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F4767C7-A76E-4D97-8EF2-88FC5916551C}" type="datetimeFigureOut">
              <a:rPr lang="en-IN" smtClean="0"/>
              <a:t>08-10-2020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CD947B39-8CFC-44A3-9466-234A9C7975A8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4704"/>
            <a:ext cx="8928992" cy="4073624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METHODS / FUNCTIONS</a:t>
            </a:r>
            <a:br>
              <a:rPr lang="en-GB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GB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&amp;</a:t>
            </a:r>
            <a:br>
              <a:rPr lang="en-GB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GB" sz="54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METHOD OVERLOADING</a:t>
            </a:r>
            <a:endParaRPr lang="en-IN" sz="54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5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" y="1124744"/>
            <a:ext cx="9143999" cy="4516466"/>
          </a:xfrm>
        </p:spPr>
      </p:pic>
    </p:spTree>
    <p:extLst>
      <p:ext uri="{BB962C8B-B14F-4D97-AF65-F5344CB8AC3E}">
        <p14:creationId xmlns:p14="http://schemas.microsoft.com/office/powerpoint/2010/main" val="28329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60649"/>
            <a:ext cx="8532439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002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8640"/>
            <a:ext cx="8640960" cy="6480720"/>
          </a:xfrm>
        </p:spPr>
      </p:pic>
    </p:spTree>
    <p:extLst>
      <p:ext uri="{BB962C8B-B14F-4D97-AF65-F5344CB8AC3E}">
        <p14:creationId xmlns:p14="http://schemas.microsoft.com/office/powerpoint/2010/main" val="7371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8394799" cy="6264696"/>
          </a:xfrm>
        </p:spPr>
      </p:pic>
    </p:spTree>
    <p:extLst>
      <p:ext uri="{BB962C8B-B14F-4D97-AF65-F5344CB8AC3E}">
        <p14:creationId xmlns:p14="http://schemas.microsoft.com/office/powerpoint/2010/main" val="277596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32656"/>
            <a:ext cx="8496944" cy="6264696"/>
          </a:xfrm>
        </p:spPr>
      </p:pic>
    </p:spTree>
    <p:extLst>
      <p:ext uri="{BB962C8B-B14F-4D97-AF65-F5344CB8AC3E}">
        <p14:creationId xmlns:p14="http://schemas.microsoft.com/office/powerpoint/2010/main" val="297054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216</TotalTime>
  <Words>3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Verve</vt:lpstr>
      <vt:lpstr>METHODS / FUNCTIONS &amp; METHOD OVERLOADING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 / FUNCTIONS &amp; METHOD OVERLOADING</dc:title>
  <dc:creator>This PC</dc:creator>
  <cp:lastModifiedBy>This PC</cp:lastModifiedBy>
  <cp:revision>5</cp:revision>
  <dcterms:created xsi:type="dcterms:W3CDTF">2020-10-05T13:37:36Z</dcterms:created>
  <dcterms:modified xsi:type="dcterms:W3CDTF">2020-10-08T13:25:47Z</dcterms:modified>
</cp:coreProperties>
</file>