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8" r:id="rId5"/>
    <p:sldId id="269" r:id="rId6"/>
    <p:sldId id="258" r:id="rId7"/>
    <p:sldId id="259" r:id="rId8"/>
    <p:sldId id="271" r:id="rId9"/>
    <p:sldId id="260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48687">
              <a:srgbClr val="3C0040"/>
            </a:gs>
            <a:gs pos="47375">
              <a:srgbClr val="380040"/>
            </a:gs>
            <a:gs pos="44750">
              <a:srgbClr val="300040"/>
            </a:gs>
            <a:gs pos="39500">
              <a:srgbClr val="200040"/>
            </a:gs>
            <a:gs pos="29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952286-C022-415F-9FA1-D7D919917A71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0A36E19-1079-4BF5-914C-6114352A9EA8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2996952"/>
            <a:ext cx="4032448" cy="302433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3200" b="1" dirty="0" smtClean="0"/>
              <a:t>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3200" b="1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3200" b="1" dirty="0" smtClean="0"/>
              <a:t>Getter </a:t>
            </a:r>
            <a:r>
              <a:rPr lang="en-GB" sz="3200" b="1" dirty="0" smtClean="0"/>
              <a:t>&amp; Setter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424936" cy="122413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182880" indent="0" algn="ctr">
              <a:buNone/>
            </a:pPr>
            <a:r>
              <a:rPr lang="en-SG" dirty="0" smtClean="0"/>
              <a:t>OBJECT ORIENTED 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36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496944" cy="61926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 </a:t>
            </a:r>
            <a:r>
              <a:rPr lang="en-SG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source file can contain any number of default classes but can only have one public class.</a:t>
            </a:r>
          </a:p>
          <a:p>
            <a:pPr>
              <a:lnSpc>
                <a:spcPct val="16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containing the main() method is known as the Main class as it will act as the entry point to your program.</a:t>
            </a:r>
          </a:p>
          <a:p>
            <a:pPr>
              <a:lnSpc>
                <a:spcPct val="160000"/>
              </a:lnSpc>
            </a:pPr>
            <a:endParaRPr lang="en-SG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2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512511" cy="1143000"/>
          </a:xfrm>
        </p:spPr>
        <p:txBody>
          <a:bodyPr/>
          <a:lstStyle/>
          <a:p>
            <a:pPr algn="ctr"/>
            <a:r>
              <a:rPr lang="en-GB" dirty="0" smtClean="0"/>
              <a:t>GETTER  &amp;  SETTER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712968" cy="5616624"/>
          </a:xfrm>
        </p:spPr>
      </p:pic>
    </p:spTree>
    <p:extLst>
      <p:ext uri="{BB962C8B-B14F-4D97-AF65-F5344CB8AC3E}">
        <p14:creationId xmlns:p14="http://schemas.microsoft.com/office/powerpoint/2010/main" val="28394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60648"/>
            <a:ext cx="6525344" cy="792088"/>
          </a:xfrm>
        </p:spPr>
        <p:txBody>
          <a:bodyPr/>
          <a:lstStyle/>
          <a:p>
            <a:pPr marL="45720" indent="0" algn="ctr">
              <a:buNone/>
            </a:pPr>
            <a:r>
              <a:rPr lang="en-S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</a:p>
          <a:p>
            <a:endParaRPr lang="en-S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2" y="188640"/>
            <a:ext cx="8421960" cy="6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2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SG" dirty="0" smtClean="0"/>
              <a:t>CLASS FUNDAMENTALS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96752"/>
            <a:ext cx="8568952" cy="54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SG" sz="2600" b="1" dirty="0" smtClean="0"/>
              <a:t>WHAT IS A JAVA CLASS?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SG" sz="2400" dirty="0" smtClean="0"/>
              <a:t>	It is </a:t>
            </a:r>
            <a:r>
              <a:rPr lang="en-SG" sz="2400" dirty="0"/>
              <a:t>a blueprint from which an object is </a:t>
            </a:r>
            <a:r>
              <a:rPr lang="en-SG" sz="2400" dirty="0" smtClean="0"/>
              <a:t>created, that </a:t>
            </a:r>
            <a:r>
              <a:rPr lang="en-SG" sz="2400" dirty="0"/>
              <a:t>helps in defining the </a:t>
            </a:r>
            <a:r>
              <a:rPr lang="en-SG" sz="2400" dirty="0" smtClean="0"/>
              <a:t>behaviour </a:t>
            </a:r>
            <a:r>
              <a:rPr lang="en-SG" sz="2400" dirty="0"/>
              <a:t>and properties of an object. </a:t>
            </a:r>
          </a:p>
          <a:p>
            <a:pPr>
              <a:lnSpc>
                <a:spcPct val="150000"/>
              </a:lnSpc>
            </a:pPr>
            <a:r>
              <a:rPr lang="en-SG" sz="2400" b="1" dirty="0" smtClean="0"/>
              <a:t>BUILT-IN CLASSES</a:t>
            </a:r>
          </a:p>
          <a:p>
            <a:pPr>
              <a:lnSpc>
                <a:spcPct val="150000"/>
              </a:lnSpc>
            </a:pPr>
            <a:r>
              <a:rPr lang="en-SG" sz="2400" b="1" dirty="0" smtClean="0"/>
              <a:t>USER-DEFINED/ CUSTOM CLASSES</a:t>
            </a:r>
          </a:p>
          <a:p>
            <a:pPr>
              <a:lnSpc>
                <a:spcPct val="150000"/>
              </a:lnSpc>
            </a:pPr>
            <a:r>
              <a:rPr lang="en-SG" sz="2400" b="1" dirty="0" smtClean="0"/>
              <a:t>HOW TO CREATE A CLASS IN JAVA?</a:t>
            </a:r>
          </a:p>
          <a:p>
            <a:pPr marL="914400" lvl="3" indent="0" fontAlgn="base">
              <a:lnSpc>
                <a:spcPct val="150000"/>
              </a:lnSpc>
              <a:buNone/>
            </a:pPr>
            <a:r>
              <a:rPr lang="en-SG" sz="3000" i="1" dirty="0" smtClean="0">
                <a:solidFill>
                  <a:srgbClr val="FF0000"/>
                </a:solidFill>
              </a:rPr>
              <a:t>&lt;</a:t>
            </a:r>
            <a:r>
              <a:rPr lang="en-SG" sz="3000" i="1" dirty="0">
                <a:solidFill>
                  <a:srgbClr val="FF0000"/>
                </a:solidFill>
              </a:rPr>
              <a:t>access specifier&gt; class  &lt;classname&gt;{</a:t>
            </a:r>
          </a:p>
          <a:p>
            <a:pPr marL="914400" lvl="3" indent="0" fontAlgn="base">
              <a:lnSpc>
                <a:spcPct val="150000"/>
              </a:lnSpc>
              <a:buNone/>
            </a:pPr>
            <a:r>
              <a:rPr lang="en-SG" sz="3000" i="1" dirty="0">
                <a:solidFill>
                  <a:srgbClr val="FF0000"/>
                </a:solidFill>
              </a:rPr>
              <a:t>//</a:t>
            </a:r>
            <a:r>
              <a:rPr lang="en-SG" sz="3000" i="1" dirty="0" err="1">
                <a:solidFill>
                  <a:srgbClr val="FF0000"/>
                </a:solidFill>
              </a:rPr>
              <a:t>classbody</a:t>
            </a:r>
            <a:endParaRPr lang="en-SG" sz="3000" i="1" dirty="0">
              <a:solidFill>
                <a:srgbClr val="FF0000"/>
              </a:solidFill>
            </a:endParaRPr>
          </a:p>
          <a:p>
            <a:pPr marL="914400" lvl="3" indent="0" fontAlgn="base">
              <a:lnSpc>
                <a:spcPct val="150000"/>
              </a:lnSpc>
              <a:buNone/>
            </a:pPr>
            <a:r>
              <a:rPr lang="en-SG" sz="3000" i="1" dirty="0">
                <a:solidFill>
                  <a:srgbClr val="FF0000"/>
                </a:solidFill>
              </a:rPr>
              <a:t>}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92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673"/>
            <a:ext cx="9144000" cy="591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7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59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7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440"/>
            <a:ext cx="9144000" cy="487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068" y="4259468"/>
            <a:ext cx="86298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i="1" dirty="0" smtClean="0">
                <a:solidFill>
                  <a:srgbClr val="0070C0"/>
                </a:solidFill>
              </a:rPr>
              <a:t>CLASS  : A template or Blueprint that describes the </a:t>
            </a:r>
          </a:p>
          <a:p>
            <a:pPr>
              <a:lnSpc>
                <a:spcPct val="150000"/>
              </a:lnSpc>
            </a:pPr>
            <a:r>
              <a:rPr lang="en-GB" sz="2800" i="1" dirty="0" smtClean="0">
                <a:solidFill>
                  <a:srgbClr val="0070C0"/>
                </a:solidFill>
              </a:rPr>
              <a:t>	    state of the object</a:t>
            </a:r>
          </a:p>
          <a:p>
            <a:pPr>
              <a:lnSpc>
                <a:spcPct val="150000"/>
              </a:lnSpc>
            </a:pPr>
            <a:r>
              <a:rPr lang="en-GB" sz="2800" i="1" dirty="0" smtClean="0">
                <a:solidFill>
                  <a:srgbClr val="0070C0"/>
                </a:solidFill>
              </a:rPr>
              <a:t>Object : Object have state and behaviour and </a:t>
            </a:r>
          </a:p>
          <a:p>
            <a:pPr>
              <a:lnSpc>
                <a:spcPct val="150000"/>
              </a:lnSpc>
            </a:pPr>
            <a:r>
              <a:rPr lang="en-GB" sz="2800" i="1" dirty="0">
                <a:solidFill>
                  <a:srgbClr val="0070C0"/>
                </a:solidFill>
              </a:rPr>
              <a:t>	 </a:t>
            </a:r>
            <a:r>
              <a:rPr lang="en-GB" sz="2800" i="1" dirty="0" smtClean="0">
                <a:solidFill>
                  <a:srgbClr val="0070C0"/>
                </a:solidFill>
              </a:rPr>
              <a:t>   it is called instance of class</a:t>
            </a:r>
            <a:endParaRPr lang="en-I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8892480" cy="6525344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 TO  CREATE   A  CLASS</a:t>
            </a:r>
            <a:endParaRPr lang="en-SG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the class keyword followed by the class name, and class must be followed by a legal identifier.</a:t>
            </a:r>
          </a:p>
          <a:p>
            <a:pPr algn="just">
              <a:lnSpc>
                <a:spcPct val="15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a capital letter and if you are using more than one word to define a class name, every first letter of the latter words should be made capital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404664"/>
            <a:ext cx="7677472" cy="5865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not be any spaces or special characters used in a class name except the dollar symbol($) and underscore(_).</a:t>
            </a:r>
          </a:p>
          <a:p>
            <a:pPr algn="just">
              <a:lnSpc>
                <a:spcPct val="150000"/>
              </a:lnSpc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have public or default access </a:t>
            </a:r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2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496944" cy="604867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extend only one parent class. By default, all the classes extend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or indirectly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may optionally implement any number of interfaces separated by commas.</a:t>
            </a:r>
          </a:p>
          <a:p>
            <a:pPr>
              <a:lnSpc>
                <a:spcPct val="16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class’s members must be always declared within a set of curly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braces 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272</TotalTime>
  <Words>169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OBJECT ORIENTED PROGRAMMING</vt:lpstr>
      <vt:lpstr>PowerPoint Presentation</vt:lpstr>
      <vt:lpstr>CLASS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GETTER  &amp;  SETTER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siva</dc:creator>
  <cp:lastModifiedBy>This PC</cp:lastModifiedBy>
  <cp:revision>29</cp:revision>
  <dcterms:created xsi:type="dcterms:W3CDTF">2020-04-21T12:08:22Z</dcterms:created>
  <dcterms:modified xsi:type="dcterms:W3CDTF">2020-10-10T16:39:13Z</dcterms:modified>
</cp:coreProperties>
</file>