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C776A99-9F20-4C5D-AF8C-302F8047F998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7569ED-D5C3-46FD-9BAF-D9FB79239C7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496943" cy="4534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4400" dirty="0"/>
              <a:t>CONSTRUCTOR 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&amp; </a:t>
            </a:r>
            <a:br>
              <a:rPr lang="en-GB" sz="4400" dirty="0" smtClean="0"/>
            </a:br>
            <a:r>
              <a:rPr lang="en-GB" sz="4400" dirty="0" smtClean="0"/>
              <a:t>CONSTRUCTOR OVERLOADING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635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86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7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" y="0"/>
            <a:ext cx="9138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CONSTRUCTOR  &amp;  CONSTRUCTOR OVERLOADING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4</cp:revision>
  <dcterms:created xsi:type="dcterms:W3CDTF">2020-10-10T05:58:42Z</dcterms:created>
  <dcterms:modified xsi:type="dcterms:W3CDTF">2020-10-11T16:31:40Z</dcterms:modified>
</cp:coreProperties>
</file>