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7B81ED0-6668-4E4A-A320-1897C2D5B76A}" type="datetimeFigureOut">
              <a:rPr lang="en-SG" smtClean="0"/>
              <a:t>10/10/2020</a:t>
            </a:fld>
            <a:endParaRPr lang="en-SG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SG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CBE671-C171-4848-A9BA-022AB294F25E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2924944"/>
            <a:ext cx="8064896" cy="1512168"/>
          </a:xfrm>
        </p:spPr>
        <p:txBody>
          <a:bodyPr>
            <a:normAutofit/>
          </a:bodyPr>
          <a:lstStyle/>
          <a:p>
            <a:pPr marL="182880" indent="0" algn="ctr">
              <a:buNone/>
            </a:pPr>
            <a:r>
              <a:rPr lang="en-SG" sz="5400" dirty="0"/>
              <a:t> </a:t>
            </a:r>
            <a:r>
              <a:rPr lang="en-SG" sz="6000" dirty="0" smtClean="0">
                <a:solidFill>
                  <a:srgbClr val="FF0000"/>
                </a:solidFill>
              </a:rPr>
              <a:t>THREAD </a:t>
            </a:r>
            <a:r>
              <a:rPr lang="en-SG" sz="6000" dirty="0" smtClean="0">
                <a:solidFill>
                  <a:srgbClr val="FF0000"/>
                </a:solidFill>
              </a:rPr>
              <a:t>IN JAVA</a:t>
            </a:r>
            <a:endParaRPr lang="en-SG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04664"/>
            <a:ext cx="8883561" cy="5577800"/>
          </a:xfrm>
        </p:spPr>
        <p:txBody>
          <a:bodyPr>
            <a:noAutofit/>
          </a:bodyPr>
          <a:lstStyle/>
          <a:p>
            <a:pPr marL="45720" indent="0" algn="ctr">
              <a:lnSpc>
                <a:spcPct val="150000"/>
              </a:lnSpc>
              <a:buNone/>
            </a:pPr>
            <a:r>
              <a:rPr lang="en-SG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 A JAVA THREAD?</a:t>
            </a:r>
            <a:endParaRPr lang="en-SG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endParaRPr lang="en-SG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uilt-in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multithreaded programming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parts that can run </a:t>
            </a:r>
            <a:r>
              <a:rPr lang="en-S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endParaRPr lang="en-S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ach </a:t>
            </a:r>
            <a:r>
              <a:rPr lang="en-SG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defines a separate path of execution</a:t>
            </a:r>
          </a:p>
          <a:p>
            <a:pPr algn="just">
              <a:lnSpc>
                <a:spcPct val="150000"/>
              </a:lnSpc>
            </a:pP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8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465377"/>
            <a:ext cx="6400800" cy="3474720"/>
          </a:xfrm>
        </p:spPr>
        <p:txBody>
          <a:bodyPr/>
          <a:lstStyle/>
          <a:p>
            <a:r>
              <a:rPr lang="en-SG" b="1" dirty="0" smtClean="0">
                <a:solidFill>
                  <a:srgbClr val="FF0000"/>
                </a:solidFill>
              </a:rPr>
              <a:t>THREAD LIFE CYCLE</a:t>
            </a:r>
          </a:p>
          <a:p>
            <a:pPr marL="45720" indent="0">
              <a:buNone/>
            </a:pP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9700"/>
            <a:ext cx="9144000" cy="5752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27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6632"/>
            <a:ext cx="8352928" cy="633670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When we create an instance of Thread class, a thread is in a new state.</a:t>
            </a:r>
          </a:p>
          <a:p>
            <a:pPr algn="just">
              <a:lnSpc>
                <a:spcPct val="170000"/>
              </a:lnSpc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–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thread is in running state.</a:t>
            </a:r>
          </a:p>
          <a:p>
            <a:pPr algn="just">
              <a:lnSpc>
                <a:spcPct val="170000"/>
              </a:lnSpc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A running thread can be </a:t>
            </a: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temporarily suspends its activity. A suspended thread can then be resumed, allowing it to pick up where it left off.</a:t>
            </a:r>
          </a:p>
          <a:p>
            <a:pPr algn="just">
              <a:lnSpc>
                <a:spcPct val="170000"/>
              </a:lnSpc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A java thread can be blocked when waiting for a resource.</a:t>
            </a:r>
          </a:p>
          <a:p>
            <a:pPr algn="just">
              <a:lnSpc>
                <a:spcPct val="170000"/>
              </a:lnSpc>
            </a:pPr>
            <a:r>
              <a:rPr lang="en-S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A thread can be terminated, which halts its execution immediately at any given time. Once a thread is terminated, it cannot be resumed.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436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3367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</a:t>
            </a:r>
            <a:r>
              <a:rPr lang="en-SG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en-SG" sz="3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xtend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</a:t>
            </a:r>
          </a:p>
          <a:p>
            <a:pPr lvl="4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SG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mplement</a:t>
            </a:r>
            <a:r>
              <a:rPr lang="en-SG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Runnable interface</a:t>
            </a:r>
            <a:r>
              <a:rPr lang="en-SG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9302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1" y="980728"/>
            <a:ext cx="8954800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4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77280"/>
            <a:ext cx="8640960" cy="6480720"/>
          </a:xfrm>
        </p:spPr>
        <p:txBody>
          <a:bodyPr/>
          <a:lstStyle/>
          <a:p>
            <a:pPr marL="109728" indent="0" algn="ctr">
              <a:lnSpc>
                <a:spcPct val="150000"/>
              </a:lnSpc>
              <a:buNone/>
            </a:pPr>
            <a:r>
              <a:rPr lang="en-SG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PRIORITY</a:t>
            </a:r>
          </a:p>
          <a:p>
            <a:pPr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for a thread is in range of 1 to 10. There are 3 static variables defined in thread class for priority.</a:t>
            </a:r>
          </a:p>
          <a:p>
            <a:pPr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SG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min_priority</a:t>
            </a:r>
            <a:r>
              <a:rPr lang="en-SG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S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this is minimum priority that a thread can have. Value for this is 1.</a:t>
            </a:r>
          </a:p>
          <a:p>
            <a:pPr marL="45720" indent="0">
              <a:buNone/>
            </a:pPr>
            <a:endParaRPr lang="en-SG" dirty="0" smtClean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260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404664"/>
            <a:ext cx="8147248" cy="5602627"/>
          </a:xfrm>
        </p:spPr>
        <p:txBody>
          <a:bodyPr/>
          <a:lstStyle/>
          <a:p>
            <a:pPr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NORM_PRIORITY: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is default priority of a thread if do not explicitly define it. Value for this is 5.</a:t>
            </a:r>
          </a:p>
          <a:p>
            <a:pPr algn="just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</a:t>
            </a:r>
            <a:r>
              <a:rPr lang="en-SG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SG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MAX_PRIORITY:</a:t>
            </a:r>
            <a:r>
              <a:rPr lang="en-S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This is maximum priority of a thread. Value for this is 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467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675</TotalTime>
  <Words>52</Words>
  <Application>Microsoft Office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 THREAD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</dc:creator>
  <cp:lastModifiedBy>This PC</cp:lastModifiedBy>
  <cp:revision>6</cp:revision>
  <dcterms:created xsi:type="dcterms:W3CDTF">2020-04-21T19:58:07Z</dcterms:created>
  <dcterms:modified xsi:type="dcterms:W3CDTF">2020-10-10T14:31:33Z</dcterms:modified>
</cp:coreProperties>
</file>