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3545-F077-4A36-92CB-61B25F0527DB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504B-6B6E-48BC-85E2-98FD53AF4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3545-F077-4A36-92CB-61B25F0527DB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504B-6B6E-48BC-85E2-98FD53AF4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3545-F077-4A36-92CB-61B25F0527DB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504B-6B6E-48BC-85E2-98FD53AF4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3545-F077-4A36-92CB-61B25F0527DB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504B-6B6E-48BC-85E2-98FD53AF4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3545-F077-4A36-92CB-61B25F0527DB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504B-6B6E-48BC-85E2-98FD53AF4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3545-F077-4A36-92CB-61B25F0527DB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504B-6B6E-48BC-85E2-98FD53AF49A9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3545-F077-4A36-92CB-61B25F0527DB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504B-6B6E-48BC-85E2-98FD53AF4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3545-F077-4A36-92CB-61B25F0527DB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504B-6B6E-48BC-85E2-98FD53AF4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3545-F077-4A36-92CB-61B25F0527DB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504B-6B6E-48BC-85E2-98FD53AF4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3545-F077-4A36-92CB-61B25F0527DB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6F504B-6B6E-48BC-85E2-98FD53AF4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3545-F077-4A36-92CB-61B25F0527DB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504B-6B6E-48BC-85E2-98FD53AF4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3C3545-F077-4A36-92CB-61B25F0527DB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36F504B-6B6E-48BC-85E2-98FD53AF49A9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679407" cy="1800200"/>
          </a:xfrm>
        </p:spPr>
        <p:txBody>
          <a:bodyPr/>
          <a:lstStyle/>
          <a:p>
            <a:pPr marL="182880" indent="0" algn="ctr">
              <a:buNone/>
            </a:pPr>
            <a:r>
              <a:rPr lang="en-SG" dirty="0" smtClean="0">
                <a:effectLst/>
              </a:rPr>
              <a:t>	</a:t>
            </a:r>
            <a:r>
              <a:rPr lang="en-SG" sz="6600" dirty="0" smtClean="0">
                <a:effectLst/>
              </a:rPr>
              <a:t/>
            </a:r>
            <a:br>
              <a:rPr lang="en-SG" sz="6600" dirty="0" smtClean="0">
                <a:effectLst/>
              </a:rPr>
            </a:br>
            <a:r>
              <a:rPr lang="en-SG" sz="6600" dirty="0" smtClean="0">
                <a:effectLst/>
              </a:rPr>
              <a:t>THREAD</a:t>
            </a:r>
            <a:br>
              <a:rPr lang="en-SG" sz="6600" dirty="0" smtClean="0">
                <a:effectLst/>
              </a:rPr>
            </a:br>
            <a:r>
              <a:rPr lang="en-SG" sz="6600" dirty="0" smtClean="0">
                <a:effectLst/>
              </a:rPr>
              <a:t>SYNCHRONIZATION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810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03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2924944"/>
            <a:ext cx="7520940" cy="548640"/>
          </a:xfrm>
        </p:spPr>
        <p:txBody>
          <a:bodyPr/>
          <a:lstStyle/>
          <a:p>
            <a:r>
              <a:rPr lang="en-GB" sz="6600" dirty="0" smtClean="0">
                <a:solidFill>
                  <a:srgbClr val="F45B06"/>
                </a:solidFill>
              </a:rPr>
              <a:t>  Examples</a:t>
            </a:r>
            <a:endParaRPr lang="en-IN" sz="6600" dirty="0">
              <a:solidFill>
                <a:srgbClr val="F45B06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364088" y="2924944"/>
            <a:ext cx="1872208" cy="576064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7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80920" cy="6264696"/>
          </a:xfrm>
        </p:spPr>
        <p:txBody>
          <a:bodyPr>
            <a:noAutofit/>
          </a:bodyPr>
          <a:lstStyle/>
          <a:p>
            <a:pPr marL="45720" indent="0" algn="ctr">
              <a:lnSpc>
                <a:spcPct val="200000"/>
              </a:lnSpc>
              <a:buNone/>
            </a:pPr>
            <a:r>
              <a:rPr lang="en-SG" sz="2400" b="0" dirty="0">
                <a:latin typeface="Arial" pitchFamily="34" charset="0"/>
                <a:cs typeface="Arial" pitchFamily="34" charset="0"/>
              </a:rPr>
              <a:t>Synchronization in java is the capability to control the access of multiple threads to any shared </a:t>
            </a:r>
            <a:r>
              <a:rPr lang="en-SG" sz="2400" b="0" dirty="0" smtClean="0">
                <a:latin typeface="Arial" pitchFamily="34" charset="0"/>
                <a:cs typeface="Arial" pitchFamily="34" charset="0"/>
              </a:rPr>
              <a:t>resource</a:t>
            </a:r>
          </a:p>
          <a:p>
            <a:pPr marL="0" indent="0" algn="just">
              <a:lnSpc>
                <a:spcPct val="200000"/>
              </a:lnSpc>
            </a:pPr>
            <a:r>
              <a:rPr lang="en-SG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TYPES OF SYNCHRONIZATION</a:t>
            </a:r>
            <a:endParaRPr lang="en-SG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37744" lvl="2" indent="0" algn="just">
              <a:lnSpc>
                <a:spcPct val="150000"/>
              </a:lnSpc>
              <a:buNone/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1) Mutual 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Exclusive</a:t>
            </a:r>
          </a:p>
          <a:p>
            <a:pPr lvl="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Synchronized method.</a:t>
            </a:r>
          </a:p>
          <a:p>
            <a:pPr lvl="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Synchronized block.</a:t>
            </a:r>
          </a:p>
          <a:p>
            <a:pPr lvl="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static synchronization.</a:t>
            </a:r>
          </a:p>
          <a:p>
            <a:pPr marL="237744" lvl="2" indent="0" algn="just">
              <a:lnSpc>
                <a:spcPct val="150000"/>
              </a:lnSpc>
              <a:buNone/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2)Cooperation 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(Inter-thread communication in java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en-SG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77280"/>
            <a:ext cx="8280920" cy="648072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SG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EXCLUSIVE</a:t>
            </a:r>
          </a:p>
          <a:p>
            <a:pPr marL="45720" indent="0" algn="ctr">
              <a:lnSpc>
                <a:spcPct val="160000"/>
              </a:lnSpc>
              <a:buNone/>
            </a:pPr>
            <a:r>
              <a:rPr lang="en-SG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Mutual </a:t>
            </a:r>
            <a:r>
              <a:rPr lang="en-SG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helps keep threads from interfering with one another while sharing data. </a:t>
            </a:r>
            <a:r>
              <a:rPr lang="en-SG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done by three ways in java:</a:t>
            </a:r>
          </a:p>
          <a:p>
            <a:pPr lvl="2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SYNCHRONIZED METHOD</a:t>
            </a:r>
          </a:p>
          <a:p>
            <a:pPr lvl="2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SYNCHRONIZED BLOCK</a:t>
            </a:r>
          </a:p>
          <a:p>
            <a:pPr lvl="2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STATIC SYNCHRONIZATION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0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556792"/>
            <a:ext cx="7520940" cy="548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LOCK IN JAVA :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S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java 5 the package 2.java.Util.Concurrent.Locks contains several lock implementations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886297" cy="356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7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33264"/>
            <a:ext cx="8784976" cy="6624736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200000"/>
              </a:lnSpc>
              <a:buNone/>
            </a:pPr>
            <a:r>
              <a:rPr lang="en-S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 SYNCHRONIZED METHOD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SG" sz="2400" b="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SG" sz="2400" b="0" dirty="0">
                <a:latin typeface="Arial" pitchFamily="34" charset="0"/>
                <a:cs typeface="Arial" pitchFamily="34" charset="0"/>
              </a:rPr>
              <a:t>you declare any method as synchronized, it is known as synchronized method.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SG" sz="2400" b="0" dirty="0">
                <a:latin typeface="Arial" pitchFamily="34" charset="0"/>
                <a:cs typeface="Arial" pitchFamily="34" charset="0"/>
              </a:rPr>
              <a:t>Synchronized method is used to lock an object for any shared resource.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SG" sz="2400" b="0" dirty="0">
                <a:latin typeface="Arial" pitchFamily="34" charset="0"/>
                <a:cs typeface="Arial" pitchFamily="34" charset="0"/>
              </a:rPr>
              <a:t>When a thread invokes a synchronized method, it automatically acquires the lock for that object and releases it when the thread completes its task.</a:t>
            </a:r>
          </a:p>
          <a:p>
            <a:pPr marL="45720" indent="0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352928" cy="6120680"/>
          </a:xfrm>
        </p:spPr>
        <p:txBody>
          <a:bodyPr>
            <a:normAutofit fontScale="92500" lnSpcReduction="20000"/>
          </a:bodyPr>
          <a:lstStyle/>
          <a:p>
            <a:pPr marL="45720" indent="0" algn="ctr"/>
            <a:r>
              <a:rPr lang="en-SG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</a:t>
            </a:r>
            <a:r>
              <a:rPr lang="en-SG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en-SG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SG" sz="2800" b="0" dirty="0">
                <a:latin typeface="Arial" pitchFamily="34" charset="0"/>
                <a:cs typeface="Arial" pitchFamily="34" charset="0"/>
              </a:rPr>
              <a:t>Synchronized block is used to lock an object for any shared resource.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SG" sz="2800" b="0" dirty="0">
                <a:latin typeface="Arial" pitchFamily="34" charset="0"/>
                <a:cs typeface="Arial" pitchFamily="34" charset="0"/>
              </a:rPr>
              <a:t>Scope of synchronized block is smaller than the method.</a:t>
            </a:r>
          </a:p>
          <a:p>
            <a:pPr marL="640080" lvl="2" indent="0">
              <a:lnSpc>
                <a:spcPct val="200000"/>
              </a:lnSpc>
              <a:buNone/>
            </a:pPr>
            <a:r>
              <a:rPr lang="en-SG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 to use synchronized block:</a:t>
            </a:r>
          </a:p>
          <a:p>
            <a:pPr marL="640080" lvl="2" indent="0">
              <a:lnSpc>
                <a:spcPct val="200000"/>
              </a:lnSpc>
              <a:buNone/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synchronized (object reference expression) {   </a:t>
            </a:r>
          </a:p>
          <a:p>
            <a:pPr marL="640080" lvl="2" indent="0">
              <a:lnSpc>
                <a:spcPct val="200000"/>
              </a:lnSpc>
              <a:buNone/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  //code block   </a:t>
            </a:r>
          </a:p>
          <a:p>
            <a:pPr marL="640080" lvl="2" indent="0">
              <a:lnSpc>
                <a:spcPct val="200000"/>
              </a:lnSpc>
              <a:buNone/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} 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73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476672"/>
            <a:ext cx="8136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SYNCHRONIZATION</a:t>
            </a:r>
          </a:p>
          <a:p>
            <a:pPr algn="just">
              <a:lnSpc>
                <a:spcPct val="200000"/>
              </a:lnSpc>
            </a:pP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make any static method as synchronized, the lock will be on the class not on object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26296"/>
            <a:ext cx="4298063" cy="383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1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08912" cy="6264696"/>
          </a:xfrm>
        </p:spPr>
        <p:txBody>
          <a:bodyPr>
            <a:normAutofit fontScale="92500" lnSpcReduction="20000"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SG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INTER-THREAD COMMUNICATION IN JAVA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en-SG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(CO-OPERATION)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all about allowing synchronized threads to communicate with each </a:t>
            </a:r>
            <a:r>
              <a:rPr lang="en-SG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q"/>
            </a:pPr>
            <a:r>
              <a:rPr lang="en-SG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methods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SG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notify()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notifyAll</a:t>
            </a:r>
            <a:r>
              <a:rPr lang="en-SG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" indent="0">
              <a:buNone/>
            </a:pP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53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88840"/>
            <a:ext cx="9144000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260648"/>
            <a:ext cx="5384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FF0000"/>
                </a:solidFill>
              </a:rPr>
              <a:t>DIFFERENCE BETWEEN </a:t>
            </a:r>
            <a:endParaRPr lang="en-SG" sz="4000" b="1" dirty="0" smtClean="0">
              <a:solidFill>
                <a:srgbClr val="FF0000"/>
              </a:solidFill>
            </a:endParaRPr>
          </a:p>
          <a:p>
            <a:pPr algn="ctr"/>
            <a:r>
              <a:rPr lang="en-SG" sz="4000" b="1" dirty="0" smtClean="0">
                <a:solidFill>
                  <a:srgbClr val="FF0000"/>
                </a:solidFill>
              </a:rPr>
              <a:t>wait</a:t>
            </a:r>
            <a:r>
              <a:rPr lang="en-SG" sz="4000" b="1" dirty="0" smtClean="0">
                <a:solidFill>
                  <a:srgbClr val="FF0000"/>
                </a:solidFill>
              </a:rPr>
              <a:t>() &amp; sleep() </a:t>
            </a:r>
            <a:endParaRPr lang="en-SG" sz="4000" b="1" dirty="0" smtClean="0">
              <a:solidFill>
                <a:srgbClr val="FF0000"/>
              </a:solidFill>
            </a:endParaRPr>
          </a:p>
          <a:p>
            <a:pPr algn="ctr"/>
            <a:r>
              <a:rPr lang="en-SG" sz="4000" b="1" dirty="0" smtClean="0">
                <a:solidFill>
                  <a:srgbClr val="FF0000"/>
                </a:solidFill>
              </a:rPr>
              <a:t>METHODS</a:t>
            </a:r>
            <a:endParaRPr lang="en-SG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80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647</TotalTime>
  <Words>171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  THREAD SYNCHRONIZATION</vt:lpstr>
      <vt:lpstr>PowerPoint Presentation</vt:lpstr>
      <vt:lpstr>PowerPoint Presentation</vt:lpstr>
      <vt:lpstr>CONCEPT OF LOCK IN JAVA : 1. From java 5 the package 2.java.Util.Concurrent.Locks contains several lock implementations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Examples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 IN JAVA</dc:title>
  <dc:creator>siva</dc:creator>
  <cp:lastModifiedBy>This PC</cp:lastModifiedBy>
  <cp:revision>9</cp:revision>
  <dcterms:created xsi:type="dcterms:W3CDTF">2020-04-21T20:34:23Z</dcterms:created>
  <dcterms:modified xsi:type="dcterms:W3CDTF">2020-10-22T18:03:59Z</dcterms:modified>
</cp:coreProperties>
</file>