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8D2814-CF00-4996-9B6B-1D2A40E79833}" type="slidenum">
              <a:rPr lang="en-SG" smtClean="0"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53FA359-7F07-4877-BB90-B05DA458FC28}" type="datetimeFigureOut">
              <a:rPr lang="en-SG" smtClean="0"/>
              <a:t>24/10/2020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492896"/>
            <a:ext cx="7992888" cy="5976664"/>
          </a:xfrm>
        </p:spPr>
        <p:txBody>
          <a:bodyPr/>
          <a:lstStyle/>
          <a:p>
            <a:pPr marL="182880" indent="0">
              <a:buNone/>
            </a:pPr>
            <a:r>
              <a:rPr lang="en-SG" sz="4800" dirty="0" smtClean="0">
                <a:effectLst/>
              </a:rPr>
              <a:t>     EVENT HANDLING </a:t>
            </a:r>
            <a:endParaRPr lang="en-SG" sz="4800" b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2132856"/>
            <a:ext cx="73108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0" b="1" dirty="0">
                <a:solidFill>
                  <a:schemeClr val="accent1">
                    <a:lumMod val="75000"/>
                  </a:schemeClr>
                </a:solidFill>
              </a:rPr>
              <a:t> EVENT HANDLING </a:t>
            </a:r>
          </a:p>
        </p:txBody>
      </p:sp>
    </p:spTree>
    <p:extLst>
      <p:ext uri="{BB962C8B-B14F-4D97-AF65-F5344CB8AC3E}">
        <p14:creationId xmlns:p14="http://schemas.microsoft.com/office/powerpoint/2010/main" val="31439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352928" cy="6669360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lnSpc>
                <a:spcPct val="220000"/>
              </a:lnSpc>
              <a:buNone/>
            </a:pPr>
            <a:r>
              <a:rPr lang="en-SG" sz="4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SG" sz="4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20000"/>
              </a:lnSpc>
            </a:pPr>
            <a:r>
              <a:rPr lang="en-SG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en-SG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 based on how you interact with the GUI</a:t>
            </a:r>
            <a:r>
              <a:rPr lang="en-SG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114300" indent="0" algn="ctr">
              <a:lnSpc>
                <a:spcPct val="220000"/>
              </a:lnSpc>
              <a:buNone/>
            </a:pPr>
            <a:r>
              <a:rPr lang="en-SG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SG" sz="3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220000"/>
              </a:lnSpc>
            </a:pP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object which generates an event. In other words, a source is an object which undergoes state change. </a:t>
            </a:r>
            <a:endParaRPr lang="en-SG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7681664" cy="5996136"/>
          </a:xfrm>
        </p:spPr>
        <p:txBody>
          <a:bodyPr/>
          <a:lstStyle/>
          <a:p>
            <a:pPr marL="114300" indent="0">
              <a:buNone/>
            </a:pPr>
            <a:r>
              <a:rPr lang="en-GB" sz="4000" b="1" dirty="0">
                <a:solidFill>
                  <a:srgbClr val="FF0000"/>
                </a:solidFill>
              </a:rPr>
              <a:t>LISTENERS</a:t>
            </a:r>
          </a:p>
          <a:p>
            <a:pPr algn="just">
              <a:lnSpc>
                <a:spcPct val="200000"/>
              </a:lnSpc>
            </a:pPr>
            <a:r>
              <a:rPr lang="en-GB" sz="2800" dirty="0"/>
              <a:t>Listeners are also called as event handlers as they are the ones responsible to handle events occurring at the source.</a:t>
            </a:r>
          </a:p>
          <a:p>
            <a:pPr algn="just">
              <a:lnSpc>
                <a:spcPct val="200000"/>
              </a:lnSpc>
            </a:pPr>
            <a:r>
              <a:rPr lang="en-GB" sz="2800" dirty="0"/>
              <a:t>Listeners are interfaces and different types of listeners are used according to the event.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548680"/>
            <a:ext cx="7418784" cy="55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8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4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487B05"/>
      </a:accent4>
      <a:accent5>
        <a:srgbClr val="00B050"/>
      </a:accent5>
      <a:accent6>
        <a:srgbClr val="92D050"/>
      </a:accent6>
      <a:hlink>
        <a:srgbClr val="17BBFD"/>
      </a:hlink>
      <a:folHlink>
        <a:srgbClr val="FF79C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637</TotalTime>
  <Words>44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     EVENT HANDLING 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 </dc:title>
  <dc:creator>siva</dc:creator>
  <cp:lastModifiedBy>This PC</cp:lastModifiedBy>
  <cp:revision>6</cp:revision>
  <dcterms:created xsi:type="dcterms:W3CDTF">2020-04-21T21:02:04Z</dcterms:created>
  <dcterms:modified xsi:type="dcterms:W3CDTF">2020-10-24T08:39:16Z</dcterms:modified>
</cp:coreProperties>
</file>