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B89-2629-49CE-B36E-FF4DAE1D80EF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EE3F-9C5A-4D4E-81AC-57D99DB2A6EF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B89-2629-49CE-B36E-FF4DAE1D80EF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EE3F-9C5A-4D4E-81AC-57D99DB2A6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B89-2629-49CE-B36E-FF4DAE1D80EF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EE3F-9C5A-4D4E-81AC-57D99DB2A6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B89-2629-49CE-B36E-FF4DAE1D80EF}" type="datetimeFigureOut">
              <a:rPr lang="en-SG" smtClean="0"/>
              <a:t>10/10/2020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EE3F-9C5A-4D4E-81AC-57D99DB2A6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B89-2629-49CE-B36E-FF4DAE1D80EF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EE3F-9C5A-4D4E-81AC-57D99DB2A6EF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B89-2629-49CE-B36E-FF4DAE1D80EF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EE3F-9C5A-4D4E-81AC-57D99DB2A6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B89-2629-49CE-B36E-FF4DAE1D80EF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EE3F-9C5A-4D4E-81AC-57D99DB2A6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B89-2629-49CE-B36E-FF4DAE1D80EF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EE3F-9C5A-4D4E-81AC-57D99DB2A6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B89-2629-49CE-B36E-FF4DAE1D80EF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EE3F-9C5A-4D4E-81AC-57D99DB2A6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B89-2629-49CE-B36E-FF4DAE1D80EF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EE3F-9C5A-4D4E-81AC-57D99DB2A6EF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AB89-2629-49CE-B36E-FF4DAE1D80EF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70EE3F-9C5A-4D4E-81AC-57D99DB2A6EF}" type="slidenum">
              <a:rPr lang="en-SG" smtClean="0"/>
              <a:t>‹#›</a:t>
            </a:fld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8AAB89-2629-49CE-B36E-FF4DAE1D80EF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70EE3F-9C5A-4D4E-81AC-57D99DB2A6EF}" type="slidenum">
              <a:rPr lang="en-SG" smtClean="0"/>
              <a:t>‹#›</a:t>
            </a:fld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0" y="2492896"/>
            <a:ext cx="6480720" cy="1800199"/>
          </a:xfrm>
        </p:spPr>
        <p:txBody>
          <a:bodyPr>
            <a:noAutofit/>
          </a:bodyPr>
          <a:lstStyle/>
          <a:p>
            <a:pPr marL="182880" indent="0">
              <a:buNone/>
            </a:pPr>
            <a:r>
              <a:rPr lang="en-SG" sz="6000" dirty="0" smtClean="0"/>
              <a:t>INNER CLASSES &amp; 				     </a:t>
            </a:r>
            <a:r>
              <a:rPr lang="en-SG" sz="6000" dirty="0" smtClean="0"/>
              <a:t>GENERIC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40971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36712"/>
            <a:ext cx="7992888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841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60" y="548680"/>
            <a:ext cx="8964488" cy="6768752"/>
          </a:xfrm>
        </p:spPr>
        <p:txBody>
          <a:bodyPr>
            <a:normAutofit/>
          </a:bodyPr>
          <a:lstStyle/>
          <a:p>
            <a:pPr marL="68580" indent="0" algn="ctr">
              <a:lnSpc>
                <a:spcPct val="150000"/>
              </a:lnSpc>
              <a:buNone/>
            </a:pPr>
            <a:r>
              <a:rPr lang="en-SG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NESTED INNER CLASS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It can </a:t>
            </a:r>
            <a:r>
              <a:rPr lang="en-GB" dirty="0">
                <a:latin typeface="Arial" pitchFamily="34" charset="0"/>
                <a:cs typeface="Arial" pitchFamily="34" charset="0"/>
              </a:rPr>
              <a:t>access any private instance variable of outer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class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It can </a:t>
            </a:r>
            <a:r>
              <a:rPr lang="en-GB" dirty="0">
                <a:latin typeface="Arial" pitchFamily="34" charset="0"/>
                <a:cs typeface="Arial" pitchFamily="34" charset="0"/>
              </a:rPr>
              <a:t>have access modifier private, protected, public and default modifier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68580" indent="0" algn="ctr">
              <a:lnSpc>
                <a:spcPct val="150000"/>
              </a:lnSpc>
              <a:buNone/>
            </a:pPr>
            <a:r>
              <a:rPr lang="en-SG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ANONYMOUS INNER CLASS</a:t>
            </a:r>
          </a:p>
          <a:p>
            <a:pPr algn="ctr">
              <a:lnSpc>
                <a:spcPct val="150000"/>
              </a:lnSpc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Anonymous 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inner classes are declared without any name</a:t>
            </a:r>
            <a:endParaRPr lang="en-SG" sz="2800" b="1" dirty="0" smtClean="0">
              <a:latin typeface="Arial" pitchFamily="34" charset="0"/>
              <a:cs typeface="Arial" pitchFamily="34" charset="0"/>
            </a:endParaRPr>
          </a:p>
          <a:p>
            <a:pPr marL="1362456" lvl="5" indent="0">
              <a:lnSpc>
                <a:spcPct val="150000"/>
              </a:lnSpc>
              <a:buNone/>
            </a:pPr>
            <a:r>
              <a:rPr lang="en-SG" sz="2000" b="1" dirty="0">
                <a:latin typeface="Arial" pitchFamily="34" charset="0"/>
                <a:cs typeface="Arial" pitchFamily="34" charset="0"/>
              </a:rPr>
              <a:t>a) As subclass of specified </a:t>
            </a:r>
            <a:r>
              <a:rPr lang="en-SG" sz="2000" b="1" dirty="0" smtClean="0">
                <a:latin typeface="Arial" pitchFamily="34" charset="0"/>
                <a:cs typeface="Arial" pitchFamily="34" charset="0"/>
              </a:rPr>
              <a:t>type</a:t>
            </a:r>
          </a:p>
          <a:p>
            <a:pPr marL="1362456" lvl="5" indent="0">
              <a:lnSpc>
                <a:spcPct val="150000"/>
              </a:lnSpc>
              <a:buNone/>
            </a:pPr>
            <a:r>
              <a:rPr lang="en-SG" sz="2000" b="1" dirty="0">
                <a:latin typeface="Arial" pitchFamily="34" charset="0"/>
                <a:cs typeface="Arial" pitchFamily="34" charset="0"/>
              </a:rPr>
              <a:t>b</a:t>
            </a:r>
            <a:r>
              <a:rPr lang="en-SG" sz="2000" b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SG" sz="2000" b="1" dirty="0">
                <a:latin typeface="Arial" pitchFamily="34" charset="0"/>
                <a:cs typeface="Arial" pitchFamily="34" charset="0"/>
              </a:rPr>
              <a:t> As implementer of the specified </a:t>
            </a:r>
            <a:r>
              <a:rPr lang="en-SG" sz="2000" b="1" dirty="0" smtClean="0">
                <a:latin typeface="Arial" pitchFamily="34" charset="0"/>
                <a:cs typeface="Arial" pitchFamily="34" charset="0"/>
              </a:rPr>
              <a:t>interface</a:t>
            </a:r>
            <a:r>
              <a:rPr lang="en-SG" sz="1600" i="1" dirty="0" smtClean="0"/>
              <a:t>	</a:t>
            </a:r>
            <a:endParaRPr lang="en-SG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1112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8"/>
            <a:ext cx="9252520" cy="6741368"/>
          </a:xfrm>
        </p:spPr>
        <p:txBody>
          <a:bodyPr>
            <a:normAutofit/>
          </a:bodyPr>
          <a:lstStyle/>
          <a:p>
            <a:pPr marL="68580" indent="0" algn="ctr">
              <a:lnSpc>
                <a:spcPct val="150000"/>
              </a:lnSpc>
              <a:buNone/>
            </a:pPr>
            <a:r>
              <a:rPr lang="en-S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STATIC NESTED CLASSES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They </a:t>
            </a:r>
            <a:r>
              <a:rPr lang="en-GB" dirty="0">
                <a:latin typeface="Arial" pitchFamily="34" charset="0"/>
                <a:cs typeface="Arial" pitchFamily="34" charset="0"/>
              </a:rPr>
              <a:t>are like a static member of outer class.</a:t>
            </a:r>
            <a:endParaRPr lang="en-SG" b="1" dirty="0">
              <a:latin typeface="Arial" pitchFamily="34" charset="0"/>
              <a:cs typeface="Arial" pitchFamily="34" charset="0"/>
            </a:endParaRPr>
          </a:p>
          <a:p>
            <a:pPr marL="68580" indent="0" algn="ctr">
              <a:lnSpc>
                <a:spcPct val="150000"/>
              </a:lnSpc>
              <a:buNone/>
            </a:pPr>
            <a:r>
              <a:rPr lang="en-S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METHOD LOCAL INNER CLASSES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itchFamily="34" charset="0"/>
                <a:cs typeface="Arial" pitchFamily="34" charset="0"/>
              </a:rPr>
              <a:t>Inner class can be declared within a method of an outer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class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It can’t </a:t>
            </a:r>
            <a:r>
              <a:rPr lang="en-GB" dirty="0">
                <a:latin typeface="Arial" pitchFamily="34" charset="0"/>
                <a:cs typeface="Arial" pitchFamily="34" charset="0"/>
              </a:rPr>
              <a:t>use local variable of outer method until that local variable is not declared as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final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Arial" pitchFamily="34" charset="0"/>
                <a:cs typeface="Arial" pitchFamily="34" charset="0"/>
              </a:rPr>
              <a:t>Local inner class cannot access non-final local variable till JDK 1.7.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en-GB" dirty="0">
                <a:latin typeface="Arial" pitchFamily="34" charset="0"/>
                <a:cs typeface="Arial" pitchFamily="34" charset="0"/>
              </a:rPr>
              <a:t>JDK 1.8, it is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possible.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2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</a:rPr>
              <a:t>GENERICS IN JAVA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820472" cy="609329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220000"/>
              </a:lnSpc>
            </a:pPr>
            <a:r>
              <a:rPr lang="en-SG" sz="4200" dirty="0" smtClean="0">
                <a:latin typeface="Arial" pitchFamily="34" charset="0"/>
                <a:cs typeface="Arial" pitchFamily="34" charset="0"/>
              </a:rPr>
              <a:t>Java </a:t>
            </a:r>
            <a:r>
              <a:rPr lang="en-SG" sz="4200" dirty="0">
                <a:latin typeface="Arial" pitchFamily="34" charset="0"/>
                <a:cs typeface="Arial" pitchFamily="34" charset="0"/>
              </a:rPr>
              <a:t>5 </a:t>
            </a:r>
          </a:p>
          <a:p>
            <a:pPr>
              <a:lnSpc>
                <a:spcPct val="220000"/>
              </a:lnSpc>
            </a:pPr>
            <a:r>
              <a:rPr lang="en-SG" sz="4200" b="1" dirty="0">
                <a:latin typeface="Arial" pitchFamily="34" charset="0"/>
                <a:cs typeface="Arial" pitchFamily="34" charset="0"/>
              </a:rPr>
              <a:t>Avoid compile-time type checking</a:t>
            </a:r>
            <a:r>
              <a:rPr lang="en-SG" sz="4200" dirty="0">
                <a:latin typeface="Arial" pitchFamily="34" charset="0"/>
                <a:cs typeface="Arial" pitchFamily="34" charset="0"/>
              </a:rPr>
              <a:t> and </a:t>
            </a:r>
            <a:r>
              <a:rPr lang="en-SG" sz="4200" dirty="0" smtClean="0">
                <a:latin typeface="Arial" pitchFamily="34" charset="0"/>
                <a:cs typeface="Arial" pitchFamily="34" charset="0"/>
              </a:rPr>
              <a:t>removes</a:t>
            </a:r>
            <a:r>
              <a:rPr lang="en-SG" sz="4200" dirty="0">
                <a:latin typeface="Arial" pitchFamily="34" charset="0"/>
                <a:cs typeface="Arial" pitchFamily="34" charset="0"/>
              </a:rPr>
              <a:t> </a:t>
            </a:r>
            <a:r>
              <a:rPr lang="en-SG" sz="4200" dirty="0" err="1">
                <a:latin typeface="Arial" pitchFamily="34" charset="0"/>
                <a:cs typeface="Arial" pitchFamily="34" charset="0"/>
              </a:rPr>
              <a:t>ClassCastException</a:t>
            </a:r>
            <a:r>
              <a:rPr lang="en-SG" sz="4200" dirty="0">
                <a:latin typeface="Arial" pitchFamily="34" charset="0"/>
                <a:cs typeface="Arial" pitchFamily="34" charset="0"/>
              </a:rPr>
              <a:t> that was </a:t>
            </a:r>
            <a:r>
              <a:rPr lang="en-SG" sz="4200" dirty="0" smtClean="0">
                <a:latin typeface="Arial" pitchFamily="34" charset="0"/>
                <a:cs typeface="Arial" pitchFamily="34" charset="0"/>
              </a:rPr>
              <a:t>common in collection </a:t>
            </a:r>
            <a:r>
              <a:rPr lang="en-SG" sz="4200" dirty="0">
                <a:latin typeface="Arial" pitchFamily="34" charset="0"/>
                <a:cs typeface="Arial" pitchFamily="34" charset="0"/>
              </a:rPr>
              <a:t>classes</a:t>
            </a:r>
          </a:p>
          <a:p>
            <a:pPr>
              <a:lnSpc>
                <a:spcPct val="220000"/>
              </a:lnSpc>
            </a:pPr>
            <a:r>
              <a:rPr lang="en-SG" sz="4200" dirty="0">
                <a:latin typeface="Arial" pitchFamily="34" charset="0"/>
                <a:cs typeface="Arial" pitchFamily="34" charset="0"/>
              </a:rPr>
              <a:t>collection framework was re-written to use generics for type-safety</a:t>
            </a:r>
          </a:p>
          <a:p>
            <a:pPr marL="45720" indent="0">
              <a:lnSpc>
                <a:spcPct val="220000"/>
              </a:lnSpc>
              <a:buNone/>
            </a:pPr>
            <a:r>
              <a:rPr lang="en-SG" sz="4200" b="1" u="sng" dirty="0">
                <a:latin typeface="Arial" pitchFamily="34" charset="0"/>
                <a:cs typeface="Arial" pitchFamily="34" charset="0"/>
              </a:rPr>
              <a:t>GENERIC CLASS OR INTERFACE</a:t>
            </a:r>
          </a:p>
          <a:p>
            <a:pPr marL="502920" indent="-457200">
              <a:lnSpc>
                <a:spcPct val="220000"/>
              </a:lnSpc>
            </a:pPr>
            <a:r>
              <a:rPr lang="en-SG" sz="4200" dirty="0" smtClean="0">
                <a:latin typeface="Arial" pitchFamily="34" charset="0"/>
                <a:cs typeface="Arial" pitchFamily="34" charset="0"/>
              </a:rPr>
              <a:t>It is </a:t>
            </a:r>
            <a:r>
              <a:rPr lang="en-SG" sz="4200" dirty="0">
                <a:latin typeface="Arial" pitchFamily="34" charset="0"/>
                <a:cs typeface="Arial" pitchFamily="34" charset="0"/>
              </a:rPr>
              <a:t>parameterized over </a:t>
            </a:r>
            <a:r>
              <a:rPr lang="en-SG" sz="4200" b="1" dirty="0" smtClean="0">
                <a:latin typeface="Arial" pitchFamily="34" charset="0"/>
                <a:cs typeface="Arial" pitchFamily="34" charset="0"/>
              </a:rPr>
              <a:t>types</a:t>
            </a:r>
            <a:r>
              <a:rPr lang="en-SG" sz="4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502920" indent="-457200">
              <a:lnSpc>
                <a:spcPct val="220000"/>
              </a:lnSpc>
            </a:pPr>
            <a:r>
              <a:rPr lang="en-SG" sz="4200" dirty="0" smtClean="0">
                <a:latin typeface="Arial" pitchFamily="34" charset="0"/>
                <a:cs typeface="Arial" pitchFamily="34" charset="0"/>
              </a:rPr>
              <a:t>Angle </a:t>
            </a:r>
            <a:r>
              <a:rPr lang="en-SG" sz="4200" dirty="0">
                <a:latin typeface="Arial" pitchFamily="34" charset="0"/>
                <a:cs typeface="Arial" pitchFamily="34" charset="0"/>
              </a:rPr>
              <a:t>brackets (&lt;&gt;) to specify the </a:t>
            </a:r>
            <a:r>
              <a:rPr lang="en-SG" sz="4200" b="1" dirty="0">
                <a:latin typeface="Arial" pitchFamily="34" charset="0"/>
                <a:cs typeface="Arial" pitchFamily="34" charset="0"/>
              </a:rPr>
              <a:t>type</a:t>
            </a:r>
            <a:r>
              <a:rPr lang="en-SG" sz="4200" dirty="0">
                <a:latin typeface="Arial" pitchFamily="34" charset="0"/>
                <a:cs typeface="Arial" pitchFamily="34" charset="0"/>
              </a:rPr>
              <a:t> parameter</a:t>
            </a:r>
            <a:r>
              <a:rPr lang="en-SG" sz="4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502920" indent="-457200">
              <a:lnSpc>
                <a:spcPct val="220000"/>
              </a:lnSpc>
            </a:pPr>
            <a:r>
              <a:rPr lang="en-SG" sz="42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SG" sz="4200" b="1" dirty="0" smtClean="0">
                <a:latin typeface="Arial" pitchFamily="34" charset="0"/>
                <a:cs typeface="Arial" pitchFamily="34" charset="0"/>
              </a:rPr>
              <a:t>type is not provided </a:t>
            </a:r>
            <a:r>
              <a:rPr lang="en-SG" sz="4200" dirty="0">
                <a:latin typeface="Arial" pitchFamily="34" charset="0"/>
                <a:cs typeface="Arial" pitchFamily="34" charset="0"/>
              </a:rPr>
              <a:t>- </a:t>
            </a:r>
            <a:r>
              <a:rPr lang="en-SG" sz="4200" b="1" dirty="0">
                <a:latin typeface="Arial" pitchFamily="34" charset="0"/>
                <a:cs typeface="Arial" pitchFamily="34" charset="0"/>
              </a:rPr>
              <a:t>type</a:t>
            </a:r>
            <a:r>
              <a:rPr lang="en-SG" sz="4200" dirty="0">
                <a:latin typeface="Arial" pitchFamily="34" charset="0"/>
                <a:cs typeface="Arial" pitchFamily="34" charset="0"/>
              </a:rPr>
              <a:t> becomes Object </a:t>
            </a:r>
            <a:r>
              <a:rPr lang="en-SG" sz="4200" dirty="0" smtClean="0">
                <a:latin typeface="Arial" pitchFamily="34" charset="0"/>
                <a:cs typeface="Arial" pitchFamily="34" charset="0"/>
              </a:rPr>
              <a:t>(allowing </a:t>
            </a:r>
            <a:r>
              <a:rPr lang="en-SG" sz="4200" dirty="0">
                <a:latin typeface="Arial" pitchFamily="34" charset="0"/>
                <a:cs typeface="Arial" pitchFamily="34" charset="0"/>
              </a:rPr>
              <a:t>both String and Integer </a:t>
            </a:r>
            <a:r>
              <a:rPr lang="en-SG" sz="4200" dirty="0" smtClean="0">
                <a:latin typeface="Arial" pitchFamily="34" charset="0"/>
                <a:cs typeface="Arial" pitchFamily="34" charset="0"/>
              </a:rPr>
              <a:t>objects)</a:t>
            </a:r>
            <a:endParaRPr lang="en-SG" sz="4200" dirty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39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308" y="2996952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  </a:t>
            </a:r>
            <a:r>
              <a:rPr lang="en-GB" sz="5400" b="1" dirty="0" smtClean="0">
                <a:solidFill>
                  <a:srgbClr val="FF0000"/>
                </a:solidFill>
              </a:rPr>
              <a:t>EXAMPLES</a:t>
            </a:r>
            <a:endParaRPr lang="en-IN" sz="5400" b="1" dirty="0">
              <a:solidFill>
                <a:srgbClr val="FF0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860032" y="3482323"/>
            <a:ext cx="1656184" cy="576064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493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370</TotalTime>
  <Words>120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INNER CLASSES &amp;          GENERIC</vt:lpstr>
      <vt:lpstr>PowerPoint Presentation</vt:lpstr>
      <vt:lpstr>PowerPoint Presentation</vt:lpstr>
      <vt:lpstr>PowerPoint Presentation</vt:lpstr>
      <vt:lpstr>GENERICS IN JAVA</vt:lpstr>
      <vt:lpstr>  EXAMPLES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INNER CLASSES &amp;                POLYMORPHISM</dc:title>
  <dc:creator>siva</dc:creator>
  <cp:lastModifiedBy>This PC</cp:lastModifiedBy>
  <cp:revision>17</cp:revision>
  <dcterms:created xsi:type="dcterms:W3CDTF">2020-04-21T14:17:01Z</dcterms:created>
  <dcterms:modified xsi:type="dcterms:W3CDTF">2020-10-10T09:44:33Z</dcterms:modified>
</cp:coreProperties>
</file>