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213C-ED1A-410D-870A-6AE694578C13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20A4-F763-4CFF-B046-480D8F5FCC8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213C-ED1A-410D-870A-6AE694578C13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20A4-F763-4CFF-B046-480D8F5FCC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213C-ED1A-410D-870A-6AE694578C13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20A4-F763-4CFF-B046-480D8F5FCC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213C-ED1A-410D-870A-6AE694578C13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20A4-F763-4CFF-B046-480D8F5FCC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213C-ED1A-410D-870A-6AE694578C13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20A4-F763-4CFF-B046-480D8F5FCC8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213C-ED1A-410D-870A-6AE694578C13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20A4-F763-4CFF-B046-480D8F5FCC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213C-ED1A-410D-870A-6AE694578C13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20A4-F763-4CFF-B046-480D8F5FCC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213C-ED1A-410D-870A-6AE694578C13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820A4-F763-4CFF-B046-480D8F5FCC8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213C-ED1A-410D-870A-6AE694578C13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20A4-F763-4CFF-B046-480D8F5FCC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213C-ED1A-410D-870A-6AE694578C13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2C820A4-F763-4CFF-B046-480D8F5FCC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2B9213C-ED1A-410D-870A-6AE694578C13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20A4-F763-4CFF-B046-480D8F5FCC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2B9213C-ED1A-410D-870A-6AE694578C13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2C820A4-F763-4CFF-B046-480D8F5FCC8E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192" y="1628800"/>
            <a:ext cx="6480048" cy="1224136"/>
          </a:xfrm>
        </p:spPr>
        <p:txBody>
          <a:bodyPr>
            <a:noAutofit/>
          </a:bodyPr>
          <a:lstStyle/>
          <a:p>
            <a:r>
              <a:rPr lang="en-GB" sz="8000" dirty="0" smtClean="0">
                <a:solidFill>
                  <a:srgbClr val="FF0000"/>
                </a:solidFill>
              </a:rPr>
              <a:t>INHERITANCE</a:t>
            </a:r>
            <a:endParaRPr lang="en-IN" sz="8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2924944"/>
            <a:ext cx="8208912" cy="1296144"/>
          </a:xfrm>
        </p:spPr>
        <p:txBody>
          <a:bodyPr>
            <a:noAutofit/>
          </a:bodyPr>
          <a:lstStyle/>
          <a:p>
            <a:pPr algn="ctr"/>
            <a:r>
              <a:rPr lang="en-GB" sz="5400" b="1" dirty="0" smtClean="0">
                <a:solidFill>
                  <a:schemeClr val="bg2">
                    <a:lumMod val="25000"/>
                  </a:schemeClr>
                </a:solidFill>
              </a:rPr>
              <a:t>POLYMORPHISM</a:t>
            </a:r>
            <a:r>
              <a:rPr lang="en-GB" sz="32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IN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29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5"/>
          <a:stretch/>
        </p:blipFill>
        <p:spPr>
          <a:xfrm>
            <a:off x="251521" y="548680"/>
            <a:ext cx="8640960" cy="5760640"/>
          </a:xfrm>
        </p:spPr>
      </p:pic>
    </p:spTree>
    <p:extLst>
      <p:ext uri="{BB962C8B-B14F-4D97-AF65-F5344CB8AC3E}">
        <p14:creationId xmlns:p14="http://schemas.microsoft.com/office/powerpoint/2010/main" val="337298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92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76672"/>
            <a:ext cx="8375153" cy="5832648"/>
          </a:xfrm>
        </p:spPr>
      </p:pic>
    </p:spTree>
    <p:extLst>
      <p:ext uri="{BB962C8B-B14F-4D97-AF65-F5344CB8AC3E}">
        <p14:creationId xmlns:p14="http://schemas.microsoft.com/office/powerpoint/2010/main" val="12714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2052" cy="6858000"/>
          </a:xfrm>
        </p:spPr>
      </p:pic>
    </p:spTree>
    <p:extLst>
      <p:ext uri="{BB962C8B-B14F-4D97-AF65-F5344CB8AC3E}">
        <p14:creationId xmlns:p14="http://schemas.microsoft.com/office/powerpoint/2010/main" val="274831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8563836" cy="5328592"/>
          </a:xfrm>
        </p:spPr>
      </p:pic>
    </p:spTree>
    <p:extLst>
      <p:ext uri="{BB962C8B-B14F-4D97-AF65-F5344CB8AC3E}">
        <p14:creationId xmlns:p14="http://schemas.microsoft.com/office/powerpoint/2010/main" val="366091116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Custom 3">
      <a:dk1>
        <a:srgbClr val="4B7B8A"/>
      </a:dk1>
      <a:lt1>
        <a:srgbClr val="664C00"/>
      </a:lt1>
      <a:dk2>
        <a:srgbClr val="DEA8F6"/>
      </a:dk2>
      <a:lt2>
        <a:srgbClr val="C86EF0"/>
      </a:lt2>
      <a:accent1>
        <a:srgbClr val="FFE599"/>
      </a:accent1>
      <a:accent2>
        <a:srgbClr val="FFC000"/>
      </a:accent2>
      <a:accent3>
        <a:srgbClr val="BF9000"/>
      </a:accent3>
      <a:accent4>
        <a:srgbClr val="748560"/>
      </a:accent4>
      <a:accent5>
        <a:srgbClr val="9E9273"/>
      </a:accent5>
      <a:accent6>
        <a:srgbClr val="72109E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52</TotalTime>
  <Words>2</Words>
  <Application>Microsoft Office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This PC</dc:creator>
  <cp:lastModifiedBy>This PC</cp:lastModifiedBy>
  <cp:revision>6</cp:revision>
  <dcterms:created xsi:type="dcterms:W3CDTF">2020-10-10T09:49:15Z</dcterms:created>
  <dcterms:modified xsi:type="dcterms:W3CDTF">2020-10-30T06:08:26Z</dcterms:modified>
</cp:coreProperties>
</file>