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7E048EF-2140-4BCA-95C8-A6FE0C93E273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AD3E176-BEC0-4F75-96AD-D7C3FBFAF6DE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 smtClean="0">
                <a:solidFill>
                  <a:schemeClr val="bg2">
                    <a:lumMod val="25000"/>
                  </a:schemeClr>
                </a:solidFill>
              </a:rPr>
              <a:t>ABSTRACTION</a:t>
            </a:r>
            <a:endParaRPr lang="en-IN" sz="6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12" y="3789040"/>
            <a:ext cx="4788024" cy="1760192"/>
          </a:xfrm>
        </p:spPr>
        <p:txBody>
          <a:bodyPr>
            <a:normAutofit/>
          </a:bodyPr>
          <a:lstStyle/>
          <a:p>
            <a:pPr marL="379476" indent="-342900" algn="just"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FF0000"/>
                </a:solidFill>
              </a:rPr>
              <a:t>Abstract Keyword</a:t>
            </a:r>
          </a:p>
          <a:p>
            <a:pPr marL="379476" indent="-342900" algn="just"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FF00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821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528" y="404664"/>
            <a:ext cx="8496944" cy="3600400"/>
          </a:xfrm>
          <a:prstGeom prst="rect">
            <a:avLst/>
          </a:prstGeom>
        </p:spPr>
        <p:txBody>
          <a:bodyPr/>
          <a:lstStyle/>
          <a:p>
            <a:pPr marL="502920" indent="-457200">
              <a:lnSpc>
                <a:spcPct val="150000"/>
              </a:lnSpc>
            </a:pP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Java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help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SG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SG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using Abstract Classes in Java</a:t>
            </a:r>
            <a:endParaRPr lang="en-SG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96944" cy="44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68952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9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528" y="332656"/>
            <a:ext cx="8820472" cy="59766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lnSpc>
                <a:spcPct val="250000"/>
              </a:lnSpc>
              <a:buNone/>
            </a:pPr>
            <a:r>
              <a:rPr lang="en-SG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WAYS TO ACHIEVE ABSTRACTION IN JAVA</a:t>
            </a:r>
            <a:endParaRPr lang="en-SG" sz="24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Implementing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an Abstract Class</a:t>
            </a: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Implementing an Interface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 </a:t>
            </a:r>
            <a:endParaRPr lang="en-SG" sz="2400" dirty="0" smtClean="0">
              <a:latin typeface="Arial" pitchFamily="34" charset="0"/>
              <a:cs typeface="Arial" pitchFamily="34" charset="0"/>
            </a:endParaRPr>
          </a:p>
          <a:p>
            <a:pPr marL="45720" indent="0">
              <a:lnSpc>
                <a:spcPct val="250000"/>
              </a:lnSpc>
              <a:buNone/>
            </a:pPr>
            <a:r>
              <a:rPr lang="en-SG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SYNTAX FOR ABSTRACT CLASSES</a:t>
            </a:r>
            <a:endParaRPr lang="en-SG" sz="24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7">
              <a:lnSpc>
                <a:spcPct val="150000"/>
              </a:lnSpc>
            </a:pPr>
            <a:r>
              <a:rPr lang="en-SG" sz="2800" dirty="0" smtClean="0">
                <a:latin typeface="Arial" pitchFamily="34" charset="0"/>
                <a:cs typeface="Arial" pitchFamily="34" charset="0"/>
              </a:rPr>
              <a:t>abstract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SG" sz="2800" dirty="0" err="1" smtClean="0">
                <a:latin typeface="Arial" pitchFamily="34" charset="0"/>
                <a:cs typeface="Arial" pitchFamily="34" charset="0"/>
              </a:rPr>
              <a:t>Classname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 {}</a:t>
            </a:r>
          </a:p>
          <a:p>
            <a:pPr lvl="7">
              <a:lnSpc>
                <a:spcPct val="150000"/>
              </a:lnSpc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abstract </a:t>
            </a:r>
            <a:r>
              <a:rPr lang="en-S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Method();</a:t>
            </a:r>
          </a:p>
          <a:p>
            <a:pPr marL="45720" indent="0">
              <a:lnSpc>
                <a:spcPct val="250000"/>
              </a:lnSpc>
              <a:buNone/>
            </a:pPr>
            <a:endParaRPr lang="en-SG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520" y="476672"/>
            <a:ext cx="8784976" cy="5688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SG" sz="3600" b="1" dirty="0" smtClean="0">
                <a:solidFill>
                  <a:srgbClr val="FF0000"/>
                </a:solidFill>
              </a:rPr>
              <a:t>INTERFACE</a:t>
            </a:r>
            <a:endParaRPr lang="en-SG" b="1" dirty="0"/>
          </a:p>
          <a:p>
            <a:pPr marL="45720" indent="0">
              <a:lnSpc>
                <a:spcPct val="150000"/>
              </a:lnSpc>
              <a:buNone/>
            </a:pPr>
            <a:r>
              <a:rPr lang="en-SG" sz="2400" b="1" dirty="0" smtClean="0"/>
              <a:t>  Why </a:t>
            </a:r>
            <a:r>
              <a:rPr lang="en-SG" sz="2400" b="1" dirty="0"/>
              <a:t>we need an Interface?</a:t>
            </a:r>
            <a:endParaRPr lang="en-SG" sz="2400" dirty="0"/>
          </a:p>
          <a:p>
            <a:pPr lvl="1" algn="just">
              <a:lnSpc>
                <a:spcPct val="150000"/>
              </a:lnSpc>
            </a:pPr>
            <a:r>
              <a:rPr lang="en-SG" sz="2000" b="1" dirty="0"/>
              <a:t>Java does not support</a:t>
            </a:r>
            <a:r>
              <a:rPr lang="en-SG" sz="2000" dirty="0"/>
              <a:t> </a:t>
            </a:r>
            <a:r>
              <a:rPr lang="en-SG" sz="2000" b="1" dirty="0"/>
              <a:t>Multiple </a:t>
            </a:r>
            <a:r>
              <a:rPr lang="en-SG" sz="2000" b="1" dirty="0" smtClean="0"/>
              <a:t>Inheritances</a:t>
            </a:r>
          </a:p>
          <a:p>
            <a:pPr lvl="1" algn="just">
              <a:lnSpc>
                <a:spcPct val="150000"/>
              </a:lnSpc>
            </a:pPr>
            <a:r>
              <a:rPr lang="en-SG" sz="2000" dirty="0" smtClean="0"/>
              <a:t>it </a:t>
            </a:r>
            <a:r>
              <a:rPr lang="en-SG" sz="2000" dirty="0"/>
              <a:t>results in </a:t>
            </a:r>
            <a:r>
              <a:rPr lang="en-SG" sz="2000" b="1" dirty="0"/>
              <a:t>Diamond Problem.</a:t>
            </a:r>
            <a:r>
              <a:rPr lang="en-SG" sz="2000" dirty="0"/>
              <a:t> </a:t>
            </a:r>
          </a:p>
          <a:p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42767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1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43508" y="620688"/>
            <a:ext cx="8856984" cy="273630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914400" lvl="3" indent="0">
              <a:lnSpc>
                <a:spcPct val="160000"/>
              </a:lnSpc>
              <a:buNone/>
            </a:pPr>
            <a:r>
              <a:rPr lang="en-SG" sz="2000" b="1" dirty="0">
                <a:latin typeface="Arial" pitchFamily="34" charset="0"/>
                <a:cs typeface="Arial" pitchFamily="34" charset="0"/>
              </a:rPr>
              <a:t>Declaring a Java Interface</a:t>
            </a:r>
            <a:r>
              <a:rPr lang="en-SG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3" indent="0">
              <a:lnSpc>
                <a:spcPct val="160000"/>
              </a:lnSpc>
              <a:buNone/>
            </a:pPr>
            <a:r>
              <a:rPr lang="en-SG" sz="2000" b="1" dirty="0" smtClean="0">
                <a:latin typeface="Arial" pitchFamily="34" charset="0"/>
                <a:cs typeface="Arial" pitchFamily="34" charset="0"/>
              </a:rPr>
              <a:t> Syntax :</a:t>
            </a:r>
            <a:endParaRPr lang="en-SG" sz="2000" i="1" dirty="0" smtClean="0">
              <a:latin typeface="Arial" pitchFamily="34" charset="0"/>
              <a:cs typeface="Arial" pitchFamily="34" charset="0"/>
            </a:endParaRPr>
          </a:p>
          <a:p>
            <a:pPr marL="1783080" lvl="6" indent="0">
              <a:lnSpc>
                <a:spcPct val="160000"/>
              </a:lnSpc>
              <a:buNone/>
            </a:pPr>
            <a:r>
              <a:rPr lang="en-SG" sz="1800" i="1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en-SG" sz="1800" i="1" dirty="0" err="1">
                <a:latin typeface="Arial" pitchFamily="34" charset="0"/>
                <a:cs typeface="Arial" pitchFamily="34" charset="0"/>
              </a:rPr>
              <a:t>interface_name</a:t>
            </a:r>
            <a:r>
              <a:rPr lang="en-SG" sz="1800" i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1783080" lvl="6" indent="0">
              <a:lnSpc>
                <a:spcPct val="160000"/>
              </a:lnSpc>
              <a:buNone/>
            </a:pPr>
            <a:r>
              <a:rPr lang="en-SG" sz="1800" i="1" dirty="0">
                <a:latin typeface="Arial" pitchFamily="34" charset="0"/>
                <a:cs typeface="Arial" pitchFamily="34" charset="0"/>
              </a:rPr>
              <a:t>// declare constant fields;</a:t>
            </a:r>
          </a:p>
          <a:p>
            <a:pPr marL="1783080" lvl="6" indent="0">
              <a:lnSpc>
                <a:spcPct val="160000"/>
              </a:lnSpc>
              <a:buNone/>
            </a:pPr>
            <a:r>
              <a:rPr lang="en-SG" sz="1800" i="1" dirty="0">
                <a:latin typeface="Arial" pitchFamily="34" charset="0"/>
                <a:cs typeface="Arial" pitchFamily="34" charset="0"/>
              </a:rPr>
              <a:t>// declare </a:t>
            </a:r>
            <a:r>
              <a:rPr lang="en-SG" sz="1800" i="1" dirty="0" smtClean="0">
                <a:latin typeface="Arial" pitchFamily="34" charset="0"/>
                <a:cs typeface="Arial" pitchFamily="34" charset="0"/>
              </a:rPr>
              <a:t> abstract methods</a:t>
            </a:r>
            <a:r>
              <a:rPr lang="en-SG" sz="1800" i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783080" lvl="6" indent="0">
              <a:lnSpc>
                <a:spcPct val="160000"/>
              </a:lnSpc>
              <a:buNone/>
            </a:pPr>
            <a:r>
              <a:rPr lang="en-SG" sz="18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1783080" lvl="6" indent="0">
              <a:buNone/>
            </a:pPr>
            <a:endParaRPr lang="en-SG" sz="1800" i="1" dirty="0"/>
          </a:p>
        </p:txBody>
      </p:sp>
      <p:pic>
        <p:nvPicPr>
          <p:cNvPr id="6147" name="Picture 3" descr="C:\Users\siva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49694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9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2656"/>
            <a:ext cx="8568952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6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46518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 EXAMPLES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06469" y="2716894"/>
            <a:ext cx="1296144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1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48</TotalTime>
  <Words>56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This PC</dc:creator>
  <cp:lastModifiedBy>This PC</cp:lastModifiedBy>
  <cp:revision>7</cp:revision>
  <dcterms:created xsi:type="dcterms:W3CDTF">2020-10-10T10:58:35Z</dcterms:created>
  <dcterms:modified xsi:type="dcterms:W3CDTF">2020-10-14T03:53:31Z</dcterms:modified>
</cp:coreProperties>
</file>