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6E5279-B21E-4FC1-98B3-946675685E1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F77B7BE-F205-4DC8-9C3C-19D24195F9A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8031368" cy="2281808"/>
          </a:xfrm>
        </p:spPr>
        <p:txBody>
          <a:bodyPr>
            <a:normAutofit/>
          </a:bodyPr>
          <a:lstStyle/>
          <a:p>
            <a:pPr algn="ctr"/>
            <a:r>
              <a:rPr lang="en-GB" sz="8000" dirty="0" smtClean="0">
                <a:solidFill>
                  <a:srgbClr val="00B0F0"/>
                </a:solidFill>
              </a:rPr>
              <a:t>ENCAPSULATION</a:t>
            </a:r>
            <a:endParaRPr lang="en-IN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3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1520" y="332656"/>
            <a:ext cx="8712968" cy="61926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SG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Wrapping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of data under a single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protective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shield that prevents the data from being accessed by the code outside this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</a:t>
            </a:r>
            <a:r>
              <a:rPr lang="en-SG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achieved by:</a:t>
            </a: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of a class as private.</a:t>
            </a: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public setter and getter methods to modify and view the variables values.</a:t>
            </a:r>
          </a:p>
          <a:p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9319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367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67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04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068960"/>
            <a:ext cx="7467600" cy="11430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 EXAMPLES</a:t>
            </a:r>
            <a:endParaRPr lang="en-IN" sz="6000" b="1" dirty="0"/>
          </a:p>
        </p:txBody>
      </p:sp>
      <p:sp>
        <p:nvSpPr>
          <p:cNvPr id="4" name="Right Arrow 3"/>
          <p:cNvSpPr/>
          <p:nvPr/>
        </p:nvSpPr>
        <p:spPr>
          <a:xfrm>
            <a:off x="5076056" y="3429000"/>
            <a:ext cx="2232248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4876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</TotalTime>
  <Words>57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ENCAPSULATION</vt:lpstr>
      <vt:lpstr>PowerPoint Presentation</vt:lpstr>
      <vt:lpstr>PowerPoint Presentation</vt:lpstr>
      <vt:lpstr>PowerPoint Presentation</vt:lpstr>
      <vt:lpstr>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This PC</dc:creator>
  <cp:lastModifiedBy>This PC</cp:lastModifiedBy>
  <cp:revision>3</cp:revision>
  <dcterms:created xsi:type="dcterms:W3CDTF">2020-10-10T11:27:37Z</dcterms:created>
  <dcterms:modified xsi:type="dcterms:W3CDTF">2020-10-10T11:40:06Z</dcterms:modified>
</cp:coreProperties>
</file>