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65C9112-90EC-44EF-84E7-F14CA9E6493E}" type="datetimeFigureOut">
              <a:rPr lang="en-SG" smtClean="0"/>
              <a:t>10/10/2020</a:t>
            </a:fld>
            <a:endParaRPr lang="en-SG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SG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AA6CD72-4506-4724-BB51-8B98992AE121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5C9112-90EC-44EF-84E7-F14CA9E6493E}" type="datetimeFigureOut">
              <a:rPr lang="en-SG" smtClean="0"/>
              <a:t>10/10/2020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A6CD72-4506-4724-BB51-8B98992AE121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5C9112-90EC-44EF-84E7-F14CA9E6493E}" type="datetimeFigureOut">
              <a:rPr lang="en-SG" smtClean="0"/>
              <a:t>10/10/2020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A6CD72-4506-4724-BB51-8B98992AE121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5C9112-90EC-44EF-84E7-F14CA9E6493E}" type="datetimeFigureOut">
              <a:rPr lang="en-SG" smtClean="0"/>
              <a:t>10/10/2020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A6CD72-4506-4724-BB51-8B98992AE121}" type="slidenum">
              <a:rPr lang="en-SG" smtClean="0"/>
              <a:t>‹#›</a:t>
            </a:fld>
            <a:endParaRPr lang="en-SG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5C9112-90EC-44EF-84E7-F14CA9E6493E}" type="datetimeFigureOut">
              <a:rPr lang="en-SG" smtClean="0"/>
              <a:t>10/10/2020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A6CD72-4506-4724-BB51-8B98992AE121}" type="slidenum">
              <a:rPr lang="en-SG" smtClean="0"/>
              <a:t>‹#›</a:t>
            </a:fld>
            <a:endParaRPr lang="en-SG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5C9112-90EC-44EF-84E7-F14CA9E6493E}" type="datetimeFigureOut">
              <a:rPr lang="en-SG" smtClean="0"/>
              <a:t>10/10/2020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A6CD72-4506-4724-BB51-8B98992AE121}" type="slidenum">
              <a:rPr lang="en-SG" smtClean="0"/>
              <a:t>‹#›</a:t>
            </a:fld>
            <a:endParaRPr lang="en-SG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5C9112-90EC-44EF-84E7-F14CA9E6493E}" type="datetimeFigureOut">
              <a:rPr lang="en-SG" smtClean="0"/>
              <a:t>10/10/2020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A6CD72-4506-4724-BB51-8B98992AE121}" type="slidenum">
              <a:rPr lang="en-SG" smtClean="0"/>
              <a:t>‹#›</a:t>
            </a:fld>
            <a:endParaRPr lang="en-S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5C9112-90EC-44EF-84E7-F14CA9E6493E}" type="datetimeFigureOut">
              <a:rPr lang="en-SG" smtClean="0"/>
              <a:t>10/10/2020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A6CD72-4506-4724-BB51-8B98992AE121}" type="slidenum">
              <a:rPr lang="en-SG" smtClean="0"/>
              <a:t>‹#›</a:t>
            </a:fld>
            <a:endParaRPr lang="en-SG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5C9112-90EC-44EF-84E7-F14CA9E6493E}" type="datetimeFigureOut">
              <a:rPr lang="en-SG" smtClean="0"/>
              <a:t>10/10/2020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A6CD72-4506-4724-BB51-8B98992AE121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65C9112-90EC-44EF-84E7-F14CA9E6493E}" type="datetimeFigureOut">
              <a:rPr lang="en-SG" smtClean="0"/>
              <a:t>10/10/2020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A6CD72-4506-4724-BB51-8B98992AE121}" type="slidenum">
              <a:rPr lang="en-SG" smtClean="0"/>
              <a:t>‹#›</a:t>
            </a:fld>
            <a:endParaRPr lang="en-S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65C9112-90EC-44EF-84E7-F14CA9E6493E}" type="datetimeFigureOut">
              <a:rPr lang="en-SG" smtClean="0"/>
              <a:t>10/10/2020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AA6CD72-4506-4724-BB51-8B98992AE121}" type="slidenum">
              <a:rPr lang="en-SG" smtClean="0"/>
              <a:t>‹#›</a:t>
            </a:fld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65C9112-90EC-44EF-84E7-F14CA9E6493E}" type="datetimeFigureOut">
              <a:rPr lang="en-SG" smtClean="0"/>
              <a:t>10/10/2020</a:t>
            </a:fld>
            <a:endParaRPr lang="en-SG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S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AA6CD72-4506-4724-BB51-8B98992AE121}" type="slidenum">
              <a:rPr lang="en-SG" smtClean="0"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182880" indent="0" algn="ctr">
              <a:buNone/>
            </a:pPr>
            <a:r>
              <a:rPr lang="en-SG" dirty="0" smtClean="0"/>
              <a:t>ACCESS MODIFIERS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9231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8640"/>
            <a:ext cx="8568952" cy="6264696"/>
          </a:xfrm>
        </p:spPr>
        <p:txBody>
          <a:bodyPr>
            <a:normAutofit/>
          </a:bodyPr>
          <a:lstStyle/>
          <a:p>
            <a:pPr marL="45720" indent="0" algn="ctr">
              <a:lnSpc>
                <a:spcPct val="150000"/>
              </a:lnSpc>
              <a:buNone/>
            </a:pPr>
            <a:r>
              <a:rPr lang="en-SG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 MODIFIERS IN JAVA</a:t>
            </a:r>
          </a:p>
          <a:p>
            <a:pPr algn="just">
              <a:lnSpc>
                <a:spcPct val="200000"/>
              </a:lnSpc>
            </a:pPr>
            <a:r>
              <a:rPr lang="en-SG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SG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Restrict </a:t>
            </a:r>
            <a:r>
              <a:rPr lang="en-S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scope of a class, constructor, variable, method or data member. </a:t>
            </a:r>
          </a:p>
          <a:p>
            <a:pPr algn="just">
              <a:lnSpc>
                <a:spcPct val="200000"/>
              </a:lnSpc>
            </a:pPr>
            <a:r>
              <a:rPr lang="en-SG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can </a:t>
            </a:r>
            <a:r>
              <a:rPr lang="en-S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specified separately for a class, constructors</a:t>
            </a:r>
            <a:r>
              <a:rPr lang="en-SG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S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fields, and methods. </a:t>
            </a:r>
            <a:endParaRPr lang="en-SG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</a:pPr>
            <a:r>
              <a:rPr lang="en-SG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SG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referred </a:t>
            </a:r>
            <a:r>
              <a:rPr lang="en-S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 </a:t>
            </a:r>
            <a:r>
              <a:rPr lang="en-SG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access specifiers</a:t>
            </a:r>
            <a:r>
              <a:rPr lang="en-S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the correct name is </a:t>
            </a:r>
            <a:r>
              <a:rPr lang="en-SG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access </a:t>
            </a:r>
            <a:r>
              <a:rPr lang="en-SG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modifiers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24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560" y="1196752"/>
            <a:ext cx="8229600" cy="3792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7596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332656"/>
            <a:ext cx="8496944" cy="6120680"/>
          </a:xfrm>
        </p:spPr>
        <p:txBody>
          <a:bodyPr>
            <a:noAutofit/>
          </a:bodyPr>
          <a:lstStyle/>
          <a:p>
            <a:pPr marL="502920" indent="-457200" algn="just">
              <a:lnSpc>
                <a:spcPct val="150000"/>
              </a:lnSpc>
            </a:pPr>
            <a:r>
              <a:rPr lang="en-SG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S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2" algn="just">
              <a:lnSpc>
                <a:spcPct val="150000"/>
              </a:lnSpc>
            </a:pPr>
            <a:r>
              <a:rPr lang="en-SG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 </a:t>
            </a:r>
            <a:r>
              <a:rPr lang="en-S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</a:t>
            </a:r>
            <a:r>
              <a:rPr lang="en-SG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S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within the class</a:t>
            </a:r>
            <a:r>
              <a:rPr lang="en-SG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 algn="just">
              <a:lnSpc>
                <a:spcPct val="150000"/>
              </a:lnSpc>
            </a:pPr>
            <a:r>
              <a:rPr lang="en-SG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S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be accessed from outside the class.</a:t>
            </a:r>
          </a:p>
          <a:p>
            <a:pPr algn="just">
              <a:lnSpc>
                <a:spcPct val="150000"/>
              </a:lnSpc>
            </a:pPr>
            <a: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en-S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SG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</a:pPr>
            <a:r>
              <a:rPr lang="en-SG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SG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ccess </a:t>
            </a:r>
            <a:r>
              <a:rPr lang="en-S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</a:t>
            </a:r>
            <a:r>
              <a:rPr lang="en-SG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S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within the package. </a:t>
            </a:r>
            <a:endParaRPr lang="en-SG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</a:pPr>
            <a:r>
              <a:rPr lang="en-SG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SG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annot </a:t>
            </a:r>
            <a:r>
              <a:rPr lang="en-S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accessed from outside the package. </a:t>
            </a:r>
            <a:endParaRPr lang="en-SG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</a:pPr>
            <a:r>
              <a:rPr lang="en-SG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S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do not specify any access level, it will be the default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S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450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60648"/>
            <a:ext cx="8496944" cy="640871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en-S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SG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</a:pP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 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of </a:t>
            </a: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 the package and outside the package through child class. </a:t>
            </a:r>
            <a:endParaRPr lang="en-SG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</a:pP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do not make the child class, it cannot be accessed from outside the package.</a:t>
            </a:r>
          </a:p>
          <a:p>
            <a:pPr algn="just">
              <a:lnSpc>
                <a:spcPct val="150000"/>
              </a:lnSpc>
            </a:pPr>
            <a:r>
              <a:rPr lang="en-S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S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SG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</a:pP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 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</a:t>
            </a: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everywhere. </a:t>
            </a:r>
            <a:endParaRPr lang="en-SG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</a:pP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ccessed 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within the class, outside the class, within the package and outside the package.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0902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4000" b="1" dirty="0" smtClean="0"/>
          </a:p>
          <a:p>
            <a:endParaRPr lang="en-GB" sz="4000" b="1" dirty="0"/>
          </a:p>
          <a:p>
            <a:pPr marL="45720" indent="0">
              <a:buNone/>
            </a:pPr>
            <a:r>
              <a:rPr lang="en-GB" sz="4000" b="1" dirty="0"/>
              <a:t> </a:t>
            </a:r>
            <a:r>
              <a:rPr lang="en-GB" sz="4000" b="1" dirty="0" smtClean="0"/>
              <a:t>     </a:t>
            </a:r>
            <a:r>
              <a:rPr lang="en-GB" sz="5400" b="1" dirty="0" smtClean="0"/>
              <a:t>EXAMPLES</a:t>
            </a:r>
            <a:endParaRPr lang="en-IN" sz="5400" b="1" dirty="0"/>
          </a:p>
        </p:txBody>
      </p:sp>
      <p:sp>
        <p:nvSpPr>
          <p:cNvPr id="4" name="Right Arrow 3"/>
          <p:cNvSpPr/>
          <p:nvPr/>
        </p:nvSpPr>
        <p:spPr>
          <a:xfrm>
            <a:off x="5220072" y="2852936"/>
            <a:ext cx="1626480" cy="6674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3532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25</TotalTime>
  <Words>120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ACCESS MODIFIERS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 MODIFIERS</dc:title>
  <dc:creator>siva</dc:creator>
  <cp:lastModifiedBy>This PC</cp:lastModifiedBy>
  <cp:revision>4</cp:revision>
  <dcterms:created xsi:type="dcterms:W3CDTF">2020-04-21T18:39:29Z</dcterms:created>
  <dcterms:modified xsi:type="dcterms:W3CDTF">2020-10-10T11:49:59Z</dcterms:modified>
</cp:coreProperties>
</file>