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65" r:id="rId7"/>
    <p:sldId id="259" r:id="rId8"/>
    <p:sldId id="260" r:id="rId9"/>
    <p:sldId id="266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043608" y="1196752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52A8CA-9EB4-4AB2-816D-02C8D2B54573}" type="datetimeFigureOut">
              <a:rPr lang="en-SG" smtClean="0"/>
              <a:t>14/10/2020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40F6FD-B560-4BB2-8FD2-00C9913A2940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889248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GB" sz="4800" dirty="0" smtClean="0"/>
              <a:t>JAVA NAMING CONVENTION</a:t>
            </a:r>
            <a:br>
              <a:rPr lang="en-GB" sz="4800" dirty="0" smtClean="0"/>
            </a:br>
            <a:r>
              <a:rPr lang="en-GB" dirty="0" smtClean="0"/>
              <a:t>	</a:t>
            </a:r>
            <a:br>
              <a:rPr lang="en-GB" dirty="0" smtClean="0"/>
            </a:br>
            <a:r>
              <a:rPr lang="en-SG" dirty="0" smtClean="0"/>
              <a:t>PACKAGES &amp; </a:t>
            </a:r>
            <a:r>
              <a:rPr lang="en-SG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58431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352928" cy="5688632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SG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</a:p>
          <a:p>
            <a:pPr lvl="2" algn="just">
              <a:lnSpc>
                <a:spcPct val="20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categorize the classes and interfaces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can be easily maintained.</a:t>
            </a:r>
          </a:p>
          <a:p>
            <a:pPr lvl="2" algn="just">
              <a:lnSpc>
                <a:spcPct val="20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protection.</a:t>
            </a:r>
          </a:p>
          <a:p>
            <a:pPr lvl="2" algn="just">
              <a:lnSpc>
                <a:spcPct val="20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collision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328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0"/>
            <a:ext cx="8496944" cy="6741368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70000"/>
              </a:lnSpc>
              <a:buNone/>
            </a:pPr>
            <a:r>
              <a:rPr lang="en-SG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IMPORT</a:t>
            </a:r>
          </a:p>
          <a:p>
            <a:pPr algn="just">
              <a:lnSpc>
                <a:spcPct val="17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any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of a class directly. N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qualify it by the class name.</a:t>
            </a:r>
          </a:p>
          <a:p>
            <a:pPr marL="45720" indent="0" algn="just">
              <a:lnSpc>
                <a:spcPct val="170000"/>
              </a:lnSpc>
              <a:buNone/>
            </a:pPr>
            <a:r>
              <a:rPr lang="en-SG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algn="just">
              <a:lnSpc>
                <a:spcPct val="17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required if you have access any static member of a class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oftenly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lnSpc>
                <a:spcPct val="170000"/>
              </a:lnSpc>
              <a:buNone/>
            </a:pPr>
            <a:r>
              <a:rPr lang="en-SG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algn="just">
              <a:lnSpc>
                <a:spcPct val="170000"/>
              </a:lnSpc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veruse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makes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unreadable and unmaintainable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SG" sz="900" dirty="0" smtClean="0"/>
              <a:t/>
            </a:r>
            <a:br>
              <a:rPr lang="en-SG" sz="900" dirty="0" smtClean="0"/>
            </a:b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9857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332656"/>
            <a:ext cx="8424936" cy="6048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SG" sz="4800" dirty="0" smtClean="0"/>
          </a:p>
          <a:p>
            <a:pPr marL="45720" indent="0">
              <a:buNone/>
            </a:pPr>
            <a:endParaRPr lang="en-SG" sz="4800" dirty="0"/>
          </a:p>
          <a:p>
            <a:pPr marL="45720" indent="0">
              <a:buNone/>
            </a:pPr>
            <a:endParaRPr lang="en-SG" sz="4800" dirty="0" smtClean="0"/>
          </a:p>
          <a:p>
            <a:pPr marL="45720" indent="0">
              <a:buNone/>
            </a:pPr>
            <a:r>
              <a:rPr lang="en-SG" sz="4800" dirty="0"/>
              <a:t> </a:t>
            </a:r>
            <a:r>
              <a:rPr lang="en-SG" sz="4800" dirty="0" smtClean="0"/>
              <a:t>      </a:t>
            </a:r>
            <a:r>
              <a:rPr lang="en-SG" sz="5400" b="1" dirty="0" smtClean="0">
                <a:solidFill>
                  <a:srgbClr val="FF0000"/>
                </a:solidFill>
              </a:rPr>
              <a:t>EXAMPLES </a:t>
            </a:r>
            <a:endParaRPr lang="en-SG" sz="4800" b="1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280070" y="3284984"/>
            <a:ext cx="1584176" cy="576064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1152128"/>
          </a:xfrm>
        </p:spPr>
        <p:txBody>
          <a:bodyPr/>
          <a:lstStyle/>
          <a:p>
            <a:pPr algn="ctr"/>
            <a:r>
              <a:rPr lang="en-GB" dirty="0" smtClean="0"/>
              <a:t>Java Naming Convention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148552" cy="440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8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01" y="908720"/>
            <a:ext cx="917480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3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640960" cy="6525344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SG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PACKAGE IN JAVA?</a:t>
            </a:r>
            <a:endParaRPr lang="en-SG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similar type of classes, interfaces, and sub-classes collectively based on functionality. 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SG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Re-usability: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The classes contained in the packages of another program can be easily reused</a:t>
            </a:r>
          </a:p>
          <a:p>
            <a:pPr lvl="1">
              <a:lnSpc>
                <a:spcPct val="150000"/>
              </a:lnSpc>
            </a:pPr>
            <a:r>
              <a:rPr lang="en-S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Conflicts: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Packages help us to uniquely identify a class,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S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SG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SG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company.sales.Employee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and 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SG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company.marketing.Employee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3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16632"/>
            <a:ext cx="8424936" cy="6624736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Access: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 such as protected classes, default classes and private class</a:t>
            </a:r>
          </a:p>
          <a:p>
            <a:pPr lvl="1" algn="just">
              <a:lnSpc>
                <a:spcPct val="200000"/>
              </a:lnSpc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Encapsulation: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hide classes, preventing other programs from accessing classes that are meant for internal use only</a:t>
            </a:r>
          </a:p>
          <a:p>
            <a:pPr lvl="1" algn="just">
              <a:lnSpc>
                <a:spcPct val="200000"/>
              </a:lnSpc>
            </a:pPr>
            <a:r>
              <a:rPr lang="en-SG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Maintanance</a:t>
            </a: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project better and easily locate related classes</a:t>
            </a:r>
          </a:p>
          <a:p>
            <a:pPr marL="4572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0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424936" cy="5616624"/>
          </a:xfrm>
        </p:spPr>
        <p:txBody>
          <a:bodyPr/>
          <a:lstStyle/>
          <a:p>
            <a:pPr marL="365760" lvl="1" indent="0" algn="just">
              <a:lnSpc>
                <a:spcPct val="160000"/>
              </a:lnSpc>
              <a:buNone/>
            </a:pPr>
            <a:r>
              <a:rPr lang="en-SG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PACKAGES IN JAVA</a:t>
            </a:r>
            <a:endParaRPr lang="en-SG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whether the package is defined by the user or not</a:t>
            </a:r>
          </a:p>
          <a:p>
            <a:pPr lvl="1" algn="just">
              <a:lnSpc>
                <a:spcPct val="16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Packages</a:t>
            </a:r>
          </a:p>
          <a:p>
            <a:pPr lvl="1" algn="just">
              <a:lnSpc>
                <a:spcPct val="16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8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235120" cy="299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594670" cy="325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2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10800000" flipV="1">
            <a:off x="323528" y="260648"/>
            <a:ext cx="8712968" cy="6480720"/>
          </a:xfrm>
        </p:spPr>
        <p:txBody>
          <a:bodyPr>
            <a:normAutofit fontScale="85000" lnSpcReduction="1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SG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SG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package </a:t>
            </a:r>
            <a:r>
              <a:rPr lang="en-SG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another package</a:t>
            </a:r>
            <a:r>
              <a:rPr lang="en-SG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SG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package.*;</a:t>
            </a:r>
          </a:p>
          <a:p>
            <a:pPr lvl="4" algn="just">
              <a:lnSpc>
                <a:spcPct val="15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package.classname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4" algn="just">
              <a:lnSpc>
                <a:spcPct val="15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qualified name.</a:t>
            </a:r>
          </a:p>
          <a:p>
            <a:pPr algn="just">
              <a:lnSpc>
                <a:spcPct val="150000"/>
              </a:lnSpc>
            </a:pPr>
            <a:r>
              <a:rPr lang="en-SG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 packagename</a:t>
            </a:r>
            <a:r>
              <a:rPr lang="en-S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interfaces of this package will be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packages.</a:t>
            </a:r>
          </a:p>
          <a:p>
            <a:pPr>
              <a:lnSpc>
                <a:spcPct val="150000"/>
              </a:lnSpc>
            </a:pPr>
            <a:r>
              <a:rPr lang="en-SG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  </a:t>
            </a:r>
            <a:r>
              <a:rPr lang="en-SG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packagename.classname</a:t>
            </a:r>
            <a:endParaRPr lang="en-SG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SG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declared class of this package will be accessible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SG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568952" cy="62646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SG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FULLY QUALIFIED NAME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Only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class of this package will be accessible.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There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need to import. </a:t>
            </a: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Need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fully qualified name every time when you are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accessing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or interface.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generally used when two packages have same class name </a:t>
            </a:r>
            <a:endParaRPr lang="en-S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0" lvl="7" indent="0" algn="just">
              <a:lnSpc>
                <a:spcPct val="160000"/>
              </a:lnSpc>
              <a:buNone/>
            </a:pPr>
            <a:r>
              <a:rPr lang="en-SG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3120" lvl="7" indent="0" algn="just">
              <a:lnSpc>
                <a:spcPct val="160000"/>
              </a:lnSpc>
              <a:buNone/>
            </a:pPr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2103120" lvl="7" indent="0" algn="just">
              <a:lnSpc>
                <a:spcPct val="160000"/>
              </a:lnSpc>
              <a:buNone/>
            </a:pP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G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S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contain Date class.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9417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55</TotalTime>
  <Words>142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JAVA NAMING CONVENTION   PACKAGES &amp; IMPORT</vt:lpstr>
      <vt:lpstr>Java Naming Convention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&amp;        IMPORT</dc:title>
  <dc:creator>siva</dc:creator>
  <cp:lastModifiedBy>This PC</cp:lastModifiedBy>
  <cp:revision>9</cp:revision>
  <dcterms:created xsi:type="dcterms:W3CDTF">2020-04-21T19:12:55Z</dcterms:created>
  <dcterms:modified xsi:type="dcterms:W3CDTF">2020-10-14T16:55:12Z</dcterms:modified>
</cp:coreProperties>
</file>