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16ED-0B83-481C-BB16-89F50F6D8F18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3AC9-B58D-4722-955A-BB7D4C59BE75}" type="slidenum">
              <a:rPr lang="en-SG" smtClean="0"/>
              <a:t>‹#›</a:t>
            </a:fld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16ED-0B83-481C-BB16-89F50F6D8F18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3AC9-B58D-4722-955A-BB7D4C59BE75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16ED-0B83-481C-BB16-89F50F6D8F18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3AC9-B58D-4722-955A-BB7D4C59BE75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16ED-0B83-481C-BB16-89F50F6D8F18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3AC9-B58D-4722-955A-BB7D4C59BE75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16ED-0B83-481C-BB16-89F50F6D8F18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3AC9-B58D-4722-955A-BB7D4C59BE75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16ED-0B83-481C-BB16-89F50F6D8F18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3AC9-B58D-4722-955A-BB7D4C59BE75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16ED-0B83-481C-BB16-89F50F6D8F18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3AC9-B58D-4722-955A-BB7D4C59BE75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16ED-0B83-481C-BB16-89F50F6D8F18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3AC9-B58D-4722-955A-BB7D4C59BE75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16ED-0B83-481C-BB16-89F50F6D8F18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3AC9-B58D-4722-955A-BB7D4C59BE75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16ED-0B83-481C-BB16-89F50F6D8F18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3AC9-B58D-4722-955A-BB7D4C59BE75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16ED-0B83-481C-BB16-89F50F6D8F18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3AC9-B58D-4722-955A-BB7D4C59BE75}" type="slidenum">
              <a:rPr lang="en-SG" smtClean="0"/>
              <a:t>‹#›</a:t>
            </a:fld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C816ED-0B83-481C-BB16-89F50F6D8F18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993AC9-B58D-4722-955A-BB7D4C59BE75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2204864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EXCEPTION &amp; TYPES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955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276872"/>
            <a:ext cx="6696744" cy="1512168"/>
          </a:xfrm>
        </p:spPr>
        <p:txBody>
          <a:bodyPr/>
          <a:lstStyle/>
          <a:p>
            <a:pPr marL="0" indent="0" algn="l">
              <a:buNone/>
            </a:pPr>
            <a:r>
              <a:rPr lang="en-GB" sz="5400" dirty="0" smtClean="0"/>
              <a:t>  EXAMPLES  </a:t>
            </a:r>
            <a:endParaRPr lang="en-IN" sz="5400" dirty="0"/>
          </a:p>
        </p:txBody>
      </p:sp>
      <p:sp>
        <p:nvSpPr>
          <p:cNvPr id="4" name="Right Arrow 3"/>
          <p:cNvSpPr/>
          <p:nvPr/>
        </p:nvSpPr>
        <p:spPr>
          <a:xfrm>
            <a:off x="5148064" y="2469735"/>
            <a:ext cx="194421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29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404664"/>
            <a:ext cx="8640960" cy="6048672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SG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INTRODUCTION TO EXCEPTION HANDLING</a:t>
            </a:r>
            <a:endParaRPr lang="en-SG" sz="3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SG" sz="2400" dirty="0" smtClean="0">
                <a:latin typeface="Arial" pitchFamily="34" charset="0"/>
                <a:cs typeface="Arial" pitchFamily="34" charset="0"/>
              </a:rPr>
              <a:t>Problem that arises during the execution of A program. It can occur for various reasons say-</a:t>
            </a:r>
          </a:p>
          <a:p>
            <a:pPr lvl="3" algn="just">
              <a:lnSpc>
                <a:spcPct val="150000"/>
              </a:lnSpc>
            </a:pPr>
            <a:r>
              <a:rPr lang="en-SG" sz="2400" dirty="0" smtClean="0">
                <a:latin typeface="Arial" pitchFamily="34" charset="0"/>
                <a:cs typeface="Arial" pitchFamily="34" charset="0"/>
              </a:rPr>
              <a:t>A user has entered an invalid data</a:t>
            </a:r>
          </a:p>
          <a:p>
            <a:pPr lvl="3" algn="just">
              <a:lnSpc>
                <a:spcPct val="150000"/>
              </a:lnSpc>
            </a:pPr>
            <a:r>
              <a:rPr lang="en-SG" sz="2400" dirty="0" smtClean="0">
                <a:latin typeface="Arial" pitchFamily="34" charset="0"/>
                <a:cs typeface="Arial" pitchFamily="34" charset="0"/>
              </a:rPr>
              <a:t>File not found</a:t>
            </a:r>
          </a:p>
          <a:p>
            <a:pPr lvl="3" algn="just">
              <a:lnSpc>
                <a:spcPct val="150000"/>
              </a:lnSpc>
            </a:pPr>
            <a:r>
              <a:rPr lang="en-SG" sz="2400" dirty="0" smtClean="0">
                <a:latin typeface="Arial" pitchFamily="34" charset="0"/>
                <a:cs typeface="Arial" pitchFamily="34" charset="0"/>
              </a:rPr>
              <a:t>A network connection has been lost in the middle of communications</a:t>
            </a:r>
          </a:p>
          <a:p>
            <a:pPr lvl="3" algn="just">
              <a:lnSpc>
                <a:spcPct val="150000"/>
              </a:lnSpc>
            </a:pPr>
            <a:r>
              <a:rPr lang="en-SG" sz="2400" dirty="0" smtClean="0">
                <a:latin typeface="Arial" pitchFamily="34" charset="0"/>
                <a:cs typeface="Arial" pitchFamily="34" charset="0"/>
              </a:rPr>
              <a:t>The JVM has run out of A memory</a:t>
            </a:r>
          </a:p>
          <a:p>
            <a:endParaRPr lang="en-SG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4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0274"/>
            <a:ext cx="9144000" cy="5487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1800" y="317847"/>
            <a:ext cx="3252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400" b="1" dirty="0" smtClean="0"/>
              <a:t>TYPES OF EXCEPTION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29241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3528" y="232340"/>
            <a:ext cx="849694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SG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CHECKED EXCEPTION(COMPILE TIME EXCEPTIONS)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2400" dirty="0">
                <a:latin typeface="Arial" pitchFamily="34" charset="0"/>
                <a:cs typeface="Arial" pitchFamily="34" charset="0"/>
              </a:rPr>
              <a:t>O</a:t>
            </a:r>
            <a:r>
              <a:rPr lang="en-SG" sz="2400" dirty="0" smtClean="0">
                <a:latin typeface="Arial" pitchFamily="34" charset="0"/>
                <a:cs typeface="Arial" pitchFamily="34" charset="0"/>
              </a:rPr>
              <a:t>ccurs </a:t>
            </a:r>
            <a:r>
              <a:rPr lang="en-SG" sz="2400" dirty="0" smtClean="0">
                <a:latin typeface="Arial" pitchFamily="34" charset="0"/>
                <a:cs typeface="Arial" pitchFamily="34" charset="0"/>
              </a:rPr>
              <a:t>at compile time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2400" dirty="0" smtClean="0">
                <a:latin typeface="Arial" pitchFamily="34" charset="0"/>
                <a:cs typeface="Arial" pitchFamily="34" charset="0"/>
              </a:rPr>
              <a:t>If some code within a method throws a checked exception, then the method must either handle the exception or it must specify the exception using throws keyword.</a:t>
            </a:r>
          </a:p>
          <a:p>
            <a:pPr>
              <a:lnSpc>
                <a:spcPct val="200000"/>
              </a:lnSpc>
            </a:pPr>
            <a:r>
              <a:rPr lang="en-SG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UNCHECKED EXCEPTION(RUNTIME EXCEPTIONS)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2400" dirty="0">
                <a:latin typeface="Arial" pitchFamily="34" charset="0"/>
                <a:cs typeface="Arial" pitchFamily="34" charset="0"/>
              </a:rPr>
              <a:t>O</a:t>
            </a:r>
            <a:r>
              <a:rPr lang="en-SG" sz="2400" dirty="0" smtClean="0">
                <a:latin typeface="Arial" pitchFamily="34" charset="0"/>
                <a:cs typeface="Arial" pitchFamily="34" charset="0"/>
              </a:rPr>
              <a:t>ccurs </a:t>
            </a:r>
            <a:r>
              <a:rPr lang="en-SG" sz="2400" dirty="0" smtClean="0">
                <a:latin typeface="Arial" pitchFamily="34" charset="0"/>
                <a:cs typeface="Arial" pitchFamily="34" charset="0"/>
              </a:rPr>
              <a:t>at the time of execution.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2400" dirty="0" smtClean="0">
                <a:latin typeface="Arial" pitchFamily="34" charset="0"/>
                <a:cs typeface="Arial" pitchFamily="34" charset="0"/>
              </a:rPr>
              <a:t>It is up to the programmers to specify or catch the exceptions.</a:t>
            </a:r>
            <a:endParaRPr lang="en-SG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64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5536" y="260648"/>
            <a:ext cx="8424936" cy="4320480"/>
          </a:xfrm>
        </p:spPr>
        <p:txBody>
          <a:bodyPr>
            <a:normAutofit/>
          </a:bodyPr>
          <a:lstStyle/>
          <a:p>
            <a:pPr algn="ctr"/>
            <a:r>
              <a:rPr lang="en-SG" sz="3600" b="1" dirty="0" smtClean="0">
                <a:solidFill>
                  <a:srgbClr val="FF0000"/>
                </a:solidFill>
              </a:rPr>
              <a:t>BUILT IN EXCEPTION</a:t>
            </a:r>
            <a:endParaRPr lang="en-SG" sz="3600" b="1" dirty="0">
              <a:solidFill>
                <a:srgbClr val="FF0000"/>
              </a:solidFill>
            </a:endParaRPr>
          </a:p>
        </p:txBody>
      </p:sp>
      <p:pic>
        <p:nvPicPr>
          <p:cNvPr id="4098" name="Picture 2" descr="C:\Users\siva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60" y="1124744"/>
            <a:ext cx="8568151" cy="545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41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404664"/>
            <a:ext cx="8280920" cy="604867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SG" sz="33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USER-DEFINED  EXCEPTIONS</a:t>
            </a:r>
            <a:r>
              <a:rPr lang="en-SG" b="1" dirty="0" smtClean="0"/>
              <a:t/>
            </a:r>
            <a:br>
              <a:rPr lang="en-SG" b="1" dirty="0" smtClean="0"/>
            </a:br>
            <a:r>
              <a:rPr lang="en-SG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SG" sz="3000" dirty="0" smtClean="0">
                <a:latin typeface="Arial" pitchFamily="34" charset="0"/>
                <a:cs typeface="Arial" pitchFamily="34" charset="0"/>
              </a:rPr>
              <a:t>The built-in exceptions in Java are not able to describe a certain situation. In such cases, a user can also create exceptions which are called ‘User-Defined Exceptions’.</a:t>
            </a:r>
          </a:p>
          <a:p>
            <a:pPr lvl="2" algn="just">
              <a:lnSpc>
                <a:spcPct val="200000"/>
              </a:lnSpc>
            </a:pPr>
            <a:r>
              <a:rPr lang="en-SG" sz="2600" dirty="0" smtClean="0">
                <a:latin typeface="Arial" pitchFamily="34" charset="0"/>
                <a:cs typeface="Arial" pitchFamily="34" charset="0"/>
              </a:rPr>
              <a:t>A user-defined exception must extend Exception class.</a:t>
            </a:r>
          </a:p>
          <a:p>
            <a:pPr lvl="2" algn="just">
              <a:lnSpc>
                <a:spcPct val="200000"/>
              </a:lnSpc>
            </a:pPr>
            <a:r>
              <a:rPr lang="en-SG" sz="2600" dirty="0" smtClean="0">
                <a:latin typeface="Arial" pitchFamily="34" charset="0"/>
                <a:cs typeface="Arial" pitchFamily="34" charset="0"/>
              </a:rPr>
              <a:t>The exception is thrown using </a:t>
            </a:r>
            <a:r>
              <a:rPr lang="en-SG" sz="2600" i="1" dirty="0" smtClean="0">
                <a:latin typeface="Arial" pitchFamily="34" charset="0"/>
                <a:cs typeface="Arial" pitchFamily="34" charset="0"/>
              </a:rPr>
              <a:t>throw</a:t>
            </a:r>
            <a:r>
              <a:rPr lang="en-SG" sz="2600" dirty="0" smtClean="0">
                <a:latin typeface="Arial" pitchFamily="34" charset="0"/>
                <a:cs typeface="Arial" pitchFamily="34" charset="0"/>
              </a:rPr>
              <a:t> keyword.</a:t>
            </a:r>
          </a:p>
          <a:p>
            <a:pPr marL="640080" lvl="2" indent="0">
              <a:lnSpc>
                <a:spcPct val="150000"/>
              </a:lnSpc>
              <a:buNone/>
            </a:pPr>
            <a:r>
              <a:rPr lang="en-SG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SG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91604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00706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356992"/>
          </a:xfrm>
        </p:spPr>
      </p:pic>
      <p:pic>
        <p:nvPicPr>
          <p:cNvPr id="1027" name="Picture 3" descr="C:\Users\siva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6992"/>
            <a:ext cx="9144000" cy="3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520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16" y="404664"/>
            <a:ext cx="8612122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364811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63</TotalTime>
  <Words>122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Slipstream</vt:lpstr>
      <vt:lpstr> EXCEPTION &amp;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EXAMPLES 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&amp; TYPES</dc:title>
  <dc:creator>siva</dc:creator>
  <cp:lastModifiedBy>This PC</cp:lastModifiedBy>
  <cp:revision>8</cp:revision>
  <dcterms:created xsi:type="dcterms:W3CDTF">2020-04-21T19:37:17Z</dcterms:created>
  <dcterms:modified xsi:type="dcterms:W3CDTF">2020-10-10T14:24:00Z</dcterms:modified>
</cp:coreProperties>
</file>