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erriweather Light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erriweatherLight-regular.fntdata"/><Relationship Id="rId12" Type="http://schemas.openxmlformats.org/officeDocument/2006/relationships/slide" Target="slides/slide6.xml"/><Relationship Id="rId15" Type="http://schemas.openxmlformats.org/officeDocument/2006/relationships/font" Target="fonts/MerriweatherLight-italic.fntdata"/><Relationship Id="rId14" Type="http://schemas.openxmlformats.org/officeDocument/2006/relationships/font" Target="fonts/MerriweatherLight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erriweatherLight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9083bb9c3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9083bb9c3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914ca8b2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5914ca8b2c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9083bb9c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9083bb9c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9083bb9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9083bb9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9083bb9c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9083bb9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5" name="Google Shape;16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3537150" y="1578400"/>
            <a:ext cx="50175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Weather Buddy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4899750" y="2406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perfect partner to know your weather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037200" y="3962875"/>
            <a:ext cx="3859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 Mohammed Zaishan And Shazaib Ahmed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Tech Stack Used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Front End Technologies:</a:t>
            </a:r>
            <a:br>
              <a:rPr b="1" lang="en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"/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React Native - Android</a:t>
            </a:r>
            <a:br>
              <a:rPr lang="en"/>
            </a:br>
            <a:endParaRPr b="1"/>
          </a:p>
          <a:p>
            <a:pPr indent="-2863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Back End Technologies:</a:t>
            </a:r>
            <a:br>
              <a:rPr b="1" lang="en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b="1"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Node js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Express js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MySQL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6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Azure Services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RDBMS(MySQL)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	App Services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Zeeshan\Downloads\android.png"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3770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eeshan\Downloads\server.png" id="223" name="Google Shape;2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3094851"/>
            <a:ext cx="457200" cy="58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eeshan\Downloads\mysql.png" id="224" name="Google Shape;22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400" y="3037701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eeshan\Downloads\azure.png" id="225" name="Google Shape;22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800" y="1494651"/>
            <a:ext cx="753666" cy="753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eeshan\Downloads\ai.png" id="226" name="Google Shape;22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2200" y="1551801"/>
            <a:ext cx="7524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/>
          <p:nvPr/>
        </p:nvSpPr>
        <p:spPr>
          <a:xfrm>
            <a:off x="2819400" y="3094851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5105400" y="3094851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5029200" y="1666101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 rot="10800000">
            <a:off x="2819400" y="3437751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10800000">
            <a:off x="5029200" y="2009001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10800000">
            <a:off x="5029200" y="3437751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 rot="-5400000">
            <a:off x="3724275" y="2456676"/>
            <a:ext cx="62865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 rot="5400000">
            <a:off x="4181475" y="2456676"/>
            <a:ext cx="62865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1897126" y="3780650"/>
            <a:ext cx="9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733800" y="3780650"/>
            <a:ext cx="16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Web server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248400" y="3780650"/>
            <a:ext cx="13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3087338" y="1125350"/>
            <a:ext cx="20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Azure Services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239798" y="1171500"/>
            <a:ext cx="10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AI/ML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880250" y="400050"/>
            <a:ext cx="52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Architecture of Weather Buddy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Why Weather Buddy 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297500" y="1567550"/>
            <a:ext cx="70389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Weather Buddy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 Brings you a faster and smarter way for enabling and checking the status of the weather forecast 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In a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real time scenario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 we come across unexpected rain,  cloudy weather and many other blockers  which create a dilemma for a person for travel across destinations, so for a overcome this challenges weather buddy provides you the detailed  weather Information 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Main functions: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[Accurate Weather Information]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-Detailed local weather data: temperature, wind, air sunshine, humidity, dew point, precipitation, visibility, atmosphere pressure, snow, storm, freezing rain, rain alert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-Hourly &amp; daily weather forecast:  current weather, hourly weather, today's weather, tomorrow's weather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-Sunrise time, sunset time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-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Live Photo Sharing And Post Status updates.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Utilization of AI and ML technologies for effective distribution of weather forecast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 AI to enhance information dissemination with better interactivity and user engagement. For datasets and additional information.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These tools are now making prediction of high-impact weather that the models can’t provide.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●"/>
            </a:pPr>
            <a:r>
              <a:rPr lang="en" sz="1100">
                <a:latin typeface="Merriweather"/>
                <a:ea typeface="Merriweather"/>
                <a:cs typeface="Merriweather"/>
                <a:sym typeface="Merriweather"/>
              </a:rPr>
              <a:t>The Role of Human Expertise.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Weather Buddy Specs: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1843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Features Included:</a:t>
            </a:r>
            <a:br>
              <a:rPr b="1" lang="en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b="1" lang="en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Users And Account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User-Generated Content 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Google Location Services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Date And Location Management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Mesagging And User Engagement </a:t>
            </a:r>
            <a:b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Live Photo Sharing And Post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