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358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696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33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3264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56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781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2590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152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255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57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777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04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446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25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0803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478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645C-E6B2-41CF-B0C7-D0AC21F1617B}" type="datetimeFigureOut">
              <a:rPr lang="ar-SA" smtClean="0"/>
              <a:t>08/04/41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61E22F-20A6-43CD-B6D6-D3F4D1A6004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122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9090DF6-983E-4562-B427-89867F4AB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Mohammed </a:t>
            </a:r>
            <a:r>
              <a:rPr lang="en-US" dirty="0" err="1"/>
              <a:t>ALAmri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AE3E12C-782F-4559-955A-6CD9B5A6B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809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FC76DA-73C9-4E37-B0D8-2AD98ED2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 4  project                          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6C6DF91-4AF7-43C2-8C43-C876A401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It is a game such as the connect 4 games that we used to play on it as Manuel.</a:t>
            </a:r>
          </a:p>
          <a:p>
            <a:pPr algn="l" rtl="0"/>
            <a:r>
              <a:rPr lang="en-US" dirty="0"/>
              <a:t>This is game was designed as a Webpage to make it available in the user's hand and anyone can play this game from the different areas around the world.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3355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239D4D-3BC9-429A-A557-D6C70D51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features did you include?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E6ECAAC-FF1D-4E82-B7DD-4BA0FC29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 need to enhance the design of the web page 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 need to make it Responsive to work on the smartphone or any device.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 need to add animation to make sense when the user winner 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 need to recover my code.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6196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5CF746B-76FD-4E98-BAC1-10909448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was the most difficult part of the project.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A8BC003-1C14-40BD-AD70-8C08A807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 That is to assign the color for the column from top to button</a:t>
            </a:r>
          </a:p>
        </p:txBody>
      </p:sp>
    </p:spTree>
    <p:extLst>
      <p:ext uri="{BB962C8B-B14F-4D97-AF65-F5344CB8AC3E}">
        <p14:creationId xmlns:p14="http://schemas.microsoft.com/office/powerpoint/2010/main" val="24116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04B3F00-C429-4657-83DE-71536E15F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What was your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favourite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part to work on?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9E19BCB-F180-41B2-9C41-AC408DC2D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 </a:t>
            </a:r>
            <a:r>
              <a:rPr lang="en-US" dirty="0"/>
              <a:t>it is to switch between colors for two user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95547584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150</Words>
  <Application>Microsoft Office PowerPoint</Application>
  <PresentationFormat>شاشة عريضة</PresentationFormat>
  <Paragraphs>20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Century Gothic</vt:lpstr>
      <vt:lpstr>Wingdings 3</vt:lpstr>
      <vt:lpstr>ربطة</vt:lpstr>
      <vt:lpstr>Mohammed ALAmri</vt:lpstr>
      <vt:lpstr>Connect  4  project                           </vt:lpstr>
      <vt:lpstr>What features did you include? </vt:lpstr>
      <vt:lpstr>What was the most difficult part of the project.</vt:lpstr>
      <vt:lpstr>What was your favourite part to work 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Mohammed ALAmri</dc:title>
  <dc:creator>MOHAMMED,ABDUALH,MOHAMMED,AL-AMRI</dc:creator>
  <cp:lastModifiedBy>MOHAMMED,ABDUALH,MOHAMMED,AL-AMRI</cp:lastModifiedBy>
  <cp:revision>4</cp:revision>
  <dcterms:created xsi:type="dcterms:W3CDTF">2019-12-05T04:51:48Z</dcterms:created>
  <dcterms:modified xsi:type="dcterms:W3CDTF">2019-12-05T05:11:29Z</dcterms:modified>
</cp:coreProperties>
</file>