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4F3B-CFEB-39B3-0A91-73ADF4BC2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E01D4-BA41-ADB7-9519-4BF757D92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909B-B05C-BA75-F67B-159F53AB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414F-2C1A-EF9E-7065-75138EDC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8037-E930-7A68-D22F-94712559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BE14-F62C-260D-D031-B87E33DE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9FF9C-D7D0-17C4-2832-98CF8956A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66C6-95FE-09FD-4BEC-D0C188A5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6054-0600-DBAA-2581-D5996DD4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03A71-304D-3660-1FF6-C0D134A4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3BF07-D506-06D9-1BFB-F55AFD7C2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2939C-9D18-438D-1AFA-5F7C849E6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BD6D-3A76-C826-B612-B78389C99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7E9-A37E-E4AA-FB9E-A0998B11D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26E8-67D2-0D0A-C1CD-A44C4405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6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5D6A8-70BC-E2FD-FD90-2B827A34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B2293-C55B-5CB3-964F-6AE6E7F5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0C9CA-8C4C-F96D-AB5B-BECD48008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7C365-20D0-66EC-244D-BA807457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30574-1A1F-89ED-FB54-EFFD5B50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EBA4-463A-F866-C772-3613302A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53D2-C300-4F6B-4F2E-CFC2078F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61AB-BE14-DC5D-0AD1-929F0A94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691A-C388-06E4-D1B3-7296FAA7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1878-6239-9904-7AA6-D6E79827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5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0530-8BD9-E1F6-D203-24882877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13E41-5C2B-EB4A-56F6-31D53FF97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DD331-CEB4-2A02-E4CD-8A73BC3C7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A3F53-B34F-6976-DA96-37FA717F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C2CE-98F0-4946-A022-D684EC22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F69DD-BB7D-11D7-E704-2F55E87F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5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46F3-D127-1EEF-D6B9-6743D0D8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69F9-FDFE-4027-A64F-AAFA460A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53464-BE55-C9DE-38C6-C66AF8009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E9CD9-0135-F640-DD32-B6DEEA40F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C26021-CE8D-F9CC-C6D5-3E2E7268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3479B-761D-8226-DAD1-F232ACA8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B8B15-7C73-4208-FDF0-78D7C80D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4338D-534D-8B8A-B08E-C8995E93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6374-AB71-1525-D613-51C753B3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229C2-2435-28E6-DEE8-7961ABE4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AB19D-8E04-AE75-386F-A42D00AA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FB316-90F8-EE34-6726-7F21B164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0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77DF9C-CE22-1A88-3456-E6C120C5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E2C90-AC94-43EC-FAF4-44636BBC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B3FA7-933F-2DAC-A352-2C99CCC0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E7F9-ECB6-5C7D-CDDD-122EC4B0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5F3C-95C0-2D8E-0341-DD4E6BB9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4CE95-F5EA-7E5B-B7AA-698F9B71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1747-EA09-C927-C5E6-247A43B82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51FDD-2F94-F16A-4FCE-3F0B90B2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F848F-9D29-EFD4-2525-B1659FCA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9BD1-1360-C7B2-C918-B3164C4B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AE0A1-CFA5-1F34-867D-74BC07F7B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75684-E196-C826-EB06-325E09DDF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7B163-BE5F-5165-121A-2FCE8C85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46A53-A898-CB20-B3BB-8E5E282B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45B4A-96F0-8672-A088-898EC639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DC863-C490-981A-E095-9C83358F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A9F3-7AAF-EDBB-A486-B454AAA68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9A61D-46CF-5826-2B5C-1ADECB42C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1CDC-2462-4301-B4E7-41D86A09521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A946-CBF1-F6C0-E54C-9E91587A97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52F5-130B-2405-C5FA-0502733C7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7AA37-E8FE-4AF8-975B-BC05F1AE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396D-9974-B2A5-69DA-96DB8F13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575EB-B57F-31AE-FFE4-98E2ECD0A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06958-3A58-F545-D64B-E68FB3C17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376"/>
            <a:ext cx="12192000" cy="639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9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4E35-589C-353B-F975-C5405686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CA954-3BAF-FD1A-62EC-6B57CF74F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19" y="365125"/>
            <a:ext cx="11759381" cy="5947185"/>
          </a:xfrm>
        </p:spPr>
      </p:pic>
    </p:spTree>
    <p:extLst>
      <p:ext uri="{BB962C8B-B14F-4D97-AF65-F5344CB8AC3E}">
        <p14:creationId xmlns:p14="http://schemas.microsoft.com/office/powerpoint/2010/main" val="43489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93B5-65F2-7351-6501-F036CA88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7BEDB-FDC4-A6A8-41FE-345BEE7F7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8" y="275303"/>
            <a:ext cx="11139949" cy="5901660"/>
          </a:xfrm>
        </p:spPr>
      </p:pic>
    </p:spTree>
    <p:extLst>
      <p:ext uri="{BB962C8B-B14F-4D97-AF65-F5344CB8AC3E}">
        <p14:creationId xmlns:p14="http://schemas.microsoft.com/office/powerpoint/2010/main" val="77341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9C72-17D7-EB90-F284-F7B3C969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6D3D0-2C40-A551-B055-415EED0B5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" y="365125"/>
            <a:ext cx="10803194" cy="5811838"/>
          </a:xfrm>
        </p:spPr>
      </p:pic>
    </p:spTree>
    <p:extLst>
      <p:ext uri="{BB962C8B-B14F-4D97-AF65-F5344CB8AC3E}">
        <p14:creationId xmlns:p14="http://schemas.microsoft.com/office/powerpoint/2010/main" val="202498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89F0-D4F6-09FE-780D-571873AD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8352C-E8DE-2A14-5702-9D5DDA77E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811838"/>
          </a:xfrm>
        </p:spPr>
      </p:pic>
    </p:spTree>
    <p:extLst>
      <p:ext uri="{BB962C8B-B14F-4D97-AF65-F5344CB8AC3E}">
        <p14:creationId xmlns:p14="http://schemas.microsoft.com/office/powerpoint/2010/main" val="42802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9DAC-A4D8-32BF-7FCD-05DD59F8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2946C-8C43-9FD1-0CA7-097AC4AB9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6" y="235974"/>
            <a:ext cx="10675374" cy="5940989"/>
          </a:xfrm>
        </p:spPr>
      </p:pic>
    </p:spTree>
    <p:extLst>
      <p:ext uri="{BB962C8B-B14F-4D97-AF65-F5344CB8AC3E}">
        <p14:creationId xmlns:p14="http://schemas.microsoft.com/office/powerpoint/2010/main" val="412404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amameenam275@gmail.com</dc:creator>
  <cp:lastModifiedBy>amameenam275@gmail.com</cp:lastModifiedBy>
  <cp:revision>1</cp:revision>
  <dcterms:created xsi:type="dcterms:W3CDTF">2025-10-31T09:30:59Z</dcterms:created>
  <dcterms:modified xsi:type="dcterms:W3CDTF">2025-10-31T09:33:15Z</dcterms:modified>
</cp:coreProperties>
</file>