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35"/>
  </p:notesMasterIdLst>
  <p:sldIdLst>
    <p:sldId id="256" r:id="rId5"/>
    <p:sldId id="299" r:id="rId6"/>
    <p:sldId id="257" r:id="rId7"/>
    <p:sldId id="258" r:id="rId8"/>
    <p:sldId id="259" r:id="rId9"/>
    <p:sldId id="281" r:id="rId10"/>
    <p:sldId id="277" r:id="rId11"/>
    <p:sldId id="314" r:id="rId12"/>
    <p:sldId id="315" r:id="rId13"/>
    <p:sldId id="286" r:id="rId14"/>
    <p:sldId id="301" r:id="rId15"/>
    <p:sldId id="313" r:id="rId16"/>
    <p:sldId id="302" r:id="rId17"/>
    <p:sldId id="303" r:id="rId18"/>
    <p:sldId id="304" r:id="rId19"/>
    <p:sldId id="309" r:id="rId20"/>
    <p:sldId id="310" r:id="rId21"/>
    <p:sldId id="293" r:id="rId22"/>
    <p:sldId id="292" r:id="rId23"/>
    <p:sldId id="294" r:id="rId24"/>
    <p:sldId id="295" r:id="rId25"/>
    <p:sldId id="307" r:id="rId26"/>
    <p:sldId id="296" r:id="rId27"/>
    <p:sldId id="311" r:id="rId28"/>
    <p:sldId id="312" r:id="rId29"/>
    <p:sldId id="308" r:id="rId30"/>
    <p:sldId id="317" r:id="rId31"/>
    <p:sldId id="316" r:id="rId32"/>
    <p:sldId id="306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A9B4"/>
    <a:srgbClr val="D7E2E5"/>
    <a:srgbClr val="EC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D58F0-E6CB-83C1-B1F9-75868B959593}" v="13" dt="2023-07-06T01:41:29.837"/>
    <p1510:client id="{7D47317B-F499-28F4-CA02-E8F199BF7CD8}" v="272" dt="2023-07-05T16:07:34.920"/>
    <p1510:client id="{B8CC7A17-FB08-F38E-7FDC-55801C096820}" v="25" dt="2023-07-05T17:33:31.269"/>
    <p1510:client id="{F75A9637-08EE-4A13-8681-D76092452123}" v="84" dt="2023-07-05T23:25:39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3" autoAdjust="0"/>
  </p:normalViewPr>
  <p:slideViewPr>
    <p:cSldViewPr snapToGrid="0">
      <p:cViewPr varScale="1">
        <p:scale>
          <a:sx n="112" d="100"/>
          <a:sy n="112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مصطفى هشام عبد الحسيب محمد" userId="d347bc8c-4559-4513-8b9d-365a6c117183" providerId="ADAL" clId="{F75A9637-08EE-4A13-8681-D76092452123}"/>
    <pc:docChg chg="undo redo custSel addSld delSld modSld sldOrd">
      <pc:chgData name="مصطفى هشام عبد الحسيب محمد" userId="d347bc8c-4559-4513-8b9d-365a6c117183" providerId="ADAL" clId="{F75A9637-08EE-4A13-8681-D76092452123}" dt="2023-07-05T23:26:27.973" v="3547" actId="20577"/>
      <pc:docMkLst>
        <pc:docMk/>
      </pc:docMkLst>
      <pc:sldChg chg="modSp add mod">
        <pc:chgData name="مصطفى هشام عبد الحسيب محمد" userId="d347bc8c-4559-4513-8b9d-365a6c117183" providerId="ADAL" clId="{F75A9637-08EE-4A13-8681-D76092452123}" dt="2023-07-03T16:24:53.814" v="2524" actId="255"/>
        <pc:sldMkLst>
          <pc:docMk/>
          <pc:sldMk cId="3044710355" sldId="257"/>
        </pc:sldMkLst>
        <pc:spChg chg="mod">
          <ac:chgData name="مصطفى هشام عبد الحسيب محمد" userId="d347bc8c-4559-4513-8b9d-365a6c117183" providerId="ADAL" clId="{F75A9637-08EE-4A13-8681-D76092452123}" dt="2023-07-03T16:24:53.814" v="2524" actId="255"/>
          <ac:spMkLst>
            <pc:docMk/>
            <pc:sldMk cId="3044710355" sldId="257"/>
            <ac:spMk id="3" creationId="{789BB2AD-6E28-A479-76D4-AD66BECC5F2D}"/>
          </ac:spMkLst>
        </pc:spChg>
      </pc:sldChg>
      <pc:sldChg chg="addSp delSp modSp add mod setBg delDesignElem">
        <pc:chgData name="مصطفى هشام عبد الحسيب محمد" userId="d347bc8c-4559-4513-8b9d-365a6c117183" providerId="ADAL" clId="{F75A9637-08EE-4A13-8681-D76092452123}" dt="2023-07-03T00:33:30.676" v="172" actId="1076"/>
        <pc:sldMkLst>
          <pc:docMk/>
          <pc:sldMk cId="3868863952" sldId="258"/>
        </pc:sldMkLst>
        <pc:spChg chg="mod">
          <ac:chgData name="مصطفى هشام عبد الحسيب محمد" userId="d347bc8c-4559-4513-8b9d-365a6c117183" providerId="ADAL" clId="{F75A9637-08EE-4A13-8681-D76092452123}" dt="2023-07-03T00:33:12.936" v="170" actId="1076"/>
          <ac:spMkLst>
            <pc:docMk/>
            <pc:sldMk cId="3868863952" sldId="258"/>
            <ac:spMk id="2" creationId="{7756A8DA-802D-63CF-58C9-34E599AB12E2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00:20:46.163" v="48" actId="113"/>
          <ac:spMkLst>
            <pc:docMk/>
            <pc:sldMk cId="3868863952" sldId="258"/>
            <ac:spMk id="3" creationId="{31A3AB80-48C0-20C5-8C63-C81EBE95E270}"/>
          </ac:spMkLst>
        </pc:spChg>
        <pc:spChg chg="del">
          <ac:chgData name="مصطفى هشام عبد الحسيب محمد" userId="d347bc8c-4559-4513-8b9d-365a6c117183" providerId="ADAL" clId="{F75A9637-08EE-4A13-8681-D76092452123}" dt="2023-07-03T00:13:16.838" v="3"/>
          <ac:spMkLst>
            <pc:docMk/>
            <pc:sldMk cId="3868863952" sldId="258"/>
            <ac:spMk id="36" creationId="{5E39A796-BE83-48B1-B33F-35C4A32AAB57}"/>
          </ac:spMkLst>
        </pc:spChg>
        <pc:spChg chg="del">
          <ac:chgData name="مصطفى هشام عبد الحسيب محمد" userId="d347bc8c-4559-4513-8b9d-365a6c117183" providerId="ADAL" clId="{F75A9637-08EE-4A13-8681-D76092452123}" dt="2023-07-03T00:13:16.838" v="3"/>
          <ac:spMkLst>
            <pc:docMk/>
            <pc:sldMk cId="3868863952" sldId="258"/>
            <ac:spMk id="37" creationId="{72F84B47-E267-4194-8194-831DB7B5547F}"/>
          </ac:spMkLst>
        </pc:spChg>
        <pc:picChg chg="mod">
          <ac:chgData name="مصطفى هشام عبد الحسيب محمد" userId="d347bc8c-4559-4513-8b9d-365a6c117183" providerId="ADAL" clId="{F75A9637-08EE-4A13-8681-D76092452123}" dt="2023-07-03T00:33:30.676" v="172" actId="1076"/>
          <ac:picMkLst>
            <pc:docMk/>
            <pc:sldMk cId="3868863952" sldId="258"/>
            <ac:picMk id="4" creationId="{BC457A68-CE1B-82C0-1203-A306711052F1}"/>
          </ac:picMkLst>
        </pc:picChg>
        <pc:picChg chg="add del mod">
          <ac:chgData name="مصطفى هشام عبد الحسيب محمد" userId="d347bc8c-4559-4513-8b9d-365a6c117183" providerId="ADAL" clId="{F75A9637-08EE-4A13-8681-D76092452123}" dt="2023-07-03T00:20:28.213" v="40"/>
          <ac:picMkLst>
            <pc:docMk/>
            <pc:sldMk cId="3868863952" sldId="258"/>
            <ac:picMk id="6" creationId="{E9616EC6-EFB2-6548-291E-871629D2068E}"/>
          </ac:picMkLst>
        </pc:picChg>
        <pc:picChg chg="mod">
          <ac:chgData name="مصطفى هشام عبد الحسيب محمد" userId="d347bc8c-4559-4513-8b9d-365a6c117183" providerId="ADAL" clId="{F75A9637-08EE-4A13-8681-D76092452123}" dt="2023-07-03T00:14:42.490" v="22" actId="1076"/>
          <ac:picMkLst>
            <pc:docMk/>
            <pc:sldMk cId="3868863952" sldId="258"/>
            <ac:picMk id="8" creationId="{C5C884E7-25E2-95E9-C68E-88B9C0708F1F}"/>
          </ac:picMkLst>
        </pc:picChg>
      </pc:sldChg>
      <pc:sldChg chg="modSp mod">
        <pc:chgData name="مصطفى هشام عبد الحسيب محمد" userId="d347bc8c-4559-4513-8b9d-365a6c117183" providerId="ADAL" clId="{F75A9637-08EE-4A13-8681-D76092452123}" dt="2023-07-03T00:20:59.180" v="49" actId="255"/>
        <pc:sldMkLst>
          <pc:docMk/>
          <pc:sldMk cId="1494056665" sldId="259"/>
        </pc:sldMkLst>
        <pc:spChg chg="mod">
          <ac:chgData name="مصطفى هشام عبد الحسيب محمد" userId="d347bc8c-4559-4513-8b9d-365a6c117183" providerId="ADAL" clId="{F75A9637-08EE-4A13-8681-D76092452123}" dt="2023-07-03T00:20:59.180" v="49" actId="255"/>
          <ac:spMkLst>
            <pc:docMk/>
            <pc:sldMk cId="1494056665" sldId="259"/>
            <ac:spMk id="3" creationId="{BDF58874-FBC9-E4FB-44F0-94B3596A68F7}"/>
          </ac:spMkLst>
        </pc:spChg>
      </pc:sldChg>
      <pc:sldChg chg="modSp add mod">
        <pc:chgData name="مصطفى هشام عبد الحسيب محمد" userId="d347bc8c-4559-4513-8b9d-365a6c117183" providerId="ADAL" clId="{F75A9637-08EE-4A13-8681-D76092452123}" dt="2023-07-03T16:20:24.078" v="2375" actId="20577"/>
        <pc:sldMkLst>
          <pc:docMk/>
          <pc:sldMk cId="2770531512" sldId="267"/>
        </pc:sldMkLst>
        <pc:spChg chg="mod">
          <ac:chgData name="مصطفى هشام عبد الحسيب محمد" userId="d347bc8c-4559-4513-8b9d-365a6c117183" providerId="ADAL" clId="{F75A9637-08EE-4A13-8681-D76092452123}" dt="2023-07-03T16:20:24.078" v="2375" actId="20577"/>
          <ac:spMkLst>
            <pc:docMk/>
            <pc:sldMk cId="2770531512" sldId="267"/>
            <ac:spMk id="2" creationId="{5A5B8897-228B-8155-257B-2C9E9142C701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00:36:11.476" v="191" actId="5793"/>
          <ac:spMkLst>
            <pc:docMk/>
            <pc:sldMk cId="2770531512" sldId="267"/>
            <ac:spMk id="3" creationId="{48E03D03-147C-64A4-EE03-649D2EB12CA2}"/>
          </ac:spMkLst>
        </pc:spChg>
      </pc:sldChg>
      <pc:sldChg chg="addSp delSp modSp mod">
        <pc:chgData name="مصطفى هشام عبد الحسيب محمد" userId="d347bc8c-4559-4513-8b9d-365a6c117183" providerId="ADAL" clId="{F75A9637-08EE-4A13-8681-D76092452123}" dt="2023-07-03T16:25:43.750" v="2527" actId="1076"/>
        <pc:sldMkLst>
          <pc:docMk/>
          <pc:sldMk cId="4208910905" sldId="277"/>
        </pc:sldMkLst>
        <pc:spChg chg="mod">
          <ac:chgData name="مصطفى هشام عبد الحسيب محمد" userId="d347bc8c-4559-4513-8b9d-365a6c117183" providerId="ADAL" clId="{F75A9637-08EE-4A13-8681-D76092452123}" dt="2023-07-03T16:25:43.750" v="2527" actId="1076"/>
          <ac:spMkLst>
            <pc:docMk/>
            <pc:sldMk cId="4208910905" sldId="277"/>
            <ac:spMk id="2" creationId="{8441F5DE-B0E2-C332-D8AC-9FD6BD728439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15:52:02.955" v="1319" actId="1076"/>
          <ac:spMkLst>
            <pc:docMk/>
            <pc:sldMk cId="4208910905" sldId="277"/>
            <ac:spMk id="5" creationId="{526139C9-6501-1F92-104E-86DA464D6EFD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15:58:11.948" v="1407" actId="1076"/>
          <ac:spMkLst>
            <pc:docMk/>
            <pc:sldMk cId="4208910905" sldId="277"/>
            <ac:spMk id="6" creationId="{9F1E3B1F-5669-A345-98D9-4A70BD6FBC3E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16:07:25.411" v="1536" actId="1076"/>
          <ac:spMkLst>
            <pc:docMk/>
            <pc:sldMk cId="4208910905" sldId="277"/>
            <ac:spMk id="9" creationId="{C4779B9B-47C7-10CA-C06C-E18A1E808D61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16:07:33.138" v="1539" actId="1076"/>
          <ac:spMkLst>
            <pc:docMk/>
            <pc:sldMk cId="4208910905" sldId="277"/>
            <ac:spMk id="10" creationId="{C3C1ACBC-D5CF-4C14-902D-DBB81D229964}"/>
          </ac:spMkLst>
        </pc:spChg>
        <pc:spChg chg="add mod">
          <ac:chgData name="مصطفى هشام عبد الحسيب محمد" userId="d347bc8c-4559-4513-8b9d-365a6c117183" providerId="ADAL" clId="{F75A9637-08EE-4A13-8681-D76092452123}" dt="2023-07-03T15:49:06.730" v="1293" actId="571"/>
          <ac:spMkLst>
            <pc:docMk/>
            <pc:sldMk cId="4208910905" sldId="277"/>
            <ac:spMk id="14" creationId="{6459503A-B9F7-B2D9-0B12-529694DCB53C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15:49:31.164" v="1297" actId="571"/>
          <ac:spMkLst>
            <pc:docMk/>
            <pc:sldMk cId="4208910905" sldId="277"/>
            <ac:spMk id="17" creationId="{89549C16-838A-B8F4-869D-3ADE143BE95F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14:50:13.423" v="1133" actId="2085"/>
          <ac:spMkLst>
            <pc:docMk/>
            <pc:sldMk cId="4208910905" sldId="277"/>
            <ac:spMk id="18" creationId="{4EDC6950-5B41-FDD6-2CF7-538A2E2D0269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15:49:31.164" v="1297" actId="571"/>
          <ac:spMkLst>
            <pc:docMk/>
            <pc:sldMk cId="4208910905" sldId="277"/>
            <ac:spMk id="19" creationId="{BDD31962-EE83-D184-F5F8-7F5818BCE64F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16:06:48.622" v="1529" actId="1076"/>
          <ac:spMkLst>
            <pc:docMk/>
            <pc:sldMk cId="4208910905" sldId="277"/>
            <ac:spMk id="24" creationId="{8F8110DB-70D1-4E72-3E39-917D31E37384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16:07:08.100" v="1532" actId="14100"/>
          <ac:spMkLst>
            <pc:docMk/>
            <pc:sldMk cId="4208910905" sldId="277"/>
            <ac:spMk id="25" creationId="{FFFE0906-A118-104E-021A-4B5FA64D2E3C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15:57:26.613" v="1399" actId="1076"/>
          <ac:spMkLst>
            <pc:docMk/>
            <pc:sldMk cId="4208910905" sldId="277"/>
            <ac:spMk id="27" creationId="{AD2AE5C6-7A5E-7C27-93E4-76516C2E2F98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14:34:07.616" v="1045" actId="208"/>
          <ac:spMkLst>
            <pc:docMk/>
            <pc:sldMk cId="4208910905" sldId="277"/>
            <ac:spMk id="30" creationId="{5F7B7889-D1AB-78B6-BA9B-29E1C83EE964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14:34:07.616" v="1045" actId="208"/>
          <ac:spMkLst>
            <pc:docMk/>
            <pc:sldMk cId="4208910905" sldId="277"/>
            <ac:spMk id="31" creationId="{89E0CAC1-E322-EAD4-293A-BCB542C8A484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16:05:28.503" v="1519" actId="1076"/>
          <ac:spMkLst>
            <pc:docMk/>
            <pc:sldMk cId="4208910905" sldId="277"/>
            <ac:spMk id="34" creationId="{E8A7BD11-C0E6-28DA-996B-355D59D0CD55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16:06:11.022" v="1521" actId="1076"/>
          <ac:spMkLst>
            <pc:docMk/>
            <pc:sldMk cId="4208910905" sldId="277"/>
            <ac:spMk id="35" creationId="{43D2EA08-13D4-5E38-0446-23DB97DD459B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15:58:42.201" v="1412" actId="1076"/>
          <ac:spMkLst>
            <pc:docMk/>
            <pc:sldMk cId="4208910905" sldId="277"/>
            <ac:spMk id="38" creationId="{C4927D4D-A19D-B610-5BDB-5C0B47FDF952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15:58:42.201" v="1412" actId="1076"/>
          <ac:spMkLst>
            <pc:docMk/>
            <pc:sldMk cId="4208910905" sldId="277"/>
            <ac:spMk id="39" creationId="{C5CB3CD7-A362-C4DC-7BEA-A77EBFD6D8C7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16:06:56.065" v="1530" actId="1076"/>
          <ac:spMkLst>
            <pc:docMk/>
            <pc:sldMk cId="4208910905" sldId="277"/>
            <ac:spMk id="61" creationId="{8C9B4ECF-2361-07C3-C60C-681828230663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16:07:15.072" v="1533" actId="1076"/>
          <ac:spMkLst>
            <pc:docMk/>
            <pc:sldMk cId="4208910905" sldId="277"/>
            <ac:spMk id="62" creationId="{20741E6B-D739-803E-7247-8C2B6E323196}"/>
          </ac:spMkLst>
        </pc:spChg>
        <pc:spChg chg="add del mod">
          <ac:chgData name="مصطفى هشام عبد الحسيب محمد" userId="d347bc8c-4559-4513-8b9d-365a6c117183" providerId="ADAL" clId="{F75A9637-08EE-4A13-8681-D76092452123}" dt="2023-07-03T15:56:21.516" v="1379"/>
          <ac:spMkLst>
            <pc:docMk/>
            <pc:sldMk cId="4208910905" sldId="277"/>
            <ac:spMk id="88" creationId="{116FBEED-79CC-6546-A6AF-3BDBC17F6B21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16:01:44.692" v="1479" actId="1076"/>
          <ac:spMkLst>
            <pc:docMk/>
            <pc:sldMk cId="4208910905" sldId="277"/>
            <ac:spMk id="90" creationId="{A5494A58-75FE-509A-CA9D-85A42DB436BA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16:01:44.692" v="1479" actId="1076"/>
          <ac:spMkLst>
            <pc:docMk/>
            <pc:sldMk cId="4208910905" sldId="277"/>
            <ac:spMk id="91" creationId="{7D7F5116-3867-65BA-D18B-79E911971006}"/>
          </ac:spMkLst>
        </pc:spChg>
        <pc:spChg chg="add del mod">
          <ac:chgData name="مصطفى هشام عبد الحسيب محمد" userId="d347bc8c-4559-4513-8b9d-365a6c117183" providerId="ADAL" clId="{F75A9637-08EE-4A13-8681-D76092452123}" dt="2023-07-03T15:59:11.998" v="1420"/>
          <ac:spMkLst>
            <pc:docMk/>
            <pc:sldMk cId="4208910905" sldId="277"/>
            <ac:spMk id="100" creationId="{C1C3B67F-EEB0-2292-572B-AC0A1AC0CCE6}"/>
          </ac:spMkLst>
        </pc:spChg>
        <pc:spChg chg="add del mod">
          <ac:chgData name="مصطفى هشام عبد الحسيب محمد" userId="d347bc8c-4559-4513-8b9d-365a6c117183" providerId="ADAL" clId="{F75A9637-08EE-4A13-8681-D76092452123}" dt="2023-07-03T15:59:15.818" v="1422"/>
          <ac:spMkLst>
            <pc:docMk/>
            <pc:sldMk cId="4208910905" sldId="277"/>
            <ac:spMk id="101" creationId="{46D197DE-3FC2-8367-62BC-C74631C99B29}"/>
          </ac:spMkLst>
        </pc:spChg>
        <pc:spChg chg="add del mod">
          <ac:chgData name="مصطفى هشام عبد الحسيب محمد" userId="d347bc8c-4559-4513-8b9d-365a6c117183" providerId="ADAL" clId="{F75A9637-08EE-4A13-8681-D76092452123}" dt="2023-07-03T15:59:19.590" v="1426"/>
          <ac:spMkLst>
            <pc:docMk/>
            <pc:sldMk cId="4208910905" sldId="277"/>
            <ac:spMk id="102" creationId="{A4C0F2C3-3C1E-08D4-90F0-AE891015377F}"/>
          </ac:spMkLst>
        </pc:spChg>
        <pc:spChg chg="add mod">
          <ac:chgData name="مصطفى هشام عبد الحسيب محمد" userId="d347bc8c-4559-4513-8b9d-365a6c117183" providerId="ADAL" clId="{F75A9637-08EE-4A13-8681-D76092452123}" dt="2023-07-03T16:01:36.749" v="1478" actId="1076"/>
          <ac:spMkLst>
            <pc:docMk/>
            <pc:sldMk cId="4208910905" sldId="277"/>
            <ac:spMk id="103" creationId="{D5FB2A4C-D0B7-9ACD-1762-4B9F2C97BCB8}"/>
          </ac:spMkLst>
        </pc:spChg>
        <pc:spChg chg="add mod">
          <ac:chgData name="مصطفى هشام عبد الحسيب محمد" userId="d347bc8c-4559-4513-8b9d-365a6c117183" providerId="ADAL" clId="{F75A9637-08EE-4A13-8681-D76092452123}" dt="2023-07-03T16:07:55.641" v="1541" actId="20577"/>
          <ac:spMkLst>
            <pc:docMk/>
            <pc:sldMk cId="4208910905" sldId="277"/>
            <ac:spMk id="104" creationId="{115F62C4-6D2E-ECBD-9BC1-F93DB32F27B8}"/>
          </ac:spMkLst>
        </pc:spChg>
        <pc:grpChg chg="mod">
          <ac:chgData name="مصطفى هشام عبد الحسيب محمد" userId="d347bc8c-4559-4513-8b9d-365a6c117183" providerId="ADAL" clId="{F75A9637-08EE-4A13-8681-D76092452123}" dt="2023-07-03T16:06:19.756" v="1523" actId="1076"/>
          <ac:grpSpMkLst>
            <pc:docMk/>
            <pc:sldMk cId="4208910905" sldId="277"/>
            <ac:grpSpMk id="4" creationId="{5101C6FF-5F82-2C6B-A26C-B068838C822A}"/>
          </ac:grpSpMkLst>
        </pc:grpChg>
        <pc:grpChg chg="mod">
          <ac:chgData name="مصطفى هشام عبد الحسيب محمد" userId="d347bc8c-4559-4513-8b9d-365a6c117183" providerId="ADAL" clId="{F75A9637-08EE-4A13-8681-D76092452123}" dt="2023-07-03T15:14:33.665" v="1157" actId="1076"/>
          <ac:grpSpMkLst>
            <pc:docMk/>
            <pc:sldMk cId="4208910905" sldId="277"/>
            <ac:grpSpMk id="7" creationId="{AED0A250-F8FD-3C9B-2449-F4AA438F338E}"/>
          </ac:grpSpMkLst>
        </pc:grpChg>
        <pc:grpChg chg="add mod">
          <ac:chgData name="مصطفى هشام عبد الحسيب محمد" userId="d347bc8c-4559-4513-8b9d-365a6c117183" providerId="ADAL" clId="{F75A9637-08EE-4A13-8681-D76092452123}" dt="2023-07-03T15:49:31.164" v="1297" actId="571"/>
          <ac:grpSpMkLst>
            <pc:docMk/>
            <pc:sldMk cId="4208910905" sldId="277"/>
            <ac:grpSpMk id="16" creationId="{DDDBD62D-0DA9-C04E-F887-E43B24D7690E}"/>
          </ac:grpSpMkLst>
        </pc:grpChg>
        <pc:grpChg chg="mod">
          <ac:chgData name="مصطفى هشام عبد الحسيب محمد" userId="d347bc8c-4559-4513-8b9d-365a6c117183" providerId="ADAL" clId="{F75A9637-08EE-4A13-8681-D76092452123}" dt="2023-07-03T16:05:14.414" v="1517" actId="1076"/>
          <ac:grpSpMkLst>
            <pc:docMk/>
            <pc:sldMk cId="4208910905" sldId="277"/>
            <ac:grpSpMk id="20" creationId="{A15429D8-1BE2-B388-9ABB-7DBCE7CF74B8}"/>
          </ac:grpSpMkLst>
        </pc:grpChg>
        <pc:grpChg chg="mod">
          <ac:chgData name="مصطفى هشام عبد الحسيب محمد" userId="d347bc8c-4559-4513-8b9d-365a6c117183" providerId="ADAL" clId="{F75A9637-08EE-4A13-8681-D76092452123}" dt="2023-07-03T16:04:59.799" v="1516" actId="1076"/>
          <ac:grpSpMkLst>
            <pc:docMk/>
            <pc:sldMk cId="4208910905" sldId="277"/>
            <ac:grpSpMk id="21" creationId="{A4A9C1D7-CCFB-CE51-84DE-AEA60E1CEB4F}"/>
          </ac:grpSpMkLst>
        </pc:grpChg>
        <pc:grpChg chg="add mod">
          <ac:chgData name="مصطفى هشام عبد الحسيب محمد" userId="d347bc8c-4559-4513-8b9d-365a6c117183" providerId="ADAL" clId="{F75A9637-08EE-4A13-8681-D76092452123}" dt="2023-07-03T16:00:55.601" v="1467" actId="1076"/>
          <ac:grpSpMkLst>
            <pc:docMk/>
            <pc:sldMk cId="4208910905" sldId="277"/>
            <ac:grpSpMk id="89" creationId="{8C16D0C2-25CE-6029-293A-0F641A0E7A59}"/>
          </ac:grpSpMkLst>
        </pc:grpChg>
        <pc:cxnChg chg="mod">
          <ac:chgData name="مصطفى هشام عبد الحسيب محمد" userId="d347bc8c-4559-4513-8b9d-365a6c117183" providerId="ADAL" clId="{F75A9637-08EE-4A13-8681-D76092452123}" dt="2023-07-03T16:05:14.414" v="1517" actId="1076"/>
          <ac:cxnSpMkLst>
            <pc:docMk/>
            <pc:sldMk cId="4208910905" sldId="277"/>
            <ac:cxnSpMk id="3" creationId="{E410AB0C-9D4E-E484-6CB4-8C44FAF2E31C}"/>
          </ac:cxnSpMkLst>
        </pc:cxnChg>
        <pc:cxnChg chg="mod">
          <ac:chgData name="مصطفى هشام عبد الحسيب محمد" userId="d347bc8c-4559-4513-8b9d-365a6c117183" providerId="ADAL" clId="{F75A9637-08EE-4A13-8681-D76092452123}" dt="2023-07-03T16:06:19.756" v="1523" actId="1076"/>
          <ac:cxnSpMkLst>
            <pc:docMk/>
            <pc:sldMk cId="4208910905" sldId="277"/>
            <ac:cxnSpMk id="11" creationId="{276D71E3-4845-13CC-2ABD-67B902D7295E}"/>
          </ac:cxnSpMkLst>
        </pc:cxnChg>
        <pc:cxnChg chg="mod">
          <ac:chgData name="مصطفى هشام عبد الحسيب محمد" userId="d347bc8c-4559-4513-8b9d-365a6c117183" providerId="ADAL" clId="{F75A9637-08EE-4A13-8681-D76092452123}" dt="2023-07-03T14:50:33.998" v="1135" actId="14100"/>
          <ac:cxnSpMkLst>
            <pc:docMk/>
            <pc:sldMk cId="4208910905" sldId="277"/>
            <ac:cxnSpMk id="47" creationId="{924364D2-CD27-C6C4-94B5-A11BE84A9C65}"/>
          </ac:cxnSpMkLst>
        </pc:cxnChg>
        <pc:cxnChg chg="mod">
          <ac:chgData name="مصطفى هشام عبد الحسيب محمد" userId="d347bc8c-4559-4513-8b9d-365a6c117183" providerId="ADAL" clId="{F75A9637-08EE-4A13-8681-D76092452123}" dt="2023-07-03T14:50:46.385" v="1139" actId="14100"/>
          <ac:cxnSpMkLst>
            <pc:docMk/>
            <pc:sldMk cId="4208910905" sldId="277"/>
            <ac:cxnSpMk id="49" creationId="{04FCBB6B-E257-BF38-27C6-BCB8999AAAD8}"/>
          </ac:cxnSpMkLst>
        </pc:cxnChg>
        <pc:cxnChg chg="add del mod">
          <ac:chgData name="مصطفى هشام عبد الحسيب محمد" userId="d347bc8c-4559-4513-8b9d-365a6c117183" providerId="ADAL" clId="{F75A9637-08EE-4A13-8681-D76092452123}" dt="2023-07-03T15:53:47.130" v="1345" actId="478"/>
          <ac:cxnSpMkLst>
            <pc:docMk/>
            <pc:sldMk cId="4208910905" sldId="277"/>
            <ac:cxnSpMk id="51" creationId="{053C03BD-E77B-7AFA-DFE2-D62CE90EC48C}"/>
          </ac:cxnSpMkLst>
        </pc:cxnChg>
        <pc:cxnChg chg="del mod">
          <ac:chgData name="مصطفى هشام عبد الحسيب محمد" userId="d347bc8c-4559-4513-8b9d-365a6c117183" providerId="ADAL" clId="{F75A9637-08EE-4A13-8681-D76092452123}" dt="2023-07-03T15:52:32.615" v="1329" actId="478"/>
          <ac:cxnSpMkLst>
            <pc:docMk/>
            <pc:sldMk cId="4208910905" sldId="277"/>
            <ac:cxnSpMk id="52" creationId="{5CDD7974-2F51-0542-0864-42787EAFE2F7}"/>
          </ac:cxnSpMkLst>
        </pc:cxnChg>
        <pc:cxnChg chg="mod">
          <ac:chgData name="مصطفى هشام عبد الحسيب محمد" userId="d347bc8c-4559-4513-8b9d-365a6c117183" providerId="ADAL" clId="{F75A9637-08EE-4A13-8681-D76092452123}" dt="2023-07-03T15:57:29.484" v="1400" actId="1076"/>
          <ac:cxnSpMkLst>
            <pc:docMk/>
            <pc:sldMk cId="4208910905" sldId="277"/>
            <ac:cxnSpMk id="54" creationId="{9DE312E3-356A-2CEA-5777-64FF25C502C5}"/>
          </ac:cxnSpMkLst>
        </pc:cxnChg>
        <pc:cxnChg chg="mod">
          <ac:chgData name="مصطفى هشام عبد الحسيب محمد" userId="d347bc8c-4559-4513-8b9d-365a6c117183" providerId="ADAL" clId="{F75A9637-08EE-4A13-8681-D76092452123}" dt="2023-07-03T15:57:33.909" v="1401" actId="1076"/>
          <ac:cxnSpMkLst>
            <pc:docMk/>
            <pc:sldMk cId="4208910905" sldId="277"/>
            <ac:cxnSpMk id="56" creationId="{61DE2D7E-DC9A-DD50-838E-04D28E0A3FD8}"/>
          </ac:cxnSpMkLst>
        </pc:cxnChg>
        <pc:cxnChg chg="add del mod">
          <ac:chgData name="مصطفى هشام عبد الحسيب محمد" userId="d347bc8c-4559-4513-8b9d-365a6c117183" providerId="ADAL" clId="{F75A9637-08EE-4A13-8681-D76092452123}" dt="2023-07-03T16:01:57.438" v="1482" actId="478"/>
          <ac:cxnSpMkLst>
            <pc:docMk/>
            <pc:sldMk cId="4208910905" sldId="277"/>
            <ac:cxnSpMk id="68" creationId="{27FF66CF-AE38-43CA-D356-D157DE797BB8}"/>
          </ac:cxnSpMkLst>
        </pc:cxnChg>
        <pc:cxnChg chg="add mod">
          <ac:chgData name="مصطفى هشام عبد الحسيب محمد" userId="d347bc8c-4559-4513-8b9d-365a6c117183" providerId="ADAL" clId="{F75A9637-08EE-4A13-8681-D76092452123}" dt="2023-07-03T16:06:19.756" v="1523" actId="1076"/>
          <ac:cxnSpMkLst>
            <pc:docMk/>
            <pc:sldMk cId="4208910905" sldId="277"/>
            <ac:cxnSpMk id="115" creationId="{1E50ED20-053E-1814-B2AB-76C0537BFAD9}"/>
          </ac:cxnSpMkLst>
        </pc:cxnChg>
      </pc:sldChg>
      <pc:sldChg chg="modSp mod">
        <pc:chgData name="مصطفى هشام عبد الحسيب محمد" userId="d347bc8c-4559-4513-8b9d-365a6c117183" providerId="ADAL" clId="{F75A9637-08EE-4A13-8681-D76092452123}" dt="2023-07-03T16:20:45.220" v="2402" actId="20577"/>
        <pc:sldMkLst>
          <pc:docMk/>
          <pc:sldMk cId="3245259114" sldId="281"/>
        </pc:sldMkLst>
        <pc:spChg chg="mod">
          <ac:chgData name="مصطفى هشام عبد الحسيب محمد" userId="d347bc8c-4559-4513-8b9d-365a6c117183" providerId="ADAL" clId="{F75A9637-08EE-4A13-8681-D76092452123}" dt="2023-07-03T16:20:45.220" v="2402" actId="20577"/>
          <ac:spMkLst>
            <pc:docMk/>
            <pc:sldMk cId="3245259114" sldId="281"/>
            <ac:spMk id="2" creationId="{BA6299A1-A8AF-9CC3-9808-C6BC295F91E3}"/>
          </ac:spMkLst>
        </pc:spChg>
      </pc:sldChg>
      <pc:sldChg chg="del">
        <pc:chgData name="مصطفى هشام عبد الحسيب محمد" userId="d347bc8c-4559-4513-8b9d-365a6c117183" providerId="ADAL" clId="{F75A9637-08EE-4A13-8681-D76092452123}" dt="2023-07-03T01:03:48.551" v="313" actId="47"/>
        <pc:sldMkLst>
          <pc:docMk/>
          <pc:sldMk cId="933035901" sldId="284"/>
        </pc:sldMkLst>
      </pc:sldChg>
      <pc:sldChg chg="modSp mod">
        <pc:chgData name="مصطفى هشام عبد الحسيب محمد" userId="d347bc8c-4559-4513-8b9d-365a6c117183" providerId="ADAL" clId="{F75A9637-08EE-4A13-8681-D76092452123}" dt="2023-07-03T01:23:08.708" v="620" actId="1076"/>
        <pc:sldMkLst>
          <pc:docMk/>
          <pc:sldMk cId="990171556" sldId="286"/>
        </pc:sldMkLst>
        <pc:graphicFrameChg chg="mod modGraphic">
          <ac:chgData name="مصطفى هشام عبد الحسيب محمد" userId="d347bc8c-4559-4513-8b9d-365a6c117183" providerId="ADAL" clId="{F75A9637-08EE-4A13-8681-D76092452123}" dt="2023-07-03T01:23:08.708" v="620" actId="1076"/>
          <ac:graphicFrameMkLst>
            <pc:docMk/>
            <pc:sldMk cId="990171556" sldId="286"/>
            <ac:graphicFrameMk id="7" creationId="{DCE95681-3A4A-4F13-1661-CAA0956F3FCD}"/>
          </ac:graphicFrameMkLst>
        </pc:graphicFrameChg>
      </pc:sldChg>
      <pc:sldChg chg="del">
        <pc:chgData name="مصطفى هشام عبد الحسيب محمد" userId="d347bc8c-4559-4513-8b9d-365a6c117183" providerId="ADAL" clId="{F75A9637-08EE-4A13-8681-D76092452123}" dt="2023-07-03T01:03:48.551" v="313" actId="47"/>
        <pc:sldMkLst>
          <pc:docMk/>
          <pc:sldMk cId="187305047" sldId="287"/>
        </pc:sldMkLst>
      </pc:sldChg>
      <pc:sldChg chg="del">
        <pc:chgData name="مصطفى هشام عبد الحسيب محمد" userId="d347bc8c-4559-4513-8b9d-365a6c117183" providerId="ADAL" clId="{F75A9637-08EE-4A13-8681-D76092452123}" dt="2023-07-03T01:03:48.551" v="313" actId="47"/>
        <pc:sldMkLst>
          <pc:docMk/>
          <pc:sldMk cId="4119952754" sldId="288"/>
        </pc:sldMkLst>
      </pc:sldChg>
      <pc:sldChg chg="del">
        <pc:chgData name="مصطفى هشام عبد الحسيب محمد" userId="d347bc8c-4559-4513-8b9d-365a6c117183" providerId="ADAL" clId="{F75A9637-08EE-4A13-8681-D76092452123}" dt="2023-07-03T14:49:49.161" v="1130" actId="47"/>
        <pc:sldMkLst>
          <pc:docMk/>
          <pc:sldMk cId="4175134277" sldId="290"/>
        </pc:sldMkLst>
      </pc:sldChg>
      <pc:sldChg chg="modSp mod">
        <pc:chgData name="مصطفى هشام عبد الحسيب محمد" userId="d347bc8c-4559-4513-8b9d-365a6c117183" providerId="ADAL" clId="{F75A9637-08EE-4A13-8681-D76092452123}" dt="2023-07-03T01:31:00.085" v="987" actId="27636"/>
        <pc:sldMkLst>
          <pc:docMk/>
          <pc:sldMk cId="3043151768" sldId="292"/>
        </pc:sldMkLst>
        <pc:spChg chg="mod">
          <ac:chgData name="مصطفى هشام عبد الحسيب محمد" userId="d347bc8c-4559-4513-8b9d-365a6c117183" providerId="ADAL" clId="{F75A9637-08EE-4A13-8681-D76092452123}" dt="2023-07-03T01:31:00.085" v="987" actId="27636"/>
          <ac:spMkLst>
            <pc:docMk/>
            <pc:sldMk cId="3043151768" sldId="292"/>
            <ac:spMk id="3" creationId="{2387D916-E959-B341-EDA7-33DB9F5A812D}"/>
          </ac:spMkLst>
        </pc:spChg>
      </pc:sldChg>
      <pc:sldChg chg="modSp mod">
        <pc:chgData name="مصطفى هشام عبد الحسيب محمد" userId="d347bc8c-4559-4513-8b9d-365a6c117183" providerId="ADAL" clId="{F75A9637-08EE-4A13-8681-D76092452123}" dt="2023-07-05T23:25:43.376" v="3541" actId="113"/>
        <pc:sldMkLst>
          <pc:docMk/>
          <pc:sldMk cId="3120149520" sldId="294"/>
        </pc:sldMkLst>
        <pc:graphicFrameChg chg="mod modGraphic">
          <ac:chgData name="مصطفى هشام عبد الحسيب محمد" userId="d347bc8c-4559-4513-8b9d-365a6c117183" providerId="ADAL" clId="{F75A9637-08EE-4A13-8681-D76092452123}" dt="2023-07-05T23:25:43.376" v="3541" actId="113"/>
          <ac:graphicFrameMkLst>
            <pc:docMk/>
            <pc:sldMk cId="3120149520" sldId="294"/>
            <ac:graphicFrameMk id="4" creationId="{F6644CC4-337B-62A7-2A43-BC4B0E873DB6}"/>
          </ac:graphicFrameMkLst>
        </pc:graphicFrameChg>
      </pc:sldChg>
      <pc:sldChg chg="addSp delSp modSp mod">
        <pc:chgData name="مصطفى هشام عبد الحسيب محمد" userId="d347bc8c-4559-4513-8b9d-365a6c117183" providerId="ADAL" clId="{F75A9637-08EE-4A13-8681-D76092452123}" dt="2023-07-05T17:14:51.962" v="3491" actId="27636"/>
        <pc:sldMkLst>
          <pc:docMk/>
          <pc:sldMk cId="1804665473" sldId="295"/>
        </pc:sldMkLst>
        <pc:spChg chg="mod">
          <ac:chgData name="مصطفى هشام عبد الحسيب محمد" userId="d347bc8c-4559-4513-8b9d-365a6c117183" providerId="ADAL" clId="{F75A9637-08EE-4A13-8681-D76092452123}" dt="2023-07-05T17:14:51.962" v="3491" actId="27636"/>
          <ac:spMkLst>
            <pc:docMk/>
            <pc:sldMk cId="1804665473" sldId="295"/>
            <ac:spMk id="2" creationId="{4FF915A6-34E2-ADB8-3D79-351AAB0AC7AB}"/>
          </ac:spMkLst>
        </pc:spChg>
        <pc:spChg chg="add del">
          <ac:chgData name="مصطفى هشام عبد الحسيب محمد" userId="d347bc8c-4559-4513-8b9d-365a6c117183" providerId="ADAL" clId="{F75A9637-08EE-4A13-8681-D76092452123}" dt="2023-07-03T00:57:06.712" v="246" actId="22"/>
          <ac:spMkLst>
            <pc:docMk/>
            <pc:sldMk cId="1804665473" sldId="295"/>
            <ac:spMk id="4" creationId="{35ED02FD-F02B-687E-3896-0988DA684FD5}"/>
          </ac:spMkLst>
        </pc:spChg>
      </pc:sldChg>
      <pc:sldChg chg="modSp mod">
        <pc:chgData name="مصطفى هشام عبد الحسيب محمد" userId="d347bc8c-4559-4513-8b9d-365a6c117183" providerId="ADAL" clId="{F75A9637-08EE-4A13-8681-D76092452123}" dt="2023-07-03T15:16:31.676" v="1221" actId="20577"/>
        <pc:sldMkLst>
          <pc:docMk/>
          <pc:sldMk cId="4190121520" sldId="296"/>
        </pc:sldMkLst>
        <pc:spChg chg="mod">
          <ac:chgData name="مصطفى هشام عبد الحسيب محمد" userId="d347bc8c-4559-4513-8b9d-365a6c117183" providerId="ADAL" clId="{F75A9637-08EE-4A13-8681-D76092452123}" dt="2023-07-03T15:16:31.676" v="1221" actId="20577"/>
          <ac:spMkLst>
            <pc:docMk/>
            <pc:sldMk cId="4190121520" sldId="296"/>
            <ac:spMk id="2" creationId="{4FF915A6-34E2-ADB8-3D79-351AAB0AC7AB}"/>
          </ac:spMkLst>
        </pc:spChg>
        <pc:graphicFrameChg chg="mod modGraphic">
          <ac:chgData name="مصطفى هشام عبد الحسيب محمد" userId="d347bc8c-4559-4513-8b9d-365a6c117183" providerId="ADAL" clId="{F75A9637-08EE-4A13-8681-D76092452123}" dt="2023-07-03T14:46:38.175" v="1123" actId="20577"/>
          <ac:graphicFrameMkLst>
            <pc:docMk/>
            <pc:sldMk cId="4190121520" sldId="296"/>
            <ac:graphicFrameMk id="7" creationId="{35EFF184-B8E9-F8D3-40EF-2C86FDD1B82E}"/>
          </ac:graphicFrameMkLst>
        </pc:graphicFrameChg>
      </pc:sldChg>
      <pc:sldChg chg="modSp">
        <pc:chgData name="مصطفى هشام عبد الحسيب محمد" userId="d347bc8c-4559-4513-8b9d-365a6c117183" providerId="ADAL" clId="{F75A9637-08EE-4A13-8681-D76092452123}" dt="2023-07-04T18:12:09.228" v="3055"/>
        <pc:sldMkLst>
          <pc:docMk/>
          <pc:sldMk cId="1125478397" sldId="299"/>
        </pc:sldMkLst>
        <pc:graphicFrameChg chg="mod">
          <ac:chgData name="مصطفى هشام عبد الحسيب محمد" userId="d347bc8c-4559-4513-8b9d-365a6c117183" providerId="ADAL" clId="{F75A9637-08EE-4A13-8681-D76092452123}" dt="2023-07-04T18:12:09.228" v="3055"/>
          <ac:graphicFrameMkLst>
            <pc:docMk/>
            <pc:sldMk cId="1125478397" sldId="299"/>
            <ac:graphicFrameMk id="3" creationId="{158FEAEF-86CA-3CF9-5C93-601DAF6776D8}"/>
          </ac:graphicFrameMkLst>
        </pc:graphicFrameChg>
      </pc:sldChg>
      <pc:sldChg chg="del">
        <pc:chgData name="مصطفى هشام عبد الحسيب محمد" userId="d347bc8c-4559-4513-8b9d-365a6c117183" providerId="ADAL" clId="{F75A9637-08EE-4A13-8681-D76092452123}" dt="2023-07-03T01:03:48.551" v="313" actId="47"/>
        <pc:sldMkLst>
          <pc:docMk/>
          <pc:sldMk cId="3780255556" sldId="300"/>
        </pc:sldMkLst>
      </pc:sldChg>
      <pc:sldChg chg="modSp mod">
        <pc:chgData name="مصطفى هشام عبد الحسيب محمد" userId="d347bc8c-4559-4513-8b9d-365a6c117183" providerId="ADAL" clId="{F75A9637-08EE-4A13-8681-D76092452123}" dt="2023-07-03T01:23:20.733" v="621" actId="1076"/>
        <pc:sldMkLst>
          <pc:docMk/>
          <pc:sldMk cId="2825787168" sldId="301"/>
        </pc:sldMkLst>
        <pc:graphicFrameChg chg="mod modGraphic">
          <ac:chgData name="مصطفى هشام عبد الحسيب محمد" userId="d347bc8c-4559-4513-8b9d-365a6c117183" providerId="ADAL" clId="{F75A9637-08EE-4A13-8681-D76092452123}" dt="2023-07-03T01:23:20.733" v="621" actId="1076"/>
          <ac:graphicFrameMkLst>
            <pc:docMk/>
            <pc:sldMk cId="2825787168" sldId="301"/>
            <ac:graphicFrameMk id="7" creationId="{DCE95681-3A4A-4F13-1661-CAA0956F3FCD}"/>
          </ac:graphicFrameMkLst>
        </pc:graphicFrameChg>
      </pc:sldChg>
      <pc:sldChg chg="modSp mod">
        <pc:chgData name="مصطفى هشام عبد الحسيب محمد" userId="d347bc8c-4559-4513-8b9d-365a6c117183" providerId="ADAL" clId="{F75A9637-08EE-4A13-8681-D76092452123}" dt="2023-07-03T01:21:45.529" v="619" actId="20577"/>
        <pc:sldMkLst>
          <pc:docMk/>
          <pc:sldMk cId="1695688331" sldId="302"/>
        </pc:sldMkLst>
        <pc:spChg chg="mod">
          <ac:chgData name="مصطفى هشام عبد الحسيب محمد" userId="d347bc8c-4559-4513-8b9d-365a6c117183" providerId="ADAL" clId="{F75A9637-08EE-4A13-8681-D76092452123}" dt="2023-07-03T01:18:22.257" v="529" actId="20577"/>
          <ac:spMkLst>
            <pc:docMk/>
            <pc:sldMk cId="1695688331" sldId="302"/>
            <ac:spMk id="2" creationId="{70D6F112-E691-AA6B-83B3-AA17F6064190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01:21:45.529" v="619" actId="20577"/>
          <ac:spMkLst>
            <pc:docMk/>
            <pc:sldMk cId="1695688331" sldId="302"/>
            <ac:spMk id="3" creationId="{C007AC39-9BD4-A16B-095C-FAFF3BC82A58}"/>
          </ac:spMkLst>
        </pc:spChg>
      </pc:sldChg>
      <pc:sldChg chg="modSp mod">
        <pc:chgData name="مصطفى هشام عبد الحسيب محمد" userId="d347bc8c-4559-4513-8b9d-365a6c117183" providerId="ADAL" clId="{F75A9637-08EE-4A13-8681-D76092452123}" dt="2023-07-05T17:05:01.031" v="3195" actId="20577"/>
        <pc:sldMkLst>
          <pc:docMk/>
          <pc:sldMk cId="1558803395" sldId="303"/>
        </pc:sldMkLst>
        <pc:spChg chg="mod">
          <ac:chgData name="مصطفى هشام عبد الحسيب محمد" userId="d347bc8c-4559-4513-8b9d-365a6c117183" providerId="ADAL" clId="{F75A9637-08EE-4A13-8681-D76092452123}" dt="2023-07-03T01:18:17.742" v="527" actId="20577"/>
          <ac:spMkLst>
            <pc:docMk/>
            <pc:sldMk cId="1558803395" sldId="303"/>
            <ac:spMk id="2" creationId="{70D6F112-E691-AA6B-83B3-AA17F6064190}"/>
          </ac:spMkLst>
        </pc:spChg>
        <pc:spChg chg="mod">
          <ac:chgData name="مصطفى هشام عبد الحسيب محمد" userId="d347bc8c-4559-4513-8b9d-365a6c117183" providerId="ADAL" clId="{F75A9637-08EE-4A13-8681-D76092452123}" dt="2023-07-05T17:05:01.031" v="3195" actId="20577"/>
          <ac:spMkLst>
            <pc:docMk/>
            <pc:sldMk cId="1558803395" sldId="303"/>
            <ac:spMk id="3" creationId="{C007AC39-9BD4-A16B-095C-FAFF3BC82A58}"/>
          </ac:spMkLst>
        </pc:spChg>
      </pc:sldChg>
      <pc:sldChg chg="modSp mod">
        <pc:chgData name="مصطفى هشام عبد الحسيب محمد" userId="d347bc8c-4559-4513-8b9d-365a6c117183" providerId="ADAL" clId="{F75A9637-08EE-4A13-8681-D76092452123}" dt="2023-07-03T01:21:07.816" v="610" actId="20577"/>
        <pc:sldMkLst>
          <pc:docMk/>
          <pc:sldMk cId="4111571817" sldId="304"/>
        </pc:sldMkLst>
        <pc:spChg chg="mod">
          <ac:chgData name="مصطفى هشام عبد الحسيب محمد" userId="d347bc8c-4559-4513-8b9d-365a6c117183" providerId="ADAL" clId="{F75A9637-08EE-4A13-8681-D76092452123}" dt="2023-07-03T01:18:08.979" v="512" actId="20577"/>
          <ac:spMkLst>
            <pc:docMk/>
            <pc:sldMk cId="4111571817" sldId="304"/>
            <ac:spMk id="2" creationId="{70D6F112-E691-AA6B-83B3-AA17F6064190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01:21:07.816" v="610" actId="20577"/>
          <ac:spMkLst>
            <pc:docMk/>
            <pc:sldMk cId="4111571817" sldId="304"/>
            <ac:spMk id="3" creationId="{C007AC39-9BD4-A16B-095C-FAFF3BC82A58}"/>
          </ac:spMkLst>
        </pc:spChg>
      </pc:sldChg>
      <pc:sldChg chg="del">
        <pc:chgData name="مصطفى هشام عبد الحسيب محمد" userId="d347bc8c-4559-4513-8b9d-365a6c117183" providerId="ADAL" clId="{F75A9637-08EE-4A13-8681-D76092452123}" dt="2023-07-03T01:03:56.671" v="314" actId="47"/>
        <pc:sldMkLst>
          <pc:docMk/>
          <pc:sldMk cId="2705425072" sldId="305"/>
        </pc:sldMkLst>
      </pc:sldChg>
      <pc:sldChg chg="addSp delSp modSp mod">
        <pc:chgData name="مصطفى هشام عبد الحسيب محمد" userId="d347bc8c-4559-4513-8b9d-365a6c117183" providerId="ADAL" clId="{F75A9637-08EE-4A13-8681-D76092452123}" dt="2023-07-03T14:55:54.345" v="1153" actId="20577"/>
        <pc:sldMkLst>
          <pc:docMk/>
          <pc:sldMk cId="3279107159" sldId="306"/>
        </pc:sldMkLst>
        <pc:spChg chg="add mod">
          <ac:chgData name="مصطفى هشام عبد الحسيب محمد" userId="d347bc8c-4559-4513-8b9d-365a6c117183" providerId="ADAL" clId="{F75A9637-08EE-4A13-8681-D76092452123}" dt="2023-07-03T14:55:54.345" v="1153" actId="20577"/>
          <ac:spMkLst>
            <pc:docMk/>
            <pc:sldMk cId="3279107159" sldId="306"/>
            <ac:spMk id="3" creationId="{751BB6F4-28F6-CE59-973C-C9BD2051D266}"/>
          </ac:spMkLst>
        </pc:spChg>
        <pc:spChg chg="del mod">
          <ac:chgData name="مصطفى هشام عبد الحسيب محمد" userId="d347bc8c-4559-4513-8b9d-365a6c117183" providerId="ADAL" clId="{F75A9637-08EE-4A13-8681-D76092452123}" dt="2023-07-03T01:13:21.512" v="465" actId="478"/>
          <ac:spMkLst>
            <pc:docMk/>
            <pc:sldMk cId="3279107159" sldId="306"/>
            <ac:spMk id="6" creationId="{DF525853-78B5-E142-5031-577A1D83669E}"/>
          </ac:spMkLst>
        </pc:spChg>
      </pc:sldChg>
      <pc:sldChg chg="modSp add mod">
        <pc:chgData name="مصطفى هشام عبد الحسيب محمد" userId="d347bc8c-4559-4513-8b9d-365a6c117183" providerId="ADAL" clId="{F75A9637-08EE-4A13-8681-D76092452123}" dt="2023-07-05T23:26:27.973" v="3547" actId="20577"/>
        <pc:sldMkLst>
          <pc:docMk/>
          <pc:sldMk cId="2486712557" sldId="307"/>
        </pc:sldMkLst>
        <pc:spChg chg="mod">
          <ac:chgData name="مصطفى هشام عبد الحسيب محمد" userId="d347bc8c-4559-4513-8b9d-365a6c117183" providerId="ADAL" clId="{F75A9637-08EE-4A13-8681-D76092452123}" dt="2023-07-05T23:26:27.973" v="3547" actId="20577"/>
          <ac:spMkLst>
            <pc:docMk/>
            <pc:sldMk cId="2486712557" sldId="307"/>
            <ac:spMk id="2" creationId="{4FF915A6-34E2-ADB8-3D79-351AAB0AC7AB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01:31:23.831" v="991" actId="12"/>
          <ac:spMkLst>
            <pc:docMk/>
            <pc:sldMk cId="2486712557" sldId="307"/>
            <ac:spMk id="3" creationId="{2387D916-E959-B341-EDA7-33DB9F5A812D}"/>
          </ac:spMkLst>
        </pc:spChg>
      </pc:sldChg>
      <pc:sldChg chg="modSp add mod">
        <pc:chgData name="مصطفى هشام عبد الحسيب محمد" userId="d347bc8c-4559-4513-8b9d-365a6c117183" providerId="ADAL" clId="{F75A9637-08EE-4A13-8681-D76092452123}" dt="2023-07-03T14:56:19.927" v="1154" actId="122"/>
        <pc:sldMkLst>
          <pc:docMk/>
          <pc:sldMk cId="3466753354" sldId="308"/>
        </pc:sldMkLst>
        <pc:spChg chg="mod">
          <ac:chgData name="مصطفى هشام عبد الحسيب محمد" userId="d347bc8c-4559-4513-8b9d-365a6c117183" providerId="ADAL" clId="{F75A9637-08EE-4A13-8681-D76092452123}" dt="2023-07-03T14:56:19.927" v="1154" actId="122"/>
          <ac:spMkLst>
            <pc:docMk/>
            <pc:sldMk cId="3466753354" sldId="308"/>
            <ac:spMk id="2" creationId="{BA6299A1-A8AF-9CC3-9808-C6BC295F91E3}"/>
          </ac:spMkLst>
        </pc:spChg>
      </pc:sldChg>
      <pc:sldChg chg="modSp add mod ord">
        <pc:chgData name="مصطفى هشام عبد الحسيب محمد" userId="d347bc8c-4559-4513-8b9d-365a6c117183" providerId="ADAL" clId="{F75A9637-08EE-4A13-8681-D76092452123}" dt="2023-07-03T01:30:32.090" v="985"/>
        <pc:sldMkLst>
          <pc:docMk/>
          <pc:sldMk cId="644115066" sldId="309"/>
        </pc:sldMkLst>
        <pc:spChg chg="mod">
          <ac:chgData name="مصطفى هشام عبد الحسيب محمد" userId="d347bc8c-4559-4513-8b9d-365a6c117183" providerId="ADAL" clId="{F75A9637-08EE-4A13-8681-D76092452123}" dt="2023-07-03T01:18:06.022" v="510" actId="20577"/>
          <ac:spMkLst>
            <pc:docMk/>
            <pc:sldMk cId="644115066" sldId="309"/>
            <ac:spMk id="2" creationId="{70D6F112-E691-AA6B-83B3-AA17F6064190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01:30:19.028" v="983" actId="20577"/>
          <ac:spMkLst>
            <pc:docMk/>
            <pc:sldMk cId="644115066" sldId="309"/>
            <ac:spMk id="3" creationId="{C007AC39-9BD4-A16B-095C-FAFF3BC82A58}"/>
          </ac:spMkLst>
        </pc:spChg>
      </pc:sldChg>
      <pc:sldChg chg="add del">
        <pc:chgData name="مصطفى هشام عبد الحسيب محمد" userId="d347bc8c-4559-4513-8b9d-365a6c117183" providerId="ADAL" clId="{F75A9637-08EE-4A13-8681-D76092452123}" dt="2023-07-03T01:04:07.253" v="316" actId="47"/>
        <pc:sldMkLst>
          <pc:docMk/>
          <pc:sldMk cId="3743549146" sldId="309"/>
        </pc:sldMkLst>
      </pc:sldChg>
      <pc:sldChg chg="modSp add mod">
        <pc:chgData name="مصطفى هشام عبد الحسيب محمد" userId="d347bc8c-4559-4513-8b9d-365a6c117183" providerId="ADAL" clId="{F75A9637-08EE-4A13-8681-D76092452123}" dt="2023-07-05T17:13:30.702" v="3489" actId="20577"/>
        <pc:sldMkLst>
          <pc:docMk/>
          <pc:sldMk cId="2108347205" sldId="310"/>
        </pc:sldMkLst>
        <pc:spChg chg="mod">
          <ac:chgData name="مصطفى هشام عبد الحسيب محمد" userId="d347bc8c-4559-4513-8b9d-365a6c117183" providerId="ADAL" clId="{F75A9637-08EE-4A13-8681-D76092452123}" dt="2023-07-05T17:13:30.702" v="3489" actId="20577"/>
          <ac:spMkLst>
            <pc:docMk/>
            <pc:sldMk cId="2108347205" sldId="310"/>
            <ac:spMk id="2" creationId="{70D6F112-E691-AA6B-83B3-AA17F6064190}"/>
          </ac:spMkLst>
        </pc:spChg>
        <pc:spChg chg="mod">
          <ac:chgData name="مصطفى هشام عبد الحسيب محمد" userId="d347bc8c-4559-4513-8b9d-365a6c117183" providerId="ADAL" clId="{F75A9637-08EE-4A13-8681-D76092452123}" dt="2023-07-05T17:12:43.638" v="3483" actId="20577"/>
          <ac:spMkLst>
            <pc:docMk/>
            <pc:sldMk cId="2108347205" sldId="310"/>
            <ac:spMk id="3" creationId="{C007AC39-9BD4-A16B-095C-FAFF3BC82A58}"/>
          </ac:spMkLst>
        </pc:spChg>
      </pc:sldChg>
      <pc:sldChg chg="modSp add mod">
        <pc:chgData name="مصطفى هشام عبد الحسيب محمد" userId="d347bc8c-4559-4513-8b9d-365a6c117183" providerId="ADAL" clId="{F75A9637-08EE-4A13-8681-D76092452123}" dt="2023-07-03T14:54:00.787" v="1147" actId="108"/>
        <pc:sldMkLst>
          <pc:docMk/>
          <pc:sldMk cId="4148361958" sldId="311"/>
        </pc:sldMkLst>
        <pc:spChg chg="mod">
          <ac:chgData name="مصطفى هشام عبد الحسيب محمد" userId="d347bc8c-4559-4513-8b9d-365a6c117183" providerId="ADAL" clId="{F75A9637-08EE-4A13-8681-D76092452123}" dt="2023-07-03T01:31:43.084" v="999" actId="20577"/>
          <ac:spMkLst>
            <pc:docMk/>
            <pc:sldMk cId="4148361958" sldId="311"/>
            <ac:spMk id="2" creationId="{4FF915A6-34E2-ADB8-3D79-351AAB0AC7AB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14:54:00.787" v="1147" actId="108"/>
          <ac:spMkLst>
            <pc:docMk/>
            <pc:sldMk cId="4148361958" sldId="311"/>
            <ac:spMk id="3" creationId="{2387D916-E959-B341-EDA7-33DB9F5A812D}"/>
          </ac:spMkLst>
        </pc:spChg>
      </pc:sldChg>
      <pc:sldChg chg="modSp add mod">
        <pc:chgData name="مصطفى هشام عبد الحسيب محمد" userId="d347bc8c-4559-4513-8b9d-365a6c117183" providerId="ADAL" clId="{F75A9637-08EE-4A13-8681-D76092452123}" dt="2023-07-05T17:17:30.326" v="3493" actId="14734"/>
        <pc:sldMkLst>
          <pc:docMk/>
          <pc:sldMk cId="3496238555" sldId="312"/>
        </pc:sldMkLst>
        <pc:spChg chg="mod">
          <ac:chgData name="مصطفى هشام عبد الحسيب محمد" userId="d347bc8c-4559-4513-8b9d-365a6c117183" providerId="ADAL" clId="{F75A9637-08EE-4A13-8681-D76092452123}" dt="2023-07-03T15:46:35.991" v="1281" actId="27636"/>
          <ac:spMkLst>
            <pc:docMk/>
            <pc:sldMk cId="3496238555" sldId="312"/>
            <ac:spMk id="2" creationId="{4FF915A6-34E2-ADB8-3D79-351AAB0AC7AB}"/>
          </ac:spMkLst>
        </pc:spChg>
        <pc:graphicFrameChg chg="mod modGraphic">
          <ac:chgData name="مصطفى هشام عبد الحسيب محمد" userId="d347bc8c-4559-4513-8b9d-365a6c117183" providerId="ADAL" clId="{F75A9637-08EE-4A13-8681-D76092452123}" dt="2023-07-05T17:17:30.326" v="3493" actId="14734"/>
          <ac:graphicFrameMkLst>
            <pc:docMk/>
            <pc:sldMk cId="3496238555" sldId="312"/>
            <ac:graphicFrameMk id="7" creationId="{35EFF184-B8E9-F8D3-40EF-2C86FDD1B82E}"/>
          </ac:graphicFrameMkLst>
        </pc:graphicFrameChg>
      </pc:sldChg>
      <pc:sldChg chg="modSp add mod">
        <pc:chgData name="مصطفى هشام عبد الحسيب محمد" userId="d347bc8c-4559-4513-8b9d-365a6c117183" providerId="ADAL" clId="{F75A9637-08EE-4A13-8681-D76092452123}" dt="2023-07-03T01:38:35.079" v="1042" actId="20577"/>
        <pc:sldMkLst>
          <pc:docMk/>
          <pc:sldMk cId="4086018530" sldId="313"/>
        </pc:sldMkLst>
        <pc:spChg chg="mod">
          <ac:chgData name="مصطفى هشام عبد الحسيب محمد" userId="d347bc8c-4559-4513-8b9d-365a6c117183" providerId="ADAL" clId="{F75A9637-08EE-4A13-8681-D76092452123}" dt="2023-07-03T01:38:35.079" v="1042" actId="20577"/>
          <ac:spMkLst>
            <pc:docMk/>
            <pc:sldMk cId="4086018530" sldId="313"/>
            <ac:spMk id="2" creationId="{BA6299A1-A8AF-9CC3-9808-C6BC295F91E3}"/>
          </ac:spMkLst>
        </pc:spChg>
      </pc:sldChg>
      <pc:sldChg chg="modSp add mod">
        <pc:chgData name="مصطفى هشام عبد الحسيب محمد" userId="d347bc8c-4559-4513-8b9d-365a6c117183" providerId="ADAL" clId="{F75A9637-08EE-4A13-8681-D76092452123}" dt="2023-07-03T16:20:28.774" v="2384" actId="20577"/>
        <pc:sldMkLst>
          <pc:docMk/>
          <pc:sldMk cId="1483603735" sldId="314"/>
        </pc:sldMkLst>
        <pc:spChg chg="mod">
          <ac:chgData name="مصطفى هشام عبد الحسيب محمد" userId="d347bc8c-4559-4513-8b9d-365a6c117183" providerId="ADAL" clId="{F75A9637-08EE-4A13-8681-D76092452123}" dt="2023-07-03T16:20:28.774" v="2384" actId="20577"/>
          <ac:spMkLst>
            <pc:docMk/>
            <pc:sldMk cId="1483603735" sldId="314"/>
            <ac:spMk id="2" creationId="{5A5B8897-228B-8155-257B-2C9E9142C701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16:16:36.042" v="2048" actId="255"/>
          <ac:spMkLst>
            <pc:docMk/>
            <pc:sldMk cId="1483603735" sldId="314"/>
            <ac:spMk id="3" creationId="{48E03D03-147C-64A4-EE03-649D2EB12CA2}"/>
          </ac:spMkLst>
        </pc:spChg>
      </pc:sldChg>
      <pc:sldChg chg="modSp add mod">
        <pc:chgData name="مصطفى هشام عبد الحسيب محمد" userId="d347bc8c-4559-4513-8b9d-365a6c117183" providerId="ADAL" clId="{F75A9637-08EE-4A13-8681-D76092452123}" dt="2023-07-03T16:21:42.606" v="2407" actId="20577"/>
        <pc:sldMkLst>
          <pc:docMk/>
          <pc:sldMk cId="1024675456" sldId="315"/>
        </pc:sldMkLst>
        <pc:spChg chg="mod">
          <ac:chgData name="مصطفى هشام عبد الحسيب محمد" userId="d347bc8c-4559-4513-8b9d-365a6c117183" providerId="ADAL" clId="{F75A9637-08EE-4A13-8681-D76092452123}" dt="2023-07-03T16:20:32.852" v="2385"/>
          <ac:spMkLst>
            <pc:docMk/>
            <pc:sldMk cId="1024675456" sldId="315"/>
            <ac:spMk id="2" creationId="{5A5B8897-228B-8155-257B-2C9E9142C701}"/>
          </ac:spMkLst>
        </pc:spChg>
        <pc:spChg chg="mod">
          <ac:chgData name="مصطفى هشام عبد الحسيب محمد" userId="d347bc8c-4559-4513-8b9d-365a6c117183" providerId="ADAL" clId="{F75A9637-08EE-4A13-8681-D76092452123}" dt="2023-07-03T16:21:42.606" v="2407" actId="20577"/>
          <ac:spMkLst>
            <pc:docMk/>
            <pc:sldMk cId="1024675456" sldId="315"/>
            <ac:spMk id="3" creationId="{48E03D03-147C-64A4-EE03-649D2EB12CA2}"/>
          </ac:spMkLst>
        </pc:spChg>
      </pc:sldChg>
      <pc:sldChg chg="addSp delSp modSp new mod">
        <pc:chgData name="مصطفى هشام عبد الحسيب محمد" userId="d347bc8c-4559-4513-8b9d-365a6c117183" providerId="ADAL" clId="{F75A9637-08EE-4A13-8681-D76092452123}" dt="2023-07-05T17:24:23.853" v="3521" actId="20577"/>
        <pc:sldMkLst>
          <pc:docMk/>
          <pc:sldMk cId="2036347775" sldId="316"/>
        </pc:sldMkLst>
        <pc:spChg chg="mod">
          <ac:chgData name="مصطفى هشام عبد الحسيب محمد" userId="d347bc8c-4559-4513-8b9d-365a6c117183" providerId="ADAL" clId="{F75A9637-08EE-4A13-8681-D76092452123}" dt="2023-07-03T18:51:26.994" v="2557" actId="20577"/>
          <ac:spMkLst>
            <pc:docMk/>
            <pc:sldMk cId="2036347775" sldId="316"/>
            <ac:spMk id="2" creationId="{E9F8A2F6-6701-1A07-2325-C5E0E516884B}"/>
          </ac:spMkLst>
        </pc:spChg>
        <pc:spChg chg="add del mod">
          <ac:chgData name="مصطفى هشام عبد الحسيب محمد" userId="d347bc8c-4559-4513-8b9d-365a6c117183" providerId="ADAL" clId="{F75A9637-08EE-4A13-8681-D76092452123}" dt="2023-07-05T17:24:23.853" v="3521" actId="20577"/>
          <ac:spMkLst>
            <pc:docMk/>
            <pc:sldMk cId="2036347775" sldId="316"/>
            <ac:spMk id="3" creationId="{7FBA9D03-3FED-152C-B3AA-A784F6B7DF6B}"/>
          </ac:spMkLst>
        </pc:spChg>
        <pc:spChg chg="add del mod">
          <ac:chgData name="مصطفى هشام عبد الحسيب محمد" userId="d347bc8c-4559-4513-8b9d-365a6c117183" providerId="ADAL" clId="{F75A9637-08EE-4A13-8681-D76092452123}" dt="2023-07-03T18:54:41.893" v="2799" actId="478"/>
          <ac:spMkLst>
            <pc:docMk/>
            <pc:sldMk cId="2036347775" sldId="316"/>
            <ac:spMk id="5" creationId="{080EB3DE-DAC2-2F1C-4563-B3060B09297F}"/>
          </ac:spMkLst>
        </pc:spChg>
      </pc:sldChg>
    </pc:docChg>
  </pc:docChgLst>
  <pc:docChgLst>
    <pc:chgData name="مصطفى لبيب محمد لبيب" userId="S::mostafa20191700646@cis.asu.edu.eg::e2fd3b2a-c03c-46e3-8ea2-cdd3d14eddb3" providerId="AD" clId="Web-{B8CC7A17-FB08-F38E-7FDC-55801C096820}"/>
    <pc:docChg chg="modSld">
      <pc:chgData name="مصطفى لبيب محمد لبيب" userId="S::mostafa20191700646@cis.asu.edu.eg::e2fd3b2a-c03c-46e3-8ea2-cdd3d14eddb3" providerId="AD" clId="Web-{B8CC7A17-FB08-F38E-7FDC-55801C096820}" dt="2023-07-05T17:33:29.362" v="1" actId="20577"/>
      <pc:docMkLst>
        <pc:docMk/>
      </pc:docMkLst>
      <pc:sldChg chg="modSp">
        <pc:chgData name="مصطفى لبيب محمد لبيب" userId="S::mostafa20191700646@cis.asu.edu.eg::e2fd3b2a-c03c-46e3-8ea2-cdd3d14eddb3" providerId="AD" clId="Web-{B8CC7A17-FB08-F38E-7FDC-55801C096820}" dt="2023-07-05T17:33:29.362" v="1" actId="20577"/>
        <pc:sldMkLst>
          <pc:docMk/>
          <pc:sldMk cId="4190121520" sldId="296"/>
        </pc:sldMkLst>
        <pc:spChg chg="mod">
          <ac:chgData name="مصطفى لبيب محمد لبيب" userId="S::mostafa20191700646@cis.asu.edu.eg::e2fd3b2a-c03c-46e3-8ea2-cdd3d14eddb3" providerId="AD" clId="Web-{B8CC7A17-FB08-F38E-7FDC-55801C096820}" dt="2023-07-05T17:33:29.362" v="1" actId="20577"/>
          <ac:spMkLst>
            <pc:docMk/>
            <pc:sldMk cId="4190121520" sldId="296"/>
            <ac:spMk id="2" creationId="{4FF915A6-34E2-ADB8-3D79-351AAB0AC7AB}"/>
          </ac:spMkLst>
        </pc:spChg>
        <pc:graphicFrameChg chg="modGraphic">
          <ac:chgData name="مصطفى لبيب محمد لبيب" userId="S::mostafa20191700646@cis.asu.edu.eg::e2fd3b2a-c03c-46e3-8ea2-cdd3d14eddb3" providerId="AD" clId="Web-{B8CC7A17-FB08-F38E-7FDC-55801C096820}" dt="2023-07-05T17:30:28.652" v="0"/>
          <ac:graphicFrameMkLst>
            <pc:docMk/>
            <pc:sldMk cId="4190121520" sldId="296"/>
            <ac:graphicFrameMk id="7" creationId="{35EFF184-B8E9-F8D3-40EF-2C86FDD1B82E}"/>
          </ac:graphicFrameMkLst>
        </pc:graphicFrameChg>
      </pc:sldChg>
    </pc:docChg>
  </pc:docChgLst>
  <pc:docChgLst>
    <pc:chgData name="مصطفى أيمن عوض عمر" userId="S::mostafa20191700640@cis.asu.edu.eg::79abb4be-9521-4571-9406-7cc0c84ba326" providerId="AD" clId="Web-{7D47317B-F499-28F4-CA02-E8F199BF7CD8}"/>
    <pc:docChg chg="delSld modSld">
      <pc:chgData name="مصطفى أيمن عوض عمر" userId="S::mostafa20191700640@cis.asu.edu.eg::79abb4be-9521-4571-9406-7cc0c84ba326" providerId="AD" clId="Web-{7D47317B-F499-28F4-CA02-E8F199BF7CD8}" dt="2023-07-05T16:07:34.920" v="257" actId="20577"/>
      <pc:docMkLst>
        <pc:docMk/>
      </pc:docMkLst>
      <pc:sldChg chg="del">
        <pc:chgData name="مصطفى أيمن عوض عمر" userId="S::mostafa20191700640@cis.asu.edu.eg::79abb4be-9521-4571-9406-7cc0c84ba326" providerId="AD" clId="Web-{7D47317B-F499-28F4-CA02-E8F199BF7CD8}" dt="2023-07-05T15:53:44.892" v="146"/>
        <pc:sldMkLst>
          <pc:docMk/>
          <pc:sldMk cId="2770531512" sldId="267"/>
        </pc:sldMkLst>
      </pc:sldChg>
      <pc:sldChg chg="modSp">
        <pc:chgData name="مصطفى أيمن عوض عمر" userId="S::mostafa20191700640@cis.asu.edu.eg::79abb4be-9521-4571-9406-7cc0c84ba326" providerId="AD" clId="Web-{7D47317B-F499-28F4-CA02-E8F199BF7CD8}" dt="2023-07-05T15:32:14.568" v="1" actId="20577"/>
        <pc:sldMkLst>
          <pc:docMk/>
          <pc:sldMk cId="3245259114" sldId="281"/>
        </pc:sldMkLst>
        <pc:spChg chg="mod">
          <ac:chgData name="مصطفى أيمن عوض عمر" userId="S::mostafa20191700640@cis.asu.edu.eg::79abb4be-9521-4571-9406-7cc0c84ba326" providerId="AD" clId="Web-{7D47317B-F499-28F4-CA02-E8F199BF7CD8}" dt="2023-07-05T15:32:14.568" v="1" actId="20577"/>
          <ac:spMkLst>
            <pc:docMk/>
            <pc:sldMk cId="3245259114" sldId="281"/>
            <ac:spMk id="2" creationId="{BA6299A1-A8AF-9CC3-9808-C6BC295F91E3}"/>
          </ac:spMkLst>
        </pc:spChg>
      </pc:sldChg>
      <pc:sldChg chg="modSp">
        <pc:chgData name="مصطفى أيمن عوض عمر" userId="S::mostafa20191700640@cis.asu.edu.eg::79abb4be-9521-4571-9406-7cc0c84ba326" providerId="AD" clId="Web-{7D47317B-F499-28F4-CA02-E8F199BF7CD8}" dt="2023-07-05T15:56:14.710" v="165"/>
        <pc:sldMkLst>
          <pc:docMk/>
          <pc:sldMk cId="990171556" sldId="286"/>
        </pc:sldMkLst>
        <pc:graphicFrameChg chg="mod modGraphic">
          <ac:chgData name="مصطفى أيمن عوض عمر" userId="S::mostafa20191700640@cis.asu.edu.eg::79abb4be-9521-4571-9406-7cc0c84ba326" providerId="AD" clId="Web-{7D47317B-F499-28F4-CA02-E8F199BF7CD8}" dt="2023-07-05T15:56:14.710" v="165"/>
          <ac:graphicFrameMkLst>
            <pc:docMk/>
            <pc:sldMk cId="990171556" sldId="286"/>
            <ac:graphicFrameMk id="7" creationId="{DCE95681-3A4A-4F13-1661-CAA0956F3FCD}"/>
          </ac:graphicFrameMkLst>
        </pc:graphicFrameChg>
      </pc:sldChg>
      <pc:sldChg chg="modSp">
        <pc:chgData name="مصطفى أيمن عوض عمر" userId="S::mostafa20191700640@cis.asu.edu.eg::79abb4be-9521-4571-9406-7cc0c84ba326" providerId="AD" clId="Web-{7D47317B-F499-28F4-CA02-E8F199BF7CD8}" dt="2023-07-05T16:07:34.920" v="257" actId="20577"/>
        <pc:sldMkLst>
          <pc:docMk/>
          <pc:sldMk cId="1558803395" sldId="303"/>
        </pc:sldMkLst>
        <pc:spChg chg="mod">
          <ac:chgData name="مصطفى أيمن عوض عمر" userId="S::mostafa20191700640@cis.asu.edu.eg::79abb4be-9521-4571-9406-7cc0c84ba326" providerId="AD" clId="Web-{7D47317B-F499-28F4-CA02-E8F199BF7CD8}" dt="2023-07-05T16:07:34.920" v="257" actId="20577"/>
          <ac:spMkLst>
            <pc:docMk/>
            <pc:sldMk cId="1558803395" sldId="303"/>
            <ac:spMk id="3" creationId="{C007AC39-9BD4-A16B-095C-FAFF3BC82A58}"/>
          </ac:spMkLst>
        </pc:spChg>
      </pc:sldChg>
      <pc:sldChg chg="modSp">
        <pc:chgData name="مصطفى أيمن عوض عمر" userId="S::mostafa20191700640@cis.asu.edu.eg::79abb4be-9521-4571-9406-7cc0c84ba326" providerId="AD" clId="Web-{7D47317B-F499-28F4-CA02-E8F199BF7CD8}" dt="2023-07-05T15:57:47.682" v="174" actId="20577"/>
        <pc:sldMkLst>
          <pc:docMk/>
          <pc:sldMk cId="644115066" sldId="309"/>
        </pc:sldMkLst>
        <pc:spChg chg="mod">
          <ac:chgData name="مصطفى أيمن عوض عمر" userId="S::mostafa20191700640@cis.asu.edu.eg::79abb4be-9521-4571-9406-7cc0c84ba326" providerId="AD" clId="Web-{7D47317B-F499-28F4-CA02-E8F199BF7CD8}" dt="2023-07-05T15:57:47.682" v="174" actId="20577"/>
          <ac:spMkLst>
            <pc:docMk/>
            <pc:sldMk cId="644115066" sldId="309"/>
            <ac:spMk id="3" creationId="{C007AC39-9BD4-A16B-095C-FAFF3BC82A58}"/>
          </ac:spMkLst>
        </pc:spChg>
      </pc:sldChg>
      <pc:sldChg chg="modSp">
        <pc:chgData name="مصطفى أيمن عوض عمر" userId="S::mostafa20191700640@cis.asu.edu.eg::79abb4be-9521-4571-9406-7cc0c84ba326" providerId="AD" clId="Web-{7D47317B-F499-28F4-CA02-E8F199BF7CD8}" dt="2023-07-05T15:53:57.330" v="148" actId="20577"/>
        <pc:sldMkLst>
          <pc:docMk/>
          <pc:sldMk cId="1483603735" sldId="314"/>
        </pc:sldMkLst>
        <pc:spChg chg="mod">
          <ac:chgData name="مصطفى أيمن عوض عمر" userId="S::mostafa20191700640@cis.asu.edu.eg::79abb4be-9521-4571-9406-7cc0c84ba326" providerId="AD" clId="Web-{7D47317B-F499-28F4-CA02-E8F199BF7CD8}" dt="2023-07-05T15:53:57.330" v="148" actId="20577"/>
          <ac:spMkLst>
            <pc:docMk/>
            <pc:sldMk cId="1483603735" sldId="314"/>
            <ac:spMk id="2" creationId="{5A5B8897-228B-8155-257B-2C9E9142C701}"/>
          </ac:spMkLst>
        </pc:spChg>
        <pc:spChg chg="mod">
          <ac:chgData name="مصطفى أيمن عوض عمر" userId="S::mostafa20191700640@cis.asu.edu.eg::79abb4be-9521-4571-9406-7cc0c84ba326" providerId="AD" clId="Web-{7D47317B-F499-28F4-CA02-E8F199BF7CD8}" dt="2023-07-05T15:42:20.338" v="6" actId="20577"/>
          <ac:spMkLst>
            <pc:docMk/>
            <pc:sldMk cId="1483603735" sldId="314"/>
            <ac:spMk id="3" creationId="{48E03D03-147C-64A4-EE03-649D2EB12CA2}"/>
          </ac:spMkLst>
        </pc:spChg>
      </pc:sldChg>
      <pc:sldChg chg="modSp">
        <pc:chgData name="مصطفى أيمن عوض عمر" userId="S::mostafa20191700640@cis.asu.edu.eg::79abb4be-9521-4571-9406-7cc0c84ba326" providerId="AD" clId="Web-{7D47317B-F499-28F4-CA02-E8F199BF7CD8}" dt="2023-07-05T15:54:04.706" v="149" actId="20577"/>
        <pc:sldMkLst>
          <pc:docMk/>
          <pc:sldMk cId="1024675456" sldId="315"/>
        </pc:sldMkLst>
        <pc:spChg chg="mod">
          <ac:chgData name="مصطفى أيمن عوض عمر" userId="S::mostafa20191700640@cis.asu.edu.eg::79abb4be-9521-4571-9406-7cc0c84ba326" providerId="AD" clId="Web-{7D47317B-F499-28F4-CA02-E8F199BF7CD8}" dt="2023-07-05T15:54:04.706" v="149" actId="20577"/>
          <ac:spMkLst>
            <pc:docMk/>
            <pc:sldMk cId="1024675456" sldId="315"/>
            <ac:spMk id="2" creationId="{5A5B8897-228B-8155-257B-2C9E9142C701}"/>
          </ac:spMkLst>
        </pc:spChg>
        <pc:spChg chg="mod">
          <ac:chgData name="مصطفى أيمن عوض عمر" userId="S::mostafa20191700640@cis.asu.edu.eg::79abb4be-9521-4571-9406-7cc0c84ba326" providerId="AD" clId="Web-{7D47317B-F499-28F4-CA02-E8F199BF7CD8}" dt="2023-07-05T15:52:53.953" v="145" actId="20577"/>
          <ac:spMkLst>
            <pc:docMk/>
            <pc:sldMk cId="1024675456" sldId="315"/>
            <ac:spMk id="3" creationId="{48E03D03-147C-64A4-EE03-649D2EB12CA2}"/>
          </ac:spMkLst>
        </pc:spChg>
      </pc:sldChg>
    </pc:docChg>
  </pc:docChgLst>
  <pc:docChgLst>
    <pc:chgData name="مصطفى لبيب محمد لبيب" userId="S::mostafa20191700646@cis.asu.edu.eg::e2fd3b2a-c03c-46e3-8ea2-cdd3d14eddb3" providerId="AD" clId="Web-{83FA1B3F-4A36-6CBB-4F2E-D8CF6637E755}"/>
    <pc:docChg chg="modSld">
      <pc:chgData name="مصطفى لبيب محمد لبيب" userId="S::mostafa20191700646@cis.asu.edu.eg::e2fd3b2a-c03c-46e3-8ea2-cdd3d14eddb3" providerId="AD" clId="Web-{83FA1B3F-4A36-6CBB-4F2E-D8CF6637E755}" dt="2023-07-03T20:54:58.679" v="108"/>
      <pc:docMkLst>
        <pc:docMk/>
      </pc:docMkLst>
      <pc:sldChg chg="modSp">
        <pc:chgData name="مصطفى لبيب محمد لبيب" userId="S::mostafa20191700646@cis.asu.edu.eg::e2fd3b2a-c03c-46e3-8ea2-cdd3d14eddb3" providerId="AD" clId="Web-{83FA1B3F-4A36-6CBB-4F2E-D8CF6637E755}" dt="2023-07-03T20:54:58.679" v="108"/>
        <pc:sldMkLst>
          <pc:docMk/>
          <pc:sldMk cId="1804665473" sldId="295"/>
        </pc:sldMkLst>
        <pc:graphicFrameChg chg="mod modGraphic">
          <ac:chgData name="مصطفى لبيب محمد لبيب" userId="S::mostafa20191700646@cis.asu.edu.eg::e2fd3b2a-c03c-46e3-8ea2-cdd3d14eddb3" providerId="AD" clId="Web-{83FA1B3F-4A36-6CBB-4F2E-D8CF6637E755}" dt="2023-07-03T20:54:58.679" v="108"/>
          <ac:graphicFrameMkLst>
            <pc:docMk/>
            <pc:sldMk cId="1804665473" sldId="295"/>
            <ac:graphicFrameMk id="9" creationId="{B44DE3BD-D745-6BEF-68CD-B17C29FC0AAB}"/>
          </ac:graphicFrameMkLst>
        </pc:graphicFrameChg>
      </pc:sldChg>
    </pc:docChg>
  </pc:docChgLst>
  <pc:docChgLst>
    <pc:chgData name="مصطفى لبيب محمد لبيب" userId="S::mostafa20191700646@cis.asu.edu.eg::e2fd3b2a-c03c-46e3-8ea2-cdd3d14eddb3" providerId="AD" clId="Web-{38CD58F0-E6CB-83C1-B1F9-75868B959593}"/>
    <pc:docChg chg="addSld modSld">
      <pc:chgData name="مصطفى لبيب محمد لبيب" userId="S::mostafa20191700646@cis.asu.edu.eg::e2fd3b2a-c03c-46e3-8ea2-cdd3d14eddb3" providerId="AD" clId="Web-{38CD58F0-E6CB-83C1-B1F9-75868B959593}" dt="2023-07-06T01:41:29.837" v="12" actId="14100"/>
      <pc:docMkLst>
        <pc:docMk/>
      </pc:docMkLst>
      <pc:sldChg chg="addSp delSp modSp new addAnim">
        <pc:chgData name="مصطفى لبيب محمد لبيب" userId="S::mostafa20191700646@cis.asu.edu.eg::e2fd3b2a-c03c-46e3-8ea2-cdd3d14eddb3" providerId="AD" clId="Web-{38CD58F0-E6CB-83C1-B1F9-75868B959593}" dt="2023-07-06T01:41:29.837" v="12" actId="14100"/>
        <pc:sldMkLst>
          <pc:docMk/>
          <pc:sldMk cId="803742282" sldId="317"/>
        </pc:sldMkLst>
        <pc:spChg chg="del">
          <ac:chgData name="مصطفى لبيب محمد لبيب" userId="S::mostafa20191700646@cis.asu.edu.eg::e2fd3b2a-c03c-46e3-8ea2-cdd3d14eddb3" providerId="AD" clId="Web-{38CD58F0-E6CB-83C1-B1F9-75868B959593}" dt="2023-07-06T01:39:51.955" v="3"/>
          <ac:spMkLst>
            <pc:docMk/>
            <pc:sldMk cId="803742282" sldId="317"/>
            <ac:spMk id="2" creationId="{AEE7614D-87ED-9AD6-AC25-FEA1E287B9B2}"/>
          </ac:spMkLst>
        </pc:spChg>
        <pc:spChg chg="del mod">
          <ac:chgData name="مصطفى لبيب محمد لبيب" userId="S::mostafa20191700646@cis.asu.edu.eg::e2fd3b2a-c03c-46e3-8ea2-cdd3d14eddb3" providerId="AD" clId="Web-{38CD58F0-E6CB-83C1-B1F9-75868B959593}" dt="2023-07-06T01:39:48.861" v="2"/>
          <ac:spMkLst>
            <pc:docMk/>
            <pc:sldMk cId="803742282" sldId="317"/>
            <ac:spMk id="3" creationId="{2C293980-2D7A-3EFE-98E3-BE2621AF34C9}"/>
          </ac:spMkLst>
        </pc:spChg>
        <pc:picChg chg="add mod">
          <ac:chgData name="مصطفى لبيب محمد لبيب" userId="S::mostafa20191700646@cis.asu.edu.eg::e2fd3b2a-c03c-46e3-8ea2-cdd3d14eddb3" providerId="AD" clId="Web-{38CD58F0-E6CB-83C1-B1F9-75868B959593}" dt="2023-07-06T01:41:29.837" v="12" actId="14100"/>
          <ac:picMkLst>
            <pc:docMk/>
            <pc:sldMk cId="803742282" sldId="317"/>
            <ac:picMk id="4" creationId="{B9A28560-AF3E-C97D-5690-F9939AA2FAD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6DF421-8D76-4229-9F23-636C9D62DE7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6D3366-73D9-49F4-BC76-9917C86E02C4}">
      <dgm:prSet custT="1"/>
      <dgm:spPr/>
      <dgm:t>
        <a:bodyPr/>
        <a:lstStyle/>
        <a:p>
          <a:r>
            <a:rPr lang="en-US" sz="3600"/>
            <a:t>Slides Prepared by: </a:t>
          </a:r>
        </a:p>
      </dgm:t>
    </dgm:pt>
    <dgm:pt modelId="{FDF848D4-E328-4A49-9564-C32D119E9E18}" type="parTrans" cxnId="{6E5D90BC-FF6E-484F-A076-52CE30DDA480}">
      <dgm:prSet/>
      <dgm:spPr/>
      <dgm:t>
        <a:bodyPr/>
        <a:lstStyle/>
        <a:p>
          <a:endParaRPr lang="en-US"/>
        </a:p>
      </dgm:t>
    </dgm:pt>
    <dgm:pt modelId="{14BF74BB-40D9-4B7B-863F-0BAA0B5F79F1}" type="sibTrans" cxnId="{6E5D90BC-FF6E-484F-A076-52CE30DDA480}">
      <dgm:prSet/>
      <dgm:spPr/>
      <dgm:t>
        <a:bodyPr/>
        <a:lstStyle/>
        <a:p>
          <a:endParaRPr lang="en-US"/>
        </a:p>
      </dgm:t>
    </dgm:pt>
    <dgm:pt modelId="{DE8E8475-919A-4927-9257-7AA89DBDFE31}">
      <dgm:prSet custT="1"/>
      <dgm:spPr/>
      <dgm:t>
        <a:bodyPr/>
        <a:lstStyle/>
        <a:p>
          <a:pPr>
            <a:buNone/>
          </a:pPr>
          <a:r>
            <a:rPr lang="en-US" sz="1600"/>
            <a:t>Aisha Soliman </a:t>
          </a:r>
        </a:p>
      </dgm:t>
    </dgm:pt>
    <dgm:pt modelId="{403BA7FE-95A2-4769-8B97-AC4637FD2D5C}" type="parTrans" cxnId="{26F06290-5DE6-4C7A-AD6B-4608FDC0A290}">
      <dgm:prSet/>
      <dgm:spPr/>
      <dgm:t>
        <a:bodyPr/>
        <a:lstStyle/>
        <a:p>
          <a:endParaRPr lang="en-US"/>
        </a:p>
      </dgm:t>
    </dgm:pt>
    <dgm:pt modelId="{0A9C458F-96E2-49C3-9C43-181540A97B05}" type="sibTrans" cxnId="{26F06290-5DE6-4C7A-AD6B-4608FDC0A290}">
      <dgm:prSet/>
      <dgm:spPr/>
      <dgm:t>
        <a:bodyPr/>
        <a:lstStyle/>
        <a:p>
          <a:endParaRPr lang="en-US"/>
        </a:p>
      </dgm:t>
    </dgm:pt>
    <dgm:pt modelId="{FCFDE64D-C970-445D-A8FE-FD2D2D2BEDE1}">
      <dgm:prSet custT="1"/>
      <dgm:spPr/>
      <dgm:t>
        <a:bodyPr/>
        <a:lstStyle/>
        <a:p>
          <a:pPr>
            <a:buNone/>
          </a:pPr>
          <a:r>
            <a:rPr lang="en-US" sz="1600"/>
            <a:t>Mohammed Ashraf</a:t>
          </a:r>
        </a:p>
      </dgm:t>
    </dgm:pt>
    <dgm:pt modelId="{72263179-40D6-47EC-8EFC-E4D883B3F976}" type="parTrans" cxnId="{A57A649F-4F1B-4E5C-AA10-A7BB41EF98C3}">
      <dgm:prSet/>
      <dgm:spPr/>
      <dgm:t>
        <a:bodyPr/>
        <a:lstStyle/>
        <a:p>
          <a:endParaRPr lang="en-US"/>
        </a:p>
      </dgm:t>
    </dgm:pt>
    <dgm:pt modelId="{9122F909-9F1C-4AAD-800B-0E0DFA100702}" type="sibTrans" cxnId="{A57A649F-4F1B-4E5C-AA10-A7BB41EF98C3}">
      <dgm:prSet/>
      <dgm:spPr/>
      <dgm:t>
        <a:bodyPr/>
        <a:lstStyle/>
        <a:p>
          <a:endParaRPr lang="en-US"/>
        </a:p>
      </dgm:t>
    </dgm:pt>
    <dgm:pt modelId="{B3F00755-DBBC-4FEC-9861-67F0C71FACFA}">
      <dgm:prSet custT="1"/>
      <dgm:spPr/>
      <dgm:t>
        <a:bodyPr/>
        <a:lstStyle/>
        <a:p>
          <a:pPr>
            <a:buNone/>
          </a:pPr>
          <a:r>
            <a:rPr lang="en-US" sz="1600"/>
            <a:t>Mostafa Ashraf</a:t>
          </a:r>
        </a:p>
      </dgm:t>
    </dgm:pt>
    <dgm:pt modelId="{6BE80C4D-F5BC-4003-AC3F-A099B11A7AB1}" type="parTrans" cxnId="{2A5D96DC-74BF-473E-84A3-E74B35A00C1B}">
      <dgm:prSet/>
      <dgm:spPr/>
      <dgm:t>
        <a:bodyPr/>
        <a:lstStyle/>
        <a:p>
          <a:endParaRPr lang="en-US"/>
        </a:p>
      </dgm:t>
    </dgm:pt>
    <dgm:pt modelId="{0CC83501-89AE-4182-A6E9-FF4357EC2AEA}" type="sibTrans" cxnId="{2A5D96DC-74BF-473E-84A3-E74B35A00C1B}">
      <dgm:prSet/>
      <dgm:spPr/>
      <dgm:t>
        <a:bodyPr/>
        <a:lstStyle/>
        <a:p>
          <a:endParaRPr lang="en-US"/>
        </a:p>
      </dgm:t>
    </dgm:pt>
    <dgm:pt modelId="{1D71EE4E-E842-4629-B9CB-20405AF55C06}">
      <dgm:prSet custT="1"/>
      <dgm:spPr/>
      <dgm:t>
        <a:bodyPr/>
        <a:lstStyle/>
        <a:p>
          <a:pPr>
            <a:buNone/>
          </a:pPr>
          <a:r>
            <a:rPr lang="en-US" sz="1600"/>
            <a:t>Mostafa Ayman</a:t>
          </a:r>
        </a:p>
      </dgm:t>
    </dgm:pt>
    <dgm:pt modelId="{0C2A9565-CDFD-473C-8DED-E945A325EB8D}" type="parTrans" cxnId="{0704749B-E3E8-4E03-AED2-53951B76E776}">
      <dgm:prSet/>
      <dgm:spPr/>
      <dgm:t>
        <a:bodyPr/>
        <a:lstStyle/>
        <a:p>
          <a:endParaRPr lang="en-US"/>
        </a:p>
      </dgm:t>
    </dgm:pt>
    <dgm:pt modelId="{31C5A106-F6EA-4A96-ACC7-7B7290AB8784}" type="sibTrans" cxnId="{0704749B-E3E8-4E03-AED2-53951B76E776}">
      <dgm:prSet/>
      <dgm:spPr/>
      <dgm:t>
        <a:bodyPr/>
        <a:lstStyle/>
        <a:p>
          <a:endParaRPr lang="en-US"/>
        </a:p>
      </dgm:t>
    </dgm:pt>
    <dgm:pt modelId="{9E4BCC82-4380-41CB-8E70-3060B2CFCD19}">
      <dgm:prSet custT="1"/>
      <dgm:spPr/>
      <dgm:t>
        <a:bodyPr/>
        <a:lstStyle/>
        <a:p>
          <a:pPr>
            <a:buNone/>
          </a:pPr>
          <a:r>
            <a:rPr lang="en-US" sz="1600"/>
            <a:t>Mostafa Labib</a:t>
          </a:r>
        </a:p>
      </dgm:t>
    </dgm:pt>
    <dgm:pt modelId="{6FD0BCCF-8347-4AD2-95CE-9B68DB679D9E}" type="parTrans" cxnId="{B9094271-E437-417E-B35C-E779C31D0E97}">
      <dgm:prSet/>
      <dgm:spPr/>
      <dgm:t>
        <a:bodyPr/>
        <a:lstStyle/>
        <a:p>
          <a:endParaRPr lang="en-US"/>
        </a:p>
      </dgm:t>
    </dgm:pt>
    <dgm:pt modelId="{691169FC-CBBE-4883-9D73-E57CF848E76B}" type="sibTrans" cxnId="{B9094271-E437-417E-B35C-E779C31D0E97}">
      <dgm:prSet/>
      <dgm:spPr/>
      <dgm:t>
        <a:bodyPr/>
        <a:lstStyle/>
        <a:p>
          <a:endParaRPr lang="en-US"/>
        </a:p>
      </dgm:t>
    </dgm:pt>
    <dgm:pt modelId="{32A41807-33D4-472E-8457-8D2DFCCDFCBA}">
      <dgm:prSet custT="1"/>
      <dgm:spPr/>
      <dgm:t>
        <a:bodyPr/>
        <a:lstStyle/>
        <a:p>
          <a:pPr>
            <a:buNone/>
          </a:pPr>
          <a:r>
            <a:rPr lang="en-US" sz="1600"/>
            <a:t>Mostafa Hesham</a:t>
          </a:r>
        </a:p>
      </dgm:t>
    </dgm:pt>
    <dgm:pt modelId="{CDF5208D-0FDF-4FAF-8037-06104D6B2704}" type="parTrans" cxnId="{77BEFE34-2BCA-457C-8888-235481DF75FA}">
      <dgm:prSet/>
      <dgm:spPr/>
      <dgm:t>
        <a:bodyPr/>
        <a:lstStyle/>
        <a:p>
          <a:endParaRPr lang="en-US"/>
        </a:p>
      </dgm:t>
    </dgm:pt>
    <dgm:pt modelId="{4A61662B-D468-4D96-B8CC-61099F845535}" type="sibTrans" cxnId="{77BEFE34-2BCA-457C-8888-235481DF75FA}">
      <dgm:prSet/>
      <dgm:spPr/>
      <dgm:t>
        <a:bodyPr/>
        <a:lstStyle/>
        <a:p>
          <a:endParaRPr lang="en-US"/>
        </a:p>
      </dgm:t>
    </dgm:pt>
    <dgm:pt modelId="{4BA71510-3F4A-4104-BC75-EADEDE888733}">
      <dgm:prSet custT="1"/>
      <dgm:spPr/>
      <dgm:t>
        <a:bodyPr/>
        <a:lstStyle/>
        <a:p>
          <a:r>
            <a:rPr lang="en-US" sz="3600"/>
            <a:t>Under Supervision of:</a:t>
          </a:r>
        </a:p>
      </dgm:t>
    </dgm:pt>
    <dgm:pt modelId="{131D3943-53D0-4F21-A2F0-97A0788A09B5}" type="parTrans" cxnId="{31064E6B-1FB8-44CA-8F12-E870DBF48FC4}">
      <dgm:prSet/>
      <dgm:spPr/>
      <dgm:t>
        <a:bodyPr/>
        <a:lstStyle/>
        <a:p>
          <a:endParaRPr lang="en-US"/>
        </a:p>
      </dgm:t>
    </dgm:pt>
    <dgm:pt modelId="{5466A972-0D4F-452E-8988-C9B82BBAE6C2}" type="sibTrans" cxnId="{31064E6B-1FB8-44CA-8F12-E870DBF48FC4}">
      <dgm:prSet/>
      <dgm:spPr/>
      <dgm:t>
        <a:bodyPr/>
        <a:lstStyle/>
        <a:p>
          <a:endParaRPr lang="en-US"/>
        </a:p>
      </dgm:t>
    </dgm:pt>
    <dgm:pt modelId="{8C650FCD-C898-40E7-8B95-829A4DE3FC8C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800"/>
            <a:t>Dr. Sally S. Ismail</a:t>
          </a:r>
        </a:p>
      </dgm:t>
    </dgm:pt>
    <dgm:pt modelId="{9F1F70E3-0B37-4053-8DEF-AFB5E0D613E8}" type="parTrans" cxnId="{1E2721FD-50A7-4158-A32F-FDCF2A40155A}">
      <dgm:prSet/>
      <dgm:spPr/>
      <dgm:t>
        <a:bodyPr/>
        <a:lstStyle/>
        <a:p>
          <a:endParaRPr lang="en-US"/>
        </a:p>
      </dgm:t>
    </dgm:pt>
    <dgm:pt modelId="{5F69B679-7CF5-4554-A108-34C57A6B8FFF}" type="sibTrans" cxnId="{1E2721FD-50A7-4158-A32F-FDCF2A40155A}">
      <dgm:prSet/>
      <dgm:spPr/>
      <dgm:t>
        <a:bodyPr/>
        <a:lstStyle/>
        <a:p>
          <a:endParaRPr lang="en-US"/>
        </a:p>
      </dgm:t>
    </dgm:pt>
    <dgm:pt modelId="{9F1F12BB-FB11-4A57-9495-B37738B94AE4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800"/>
            <a:t>AL. Asmaa Bahai </a:t>
          </a:r>
          <a:r>
            <a:rPr lang="en-US" sz="1800" err="1"/>
            <a:t>Eldin</a:t>
          </a:r>
          <a:r>
            <a:rPr lang="en-US" sz="1800"/>
            <a:t> Kassem</a:t>
          </a:r>
        </a:p>
      </dgm:t>
    </dgm:pt>
    <dgm:pt modelId="{B818D023-AE22-42FC-9ACC-0D867E05C66B}" type="parTrans" cxnId="{17BDB6DB-F9E5-478E-A80C-0526663D2B20}">
      <dgm:prSet/>
      <dgm:spPr/>
      <dgm:t>
        <a:bodyPr/>
        <a:lstStyle/>
        <a:p>
          <a:endParaRPr lang="en-US"/>
        </a:p>
      </dgm:t>
    </dgm:pt>
    <dgm:pt modelId="{F013E4F0-CA0F-4838-A9EA-7C7EF833A05C}" type="sibTrans" cxnId="{17BDB6DB-F9E5-478E-A80C-0526663D2B20}">
      <dgm:prSet/>
      <dgm:spPr/>
      <dgm:t>
        <a:bodyPr/>
        <a:lstStyle/>
        <a:p>
          <a:endParaRPr lang="en-US"/>
        </a:p>
      </dgm:t>
    </dgm:pt>
    <dgm:pt modelId="{96410D21-11C5-46A6-946F-6A94460A61E3}" type="pres">
      <dgm:prSet presAssocID="{436DF421-8D76-4229-9F23-636C9D62DE74}" presName="Name0" presStyleCnt="0">
        <dgm:presLayoutVars>
          <dgm:dir/>
          <dgm:animLvl val="lvl"/>
          <dgm:resizeHandles val="exact"/>
        </dgm:presLayoutVars>
      </dgm:prSet>
      <dgm:spPr/>
    </dgm:pt>
    <dgm:pt modelId="{5DF281EB-5297-41D3-B74E-8578127256EA}" type="pres">
      <dgm:prSet presAssocID="{916D3366-73D9-49F4-BC76-9917C86E02C4}" presName="linNode" presStyleCnt="0"/>
      <dgm:spPr/>
    </dgm:pt>
    <dgm:pt modelId="{6A0B8672-F179-4F7E-99C9-5BBBFBD54F47}" type="pres">
      <dgm:prSet presAssocID="{916D3366-73D9-49F4-BC76-9917C86E02C4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8E86D5B-8C57-40C3-B164-FD32DD2777EA}" type="pres">
      <dgm:prSet presAssocID="{916D3366-73D9-49F4-BC76-9917C86E02C4}" presName="descendantText" presStyleLbl="alignAccFollowNode1" presStyleIdx="0" presStyleCnt="2" custScaleY="108599">
        <dgm:presLayoutVars>
          <dgm:bulletEnabled val="1"/>
        </dgm:presLayoutVars>
      </dgm:prSet>
      <dgm:spPr/>
    </dgm:pt>
    <dgm:pt modelId="{9B29EE43-3BFC-4476-BC4F-56A08A33FDFB}" type="pres">
      <dgm:prSet presAssocID="{14BF74BB-40D9-4B7B-863F-0BAA0B5F79F1}" presName="sp" presStyleCnt="0"/>
      <dgm:spPr/>
    </dgm:pt>
    <dgm:pt modelId="{A3AD6BE8-4986-40F6-A1FB-1F4BF62DF531}" type="pres">
      <dgm:prSet presAssocID="{4BA71510-3F4A-4104-BC75-EADEDE888733}" presName="linNode" presStyleCnt="0"/>
      <dgm:spPr/>
    </dgm:pt>
    <dgm:pt modelId="{EB81457B-F05F-4908-8350-BF345681015C}" type="pres">
      <dgm:prSet presAssocID="{4BA71510-3F4A-4104-BC75-EADEDE88873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EA5E804-3D41-4E8C-AAF6-B6274CD58B45}" type="pres">
      <dgm:prSet presAssocID="{4BA71510-3F4A-4104-BC75-EADEDE88873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EC8C215-A79F-44CB-A0EF-573EEFD240C8}" type="presOf" srcId="{9E4BCC82-4380-41CB-8E70-3060B2CFCD19}" destId="{D8E86D5B-8C57-40C3-B164-FD32DD2777EA}" srcOrd="0" destOrd="4" presId="urn:microsoft.com/office/officeart/2005/8/layout/vList5"/>
    <dgm:cxn modelId="{77BEFE34-2BCA-457C-8888-235481DF75FA}" srcId="{916D3366-73D9-49F4-BC76-9917C86E02C4}" destId="{32A41807-33D4-472E-8457-8D2DFCCDFCBA}" srcOrd="5" destOrd="0" parTransId="{CDF5208D-0FDF-4FAF-8037-06104D6B2704}" sibTransId="{4A61662B-D468-4D96-B8CC-61099F845535}"/>
    <dgm:cxn modelId="{31064E6B-1FB8-44CA-8F12-E870DBF48FC4}" srcId="{436DF421-8D76-4229-9F23-636C9D62DE74}" destId="{4BA71510-3F4A-4104-BC75-EADEDE888733}" srcOrd="1" destOrd="0" parTransId="{131D3943-53D0-4F21-A2F0-97A0788A09B5}" sibTransId="{5466A972-0D4F-452E-8988-C9B82BBAE6C2}"/>
    <dgm:cxn modelId="{B9094271-E437-417E-B35C-E779C31D0E97}" srcId="{916D3366-73D9-49F4-BC76-9917C86E02C4}" destId="{9E4BCC82-4380-41CB-8E70-3060B2CFCD19}" srcOrd="4" destOrd="0" parTransId="{6FD0BCCF-8347-4AD2-95CE-9B68DB679D9E}" sibTransId="{691169FC-CBBE-4883-9D73-E57CF848E76B}"/>
    <dgm:cxn modelId="{5FD1A454-9182-4905-BDBE-17488BA8C125}" type="presOf" srcId="{FCFDE64D-C970-445D-A8FE-FD2D2D2BEDE1}" destId="{D8E86D5B-8C57-40C3-B164-FD32DD2777EA}" srcOrd="0" destOrd="1" presId="urn:microsoft.com/office/officeart/2005/8/layout/vList5"/>
    <dgm:cxn modelId="{ECFB5278-A93A-4D7B-A435-386FA77CEE20}" type="presOf" srcId="{436DF421-8D76-4229-9F23-636C9D62DE74}" destId="{96410D21-11C5-46A6-946F-6A94460A61E3}" srcOrd="0" destOrd="0" presId="urn:microsoft.com/office/officeart/2005/8/layout/vList5"/>
    <dgm:cxn modelId="{26F06290-5DE6-4C7A-AD6B-4608FDC0A290}" srcId="{916D3366-73D9-49F4-BC76-9917C86E02C4}" destId="{DE8E8475-919A-4927-9257-7AA89DBDFE31}" srcOrd="0" destOrd="0" parTransId="{403BA7FE-95A2-4769-8B97-AC4637FD2D5C}" sibTransId="{0A9C458F-96E2-49C3-9C43-181540A97B05}"/>
    <dgm:cxn modelId="{0704749B-E3E8-4E03-AED2-53951B76E776}" srcId="{916D3366-73D9-49F4-BC76-9917C86E02C4}" destId="{1D71EE4E-E842-4629-B9CB-20405AF55C06}" srcOrd="3" destOrd="0" parTransId="{0C2A9565-CDFD-473C-8DED-E945A325EB8D}" sibTransId="{31C5A106-F6EA-4A96-ACC7-7B7290AB8784}"/>
    <dgm:cxn modelId="{A57A649F-4F1B-4E5C-AA10-A7BB41EF98C3}" srcId="{916D3366-73D9-49F4-BC76-9917C86E02C4}" destId="{FCFDE64D-C970-445D-A8FE-FD2D2D2BEDE1}" srcOrd="1" destOrd="0" parTransId="{72263179-40D6-47EC-8EFC-E4D883B3F976}" sibTransId="{9122F909-9F1C-4AAD-800B-0E0DFA100702}"/>
    <dgm:cxn modelId="{371E75AF-28B1-4790-9E90-797FFE6E71FF}" type="presOf" srcId="{8C650FCD-C898-40E7-8B95-829A4DE3FC8C}" destId="{3EA5E804-3D41-4E8C-AAF6-B6274CD58B45}" srcOrd="0" destOrd="0" presId="urn:microsoft.com/office/officeart/2005/8/layout/vList5"/>
    <dgm:cxn modelId="{6E5D90BC-FF6E-484F-A076-52CE30DDA480}" srcId="{436DF421-8D76-4229-9F23-636C9D62DE74}" destId="{916D3366-73D9-49F4-BC76-9917C86E02C4}" srcOrd="0" destOrd="0" parTransId="{FDF848D4-E328-4A49-9564-C32D119E9E18}" sibTransId="{14BF74BB-40D9-4B7B-863F-0BAA0B5F79F1}"/>
    <dgm:cxn modelId="{6D0EEBBF-ECC7-4E72-9D7E-F7AD1C96D9CF}" type="presOf" srcId="{32A41807-33D4-472E-8457-8D2DFCCDFCBA}" destId="{D8E86D5B-8C57-40C3-B164-FD32DD2777EA}" srcOrd="0" destOrd="5" presId="urn:microsoft.com/office/officeart/2005/8/layout/vList5"/>
    <dgm:cxn modelId="{EB2890D2-94C2-4413-BDA9-2592DA486AB2}" type="presOf" srcId="{DE8E8475-919A-4927-9257-7AA89DBDFE31}" destId="{D8E86D5B-8C57-40C3-B164-FD32DD2777EA}" srcOrd="0" destOrd="0" presId="urn:microsoft.com/office/officeart/2005/8/layout/vList5"/>
    <dgm:cxn modelId="{3B92E8D4-5B38-47D1-83B6-56BE68F0CE9D}" type="presOf" srcId="{9F1F12BB-FB11-4A57-9495-B37738B94AE4}" destId="{3EA5E804-3D41-4E8C-AAF6-B6274CD58B45}" srcOrd="0" destOrd="1" presId="urn:microsoft.com/office/officeart/2005/8/layout/vList5"/>
    <dgm:cxn modelId="{385FC4D5-3ED4-4662-B827-16FE49D633ED}" type="presOf" srcId="{B3F00755-DBBC-4FEC-9861-67F0C71FACFA}" destId="{D8E86D5B-8C57-40C3-B164-FD32DD2777EA}" srcOrd="0" destOrd="2" presId="urn:microsoft.com/office/officeart/2005/8/layout/vList5"/>
    <dgm:cxn modelId="{17BDB6DB-F9E5-478E-A80C-0526663D2B20}" srcId="{4BA71510-3F4A-4104-BC75-EADEDE888733}" destId="{9F1F12BB-FB11-4A57-9495-B37738B94AE4}" srcOrd="1" destOrd="0" parTransId="{B818D023-AE22-42FC-9ACC-0D867E05C66B}" sibTransId="{F013E4F0-CA0F-4838-A9EA-7C7EF833A05C}"/>
    <dgm:cxn modelId="{2A5D96DC-74BF-473E-84A3-E74B35A00C1B}" srcId="{916D3366-73D9-49F4-BC76-9917C86E02C4}" destId="{B3F00755-DBBC-4FEC-9861-67F0C71FACFA}" srcOrd="2" destOrd="0" parTransId="{6BE80C4D-F5BC-4003-AC3F-A099B11A7AB1}" sibTransId="{0CC83501-89AE-4182-A6E9-FF4357EC2AEA}"/>
    <dgm:cxn modelId="{62823FDE-76A2-4DEF-8792-83B61418A761}" type="presOf" srcId="{4BA71510-3F4A-4104-BC75-EADEDE888733}" destId="{EB81457B-F05F-4908-8350-BF345681015C}" srcOrd="0" destOrd="0" presId="urn:microsoft.com/office/officeart/2005/8/layout/vList5"/>
    <dgm:cxn modelId="{6EBB5EE4-B396-418B-8241-B9EE2E852B28}" type="presOf" srcId="{1D71EE4E-E842-4629-B9CB-20405AF55C06}" destId="{D8E86D5B-8C57-40C3-B164-FD32DD2777EA}" srcOrd="0" destOrd="3" presId="urn:microsoft.com/office/officeart/2005/8/layout/vList5"/>
    <dgm:cxn modelId="{7BBB58F6-97F8-4ADB-9889-B56690EC3521}" type="presOf" srcId="{916D3366-73D9-49F4-BC76-9917C86E02C4}" destId="{6A0B8672-F179-4F7E-99C9-5BBBFBD54F47}" srcOrd="0" destOrd="0" presId="urn:microsoft.com/office/officeart/2005/8/layout/vList5"/>
    <dgm:cxn modelId="{1E2721FD-50A7-4158-A32F-FDCF2A40155A}" srcId="{4BA71510-3F4A-4104-BC75-EADEDE888733}" destId="{8C650FCD-C898-40E7-8B95-829A4DE3FC8C}" srcOrd="0" destOrd="0" parTransId="{9F1F70E3-0B37-4053-8DEF-AFB5E0D613E8}" sibTransId="{5F69B679-7CF5-4554-A108-34C57A6B8FFF}"/>
    <dgm:cxn modelId="{BEAA14AB-056D-432D-8A86-92501A4FFB96}" type="presParOf" srcId="{96410D21-11C5-46A6-946F-6A94460A61E3}" destId="{5DF281EB-5297-41D3-B74E-8578127256EA}" srcOrd="0" destOrd="0" presId="urn:microsoft.com/office/officeart/2005/8/layout/vList5"/>
    <dgm:cxn modelId="{2A465EA3-3CF7-4564-8A68-02ED2DB62604}" type="presParOf" srcId="{5DF281EB-5297-41D3-B74E-8578127256EA}" destId="{6A0B8672-F179-4F7E-99C9-5BBBFBD54F47}" srcOrd="0" destOrd="0" presId="urn:microsoft.com/office/officeart/2005/8/layout/vList5"/>
    <dgm:cxn modelId="{7D37E087-6139-480C-ABBF-A699D2AF8E68}" type="presParOf" srcId="{5DF281EB-5297-41D3-B74E-8578127256EA}" destId="{D8E86D5B-8C57-40C3-B164-FD32DD2777EA}" srcOrd="1" destOrd="0" presId="urn:microsoft.com/office/officeart/2005/8/layout/vList5"/>
    <dgm:cxn modelId="{E3AE7922-148E-423C-8330-FBF92CF15A57}" type="presParOf" srcId="{96410D21-11C5-46A6-946F-6A94460A61E3}" destId="{9B29EE43-3BFC-4476-BC4F-56A08A33FDFB}" srcOrd="1" destOrd="0" presId="urn:microsoft.com/office/officeart/2005/8/layout/vList5"/>
    <dgm:cxn modelId="{EE2F8D86-5BC1-4F1B-9483-A39783F12D4B}" type="presParOf" srcId="{96410D21-11C5-46A6-946F-6A94460A61E3}" destId="{A3AD6BE8-4986-40F6-A1FB-1F4BF62DF531}" srcOrd="2" destOrd="0" presId="urn:microsoft.com/office/officeart/2005/8/layout/vList5"/>
    <dgm:cxn modelId="{6D4BAA26-C177-4B34-957A-D83A5A0F4C08}" type="presParOf" srcId="{A3AD6BE8-4986-40F6-A1FB-1F4BF62DF531}" destId="{EB81457B-F05F-4908-8350-BF345681015C}" srcOrd="0" destOrd="0" presId="urn:microsoft.com/office/officeart/2005/8/layout/vList5"/>
    <dgm:cxn modelId="{1DEAC26F-347B-43FE-9E66-7C98C3C49485}" type="presParOf" srcId="{A3AD6BE8-4986-40F6-A1FB-1F4BF62DF531}" destId="{3EA5E804-3D41-4E8C-AAF6-B6274CD58B4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86D5B-8C57-40C3-B164-FD32DD2777EA}">
      <dsp:nvSpPr>
        <dsp:cNvPr id="0" name=""/>
        <dsp:cNvSpPr/>
      </dsp:nvSpPr>
      <dsp:spPr>
        <a:xfrm rot="5400000">
          <a:off x="6131548" y="-2352759"/>
          <a:ext cx="1565557" cy="650760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/>
            <a:t>Aisha Soliman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/>
            <a:t>Mohammed Ashraf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/>
            <a:t>Mostafa Ashraf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/>
            <a:t>Mostafa Ayman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/>
            <a:t>Mostafa Labib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/>
            <a:t>Mostafa Hesham</a:t>
          </a:r>
        </a:p>
      </dsp:txBody>
      <dsp:txXfrm rot="-5400000">
        <a:off x="3660526" y="194687"/>
        <a:ext cx="6431177" cy="1412709"/>
      </dsp:txXfrm>
    </dsp:sp>
    <dsp:sp modelId="{6A0B8672-F179-4F7E-99C9-5BBBFBD54F47}">
      <dsp:nvSpPr>
        <dsp:cNvPr id="0" name=""/>
        <dsp:cNvSpPr/>
      </dsp:nvSpPr>
      <dsp:spPr>
        <a:xfrm>
          <a:off x="0" y="45"/>
          <a:ext cx="3660526" cy="18019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Slides Prepared by: </a:t>
          </a:r>
        </a:p>
      </dsp:txBody>
      <dsp:txXfrm>
        <a:off x="87966" y="88011"/>
        <a:ext cx="3484594" cy="1626061"/>
      </dsp:txXfrm>
    </dsp:sp>
    <dsp:sp modelId="{3EA5E804-3D41-4E8C-AAF6-B6274CD58B45}">
      <dsp:nvSpPr>
        <dsp:cNvPr id="0" name=""/>
        <dsp:cNvSpPr/>
      </dsp:nvSpPr>
      <dsp:spPr>
        <a:xfrm rot="5400000">
          <a:off x="6193529" y="-460666"/>
          <a:ext cx="1441594" cy="650760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Dr. Sally S. Ismail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AL. Asmaa Bahai </a:t>
          </a:r>
          <a:r>
            <a:rPr lang="en-US" sz="1800" kern="1200" err="1"/>
            <a:t>Eldin</a:t>
          </a:r>
          <a:r>
            <a:rPr lang="en-US" sz="1800" kern="1200"/>
            <a:t> Kassem</a:t>
          </a:r>
        </a:p>
      </dsp:txBody>
      <dsp:txXfrm rot="-5400000">
        <a:off x="3660526" y="2142710"/>
        <a:ext cx="6437228" cy="1300848"/>
      </dsp:txXfrm>
    </dsp:sp>
    <dsp:sp modelId="{EB81457B-F05F-4908-8350-BF345681015C}">
      <dsp:nvSpPr>
        <dsp:cNvPr id="0" name=""/>
        <dsp:cNvSpPr/>
      </dsp:nvSpPr>
      <dsp:spPr>
        <a:xfrm>
          <a:off x="0" y="1892137"/>
          <a:ext cx="3660526" cy="18019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Under Supervision of:</a:t>
          </a:r>
        </a:p>
      </dsp:txBody>
      <dsp:txXfrm>
        <a:off x="87966" y="1980103"/>
        <a:ext cx="3484594" cy="1626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70D54-133F-4782-A5A7-835C6B62BD2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9EE6D-A96C-4C54-AF5F-82F44FE6F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2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2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8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5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0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2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4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1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2" descr="Bubble sheet test paper and pencil">
            <a:extLst>
              <a:ext uri="{FF2B5EF4-FFF2-40B4-BE49-F238E27FC236}">
                <a16:creationId xmlns:a16="http://schemas.microsoft.com/office/drawing/2014/main" id="{B9420A9E-E986-E2BB-635C-0977008AB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252" b="820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1B828-9D27-5652-C287-BBFDB0F40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Exam Generator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46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7B55-6455-9151-B545-7D0919F7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CE95681-3A4A-4F13-1661-CAA0956F3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009331"/>
              </p:ext>
            </p:extLst>
          </p:nvPr>
        </p:nvGraphicFramePr>
        <p:xfrm>
          <a:off x="746760" y="2731047"/>
          <a:ext cx="106984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133">
                  <a:extLst>
                    <a:ext uri="{9D8B030D-6E8A-4147-A177-3AD203B41FA5}">
                      <a16:colId xmlns:a16="http://schemas.microsoft.com/office/drawing/2014/main" val="2816927282"/>
                    </a:ext>
                  </a:extLst>
                </a:gridCol>
                <a:gridCol w="6612993">
                  <a:extLst>
                    <a:ext uri="{9D8B030D-6E8A-4147-A177-3AD203B41FA5}">
                      <a16:colId xmlns:a16="http://schemas.microsoft.com/office/drawing/2014/main" val="579203425"/>
                    </a:ext>
                  </a:extLst>
                </a:gridCol>
                <a:gridCol w="2882354">
                  <a:extLst>
                    <a:ext uri="{9D8B030D-6E8A-4147-A177-3AD203B41FA5}">
                      <a16:colId xmlns:a16="http://schemas.microsoft.com/office/drawing/2014/main" val="39056841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Used For Training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871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SQuAD</a:t>
                      </a:r>
                      <a:r>
                        <a:rPr lang="en-US"/>
                        <a:t> 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cs typeface="Calibri"/>
                        </a:rPr>
                        <a:t>A reading comprehension dataset, consisting of about 100,000 questions posed by </a:t>
                      </a:r>
                      <a:r>
                        <a:rPr lang="en-US" sz="1800" err="1">
                          <a:cs typeface="Calibri"/>
                        </a:rPr>
                        <a:t>crowdworkers</a:t>
                      </a:r>
                      <a:r>
                        <a:rPr lang="en-US" sz="1800">
                          <a:cs typeface="Calibri"/>
                        </a:rPr>
                        <a:t> on a set of Wikipedia articles, where the answer to every question is a segment of text, or span, from the corresponding reading passage.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Answer Extraction, Interrogative Word Classifier, WH QG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254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NewsQA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cs typeface="Calibri"/>
                        </a:rPr>
                        <a:t>A reading comprehension dataset of over 100,000 human-generated question-answer pairs.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cs typeface="Calibri"/>
                        </a:rPr>
                        <a:t>Crowdworkers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cs typeface="Calibri"/>
                        </a:rPr>
                        <a:t> supply questions and answers based on a set of over 10,000 news articles from CNN, with answers consisting of spans of text from the corresponding articles.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Answer Extraction, Interrogative Word Classifier, WH QG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098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17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7B55-6455-9151-B545-7D0919F7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CE95681-3A4A-4F13-1661-CAA0956F3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588174"/>
              </p:ext>
            </p:extLst>
          </p:nvPr>
        </p:nvGraphicFramePr>
        <p:xfrm>
          <a:off x="850393" y="3038696"/>
          <a:ext cx="10698477" cy="251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305">
                  <a:extLst>
                    <a:ext uri="{9D8B030D-6E8A-4147-A177-3AD203B41FA5}">
                      <a16:colId xmlns:a16="http://schemas.microsoft.com/office/drawing/2014/main" val="2816927282"/>
                    </a:ext>
                  </a:extLst>
                </a:gridCol>
                <a:gridCol w="6368818">
                  <a:extLst>
                    <a:ext uri="{9D8B030D-6E8A-4147-A177-3AD203B41FA5}">
                      <a16:colId xmlns:a16="http://schemas.microsoft.com/office/drawing/2014/main" val="579203425"/>
                    </a:ext>
                  </a:extLst>
                </a:gridCol>
                <a:gridCol w="2882354">
                  <a:extLst>
                    <a:ext uri="{9D8B030D-6E8A-4147-A177-3AD203B41FA5}">
                      <a16:colId xmlns:a16="http://schemas.microsoft.com/office/drawing/2014/main" val="3905684186"/>
                    </a:ext>
                  </a:extLst>
                </a:gridCol>
              </a:tblGrid>
              <a:tr h="37828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Used For Training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871149"/>
                  </a:ext>
                </a:extLst>
              </a:tr>
              <a:tr h="95224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Avenir Next LT Pro"/>
                        </a:rPr>
                        <a:t>Adversarial QA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Avenir Next LT Pro"/>
                        </a:rPr>
                        <a:t>A Reading Comprehension datasets, constructed using an adversarial model-in-the-loop. 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</a:rPr>
                        <a:t>with 10,000 training examples, 1,000 validation, and 1,000 test examples.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Interrogative Word Classifier, WH QG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Avenir Next LT Pr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098479"/>
                  </a:ext>
                </a:extLst>
              </a:tr>
              <a:tr h="95224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/>
                        <a:t>BoolQ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BoolQ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 question answering dataset for yes/no questions containing about 16,000 examples. These questions are naturally occurring i.e. they are generated in unprompted and unconstrained settings.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Boolean QG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833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78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99A1-A8AF-9CC3-9808-C6BC295F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519" y="2235200"/>
            <a:ext cx="10442961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408601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F112-E691-AA6B-83B3-AA17F606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 Extraction Model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7AC39-9BD4-A16B-095C-FAFF3BC8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/>
              <a:t> Goal </a:t>
            </a:r>
          </a:p>
          <a:p>
            <a:pPr lvl="1"/>
            <a:r>
              <a:rPr lang="en-US" sz="1800"/>
              <a:t>   To extract question-worthy key-phrases given passage.</a:t>
            </a:r>
          </a:p>
          <a:p>
            <a:pPr marL="0" indent="0">
              <a:buNone/>
            </a:pPr>
            <a:r>
              <a:rPr lang="en-US" sz="3200" b="1"/>
              <a:t> </a:t>
            </a:r>
            <a:r>
              <a:rPr lang="en-US" sz="2200" b="1"/>
              <a:t>Challenges </a:t>
            </a:r>
          </a:p>
          <a:p>
            <a:pPr lvl="1"/>
            <a:r>
              <a:rPr lang="en-US" sz="1800">
                <a:ea typeface="Cambria"/>
              </a:rPr>
              <a:t>   Lack of papers on this specific task .</a:t>
            </a:r>
          </a:p>
          <a:p>
            <a:pPr lvl="1"/>
            <a:r>
              <a:rPr lang="en-US" sz="1800">
                <a:ea typeface="Cambria"/>
              </a:rPr>
              <a:t>   NER (Named-Entity Recognition) over generates key-phrases.</a:t>
            </a:r>
          </a:p>
          <a:p>
            <a:pPr marL="0" indent="0">
              <a:buNone/>
            </a:pPr>
            <a:r>
              <a:rPr lang="en-US" sz="2200" b="1"/>
              <a:t>  Solutions</a:t>
            </a:r>
          </a:p>
          <a:p>
            <a:pPr lvl="1"/>
            <a:r>
              <a:rPr lang="en-US" sz="1800">
                <a:ea typeface="Cambria"/>
              </a:rPr>
              <a:t>   Utilize powerful model (T5) to extract </a:t>
            </a:r>
            <a:r>
              <a:rPr lang="en-US" sz="1800"/>
              <a:t>question-worthy key-phrases from the given passage.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88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F112-E691-AA6B-83B3-AA17F606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Interrogative Word Classifier Model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7AC39-9BD4-A16B-095C-FAFF3BC82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54752"/>
            <a:ext cx="10168128" cy="44330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 Goal </a:t>
            </a:r>
          </a:p>
          <a:p>
            <a:pPr lvl="1"/>
            <a:r>
              <a:rPr lang="en-US" sz="1800" dirty="0"/>
              <a:t>Classify the interrogative word of the question.</a:t>
            </a:r>
          </a:p>
          <a:p>
            <a:pPr marL="0" indent="0">
              <a:buNone/>
            </a:pPr>
            <a:r>
              <a:rPr lang="en-US" sz="3200" b="1" dirty="0"/>
              <a:t> </a:t>
            </a:r>
            <a:r>
              <a:rPr lang="en-US" sz="2200" b="1" dirty="0"/>
              <a:t>Challenges </a:t>
            </a:r>
          </a:p>
          <a:p>
            <a:pPr lvl="1"/>
            <a:r>
              <a:rPr lang="en-US" sz="1800" dirty="0"/>
              <a:t>   Choosing the best 5 NER tags and to pass it to the model.</a:t>
            </a:r>
          </a:p>
          <a:p>
            <a:pPr lvl="1"/>
            <a:r>
              <a:rPr lang="en-US" sz="1800" dirty="0"/>
              <a:t>   The accuracy was lower than expected.</a:t>
            </a:r>
          </a:p>
          <a:p>
            <a:pPr lvl="1"/>
            <a:r>
              <a:rPr lang="en-US" sz="1800" dirty="0"/>
              <a:t>   An answer may have more than one named entity.</a:t>
            </a:r>
          </a:p>
          <a:p>
            <a:pPr marL="0" indent="0">
              <a:buNone/>
            </a:pPr>
            <a:r>
              <a:rPr lang="en-US" sz="2200" b="1" dirty="0"/>
              <a:t>  Solutions</a:t>
            </a:r>
          </a:p>
          <a:p>
            <a:pPr lvl="1"/>
            <a:r>
              <a:rPr lang="en-US" sz="1800" dirty="0"/>
              <a:t>   Using statistical analysis of the datasets determine which the most frequent NER to use.</a:t>
            </a:r>
          </a:p>
          <a:p>
            <a:pPr lvl="1"/>
            <a:r>
              <a:rPr lang="en-US" sz="1800" dirty="0"/>
              <a:t>   Add additional two datasets to increase the accuracy.</a:t>
            </a:r>
          </a:p>
          <a:p>
            <a:pPr lvl="1"/>
            <a:r>
              <a:rPr lang="en-US" sz="1800" dirty="0"/>
              <a:t>   </a:t>
            </a:r>
            <a:r>
              <a:rPr lang="en-US" sz="1800" dirty="0">
                <a:ea typeface="+mn-lt"/>
                <a:cs typeface="+mn-lt"/>
              </a:rPr>
              <a:t>Extract the chosen named entities which belong to one of the 5 NER tags from the answer.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880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F112-E691-AA6B-83B3-AA17F606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 Question Generation Model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7AC39-9BD4-A16B-095C-FAFF3BC8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/>
              <a:t> Goal </a:t>
            </a:r>
          </a:p>
          <a:p>
            <a:pPr lvl="1"/>
            <a:r>
              <a:rPr lang="en-US" sz="1800" dirty="0"/>
              <a:t>   To generate WH-style questions on the text.</a:t>
            </a:r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2200" b="1" dirty="0"/>
              <a:t>Challenges </a:t>
            </a:r>
          </a:p>
          <a:p>
            <a:pPr lvl="1"/>
            <a:r>
              <a:rPr lang="en-US" sz="1800" dirty="0">
                <a:ea typeface="Cambria"/>
              </a:rPr>
              <a:t>   S</a:t>
            </a:r>
            <a:r>
              <a:rPr lang="en-US" sz="1800" dirty="0"/>
              <a:t>ometimes the model generates questions with wrong the interrogative word.</a:t>
            </a:r>
          </a:p>
          <a:p>
            <a:pPr marL="0" indent="0">
              <a:buNone/>
            </a:pPr>
            <a:r>
              <a:rPr lang="en-US" sz="2200" b="1" dirty="0"/>
              <a:t>  Solutions</a:t>
            </a:r>
          </a:p>
          <a:p>
            <a:pPr lvl="1"/>
            <a:r>
              <a:rPr lang="en-US" sz="1800" dirty="0">
                <a:ea typeface="Cambria"/>
              </a:rPr>
              <a:t>   I</a:t>
            </a:r>
            <a:r>
              <a:rPr lang="en-US" sz="1800" dirty="0"/>
              <a:t>mplement the Interrogative Word Classifier.</a:t>
            </a:r>
          </a:p>
        </p:txBody>
      </p:sp>
    </p:spTree>
    <p:extLst>
      <p:ext uri="{BB962C8B-B14F-4D97-AF65-F5344CB8AC3E}">
        <p14:creationId xmlns:p14="http://schemas.microsoft.com/office/powerpoint/2010/main" val="4111571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F112-E691-AA6B-83B3-AA17F606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Question Generation Model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7AC39-9BD4-A16B-095C-FAFF3BC8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/>
              <a:t>Goal</a:t>
            </a:r>
            <a:r>
              <a:rPr lang="en-US" sz="2200" b="1" dirty="0"/>
              <a:t> </a:t>
            </a:r>
            <a:endParaRPr lang="en-US" sz="2200" b="1"/>
          </a:p>
          <a:p>
            <a:pPr lvl="1"/>
            <a:r>
              <a:rPr lang="en-US" sz="1800"/>
              <a:t>Generate true/false questions on text.</a:t>
            </a:r>
            <a:r>
              <a:rPr lang="en-US" sz="1800" dirty="0"/>
              <a:t> </a:t>
            </a:r>
            <a:endParaRPr lang="en-US" sz="1800"/>
          </a:p>
          <a:p>
            <a:pPr marL="0" indent="0">
              <a:buNone/>
            </a:pPr>
            <a:r>
              <a:rPr lang="en-US" sz="2200" b="1"/>
              <a:t>Challenges</a:t>
            </a:r>
            <a:r>
              <a:rPr lang="en-US" sz="2200" b="1" dirty="0"/>
              <a:t> </a:t>
            </a:r>
            <a:endParaRPr lang="en-US" sz="2200" b="1"/>
          </a:p>
          <a:p>
            <a:pPr lvl="1"/>
            <a:r>
              <a:rPr lang="en-US" sz="1800"/>
              <a:t>Lack of papers on this specific task .</a:t>
            </a:r>
          </a:p>
          <a:p>
            <a:pPr lvl="1"/>
            <a:r>
              <a:rPr lang="en-US" sz="1800"/>
              <a:t>Small dataset size.</a:t>
            </a:r>
          </a:p>
          <a:p>
            <a:pPr marL="0" indent="0">
              <a:buNone/>
            </a:pPr>
            <a:r>
              <a:rPr lang="en-US" sz="2200" b="1"/>
              <a:t>Solutions</a:t>
            </a:r>
          </a:p>
          <a:p>
            <a:pPr lvl="1"/>
            <a:r>
              <a:rPr lang="en-US" sz="1800" dirty="0"/>
              <a:t>Tried data </a:t>
            </a:r>
            <a:r>
              <a:rPr lang="en-US" sz="1800"/>
              <a:t>augmentation by paraphrasing questions in</a:t>
            </a:r>
            <a:r>
              <a:rPr lang="en-US" sz="1800" dirty="0"/>
              <a:t> the</a:t>
            </a:r>
            <a:r>
              <a:rPr lang="en-US" sz="1800"/>
              <a:t> dataset.</a:t>
            </a:r>
          </a:p>
          <a:p>
            <a:pPr lvl="1"/>
            <a:r>
              <a:rPr lang="en-US" sz="1800"/>
              <a:t>Train for few epochs with relatively small model sizes to avoid overfitting.</a:t>
            </a:r>
          </a:p>
        </p:txBody>
      </p:sp>
    </p:spTree>
    <p:extLst>
      <p:ext uri="{BB962C8B-B14F-4D97-AF65-F5344CB8AC3E}">
        <p14:creationId xmlns:p14="http://schemas.microsoft.com/office/powerpoint/2010/main" val="64411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F112-E691-AA6B-83B3-AA17F606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 &amp; Complete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7AC39-9BD4-A16B-095C-FAFF3BC8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/>
              <a:t> Goal </a:t>
            </a:r>
          </a:p>
          <a:p>
            <a:pPr lvl="1"/>
            <a:r>
              <a:rPr lang="en-US" sz="1800" dirty="0"/>
              <a:t>Generate MCQ and complete questions from text.</a:t>
            </a:r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2200" b="1" dirty="0"/>
              <a:t>Challenges </a:t>
            </a:r>
          </a:p>
          <a:p>
            <a:pPr lvl="1"/>
            <a:r>
              <a:rPr lang="en-US" sz="1800" dirty="0"/>
              <a:t>Spelling mistakes.</a:t>
            </a:r>
          </a:p>
          <a:p>
            <a:pPr lvl="1"/>
            <a:r>
              <a:rPr lang="en-US" sz="1800" dirty="0"/>
              <a:t>Generate nondomain-specific distractors.</a:t>
            </a:r>
          </a:p>
          <a:p>
            <a:pPr marL="0" indent="0">
              <a:buNone/>
            </a:pPr>
            <a:r>
              <a:rPr lang="en-US" sz="2200" b="1" dirty="0"/>
              <a:t>  Solutions</a:t>
            </a:r>
          </a:p>
          <a:p>
            <a:pPr lvl="1"/>
            <a:r>
              <a:rPr lang="en-US" sz="1800" dirty="0"/>
              <a:t>Apply multiple filtering techniques to avoid duplicate distractors.</a:t>
            </a:r>
          </a:p>
          <a:p>
            <a:pPr lvl="1"/>
            <a:r>
              <a:rPr lang="en-US" sz="1800" dirty="0"/>
              <a:t>Use Reddit comments.</a:t>
            </a:r>
          </a:p>
        </p:txBody>
      </p:sp>
    </p:spTree>
    <p:extLst>
      <p:ext uri="{BB962C8B-B14F-4D97-AF65-F5344CB8AC3E}">
        <p14:creationId xmlns:p14="http://schemas.microsoft.com/office/powerpoint/2010/main" val="210834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99A1-A8AF-9CC3-9808-C6BC295F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503" y="2235200"/>
            <a:ext cx="9764994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Experiments &amp; Results</a:t>
            </a:r>
          </a:p>
        </p:txBody>
      </p:sp>
    </p:spTree>
    <p:extLst>
      <p:ext uri="{BB962C8B-B14F-4D97-AF65-F5344CB8AC3E}">
        <p14:creationId xmlns:p14="http://schemas.microsoft.com/office/powerpoint/2010/main" val="146120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5A6-34E2-ADB8-3D79-351AAB0A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D916-E959-B341-EDA7-33DB9F5A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/>
              <a:t>Baseline Models</a:t>
            </a:r>
          </a:p>
          <a:p>
            <a:r>
              <a:rPr lang="en-US" sz="1900" b="1" err="1"/>
              <a:t>SpaCy</a:t>
            </a:r>
            <a:r>
              <a:rPr lang="en-US" sz="1900" b="1"/>
              <a:t> NER: </a:t>
            </a:r>
            <a:r>
              <a:rPr lang="en-US" sz="1900"/>
              <a:t>Using </a:t>
            </a:r>
            <a:r>
              <a:rPr lang="en-US" sz="1900" err="1"/>
              <a:t>spaCy</a:t>
            </a:r>
            <a:r>
              <a:rPr lang="en-US" sz="1900"/>
              <a:t> library to detect all named-entities in a document.</a:t>
            </a:r>
          </a:p>
          <a:p>
            <a:r>
              <a:rPr lang="en-US" sz="1800" b="1"/>
              <a:t>YAKE: </a:t>
            </a:r>
            <a:r>
              <a:rPr lang="en-US" sz="1800"/>
              <a:t>A light-weight unsupervised automatic keyword extraction method which rests on text statistical features extracted from single documents to select the most important keywords of a text.</a:t>
            </a:r>
          </a:p>
          <a:p>
            <a:r>
              <a:rPr lang="en-US" sz="1800" b="1" err="1"/>
              <a:t>PtrNet</a:t>
            </a:r>
            <a:r>
              <a:rPr lang="en-US" sz="1800" b="1"/>
              <a:t>: </a:t>
            </a:r>
            <a:r>
              <a:rPr lang="en-US" sz="1800"/>
              <a:t>A pointer network which uses RNN encoder and decoder that points to key phrase start and end boundaries.</a:t>
            </a:r>
          </a:p>
          <a:p>
            <a:pPr marL="0" indent="0">
              <a:buNone/>
            </a:pPr>
            <a:r>
              <a:rPr lang="en-US" sz="2400" b="1"/>
              <a:t>Chosen Model</a:t>
            </a:r>
          </a:p>
          <a:p>
            <a:r>
              <a:rPr lang="en-US" sz="1800" b="1"/>
              <a:t>T5:</a:t>
            </a:r>
            <a:r>
              <a:rPr lang="en-US" sz="1800"/>
              <a:t> An encoder-decoder transformer model pre-trained on a multi-task mixture of unsupervised and supervised tasks and for which each task is converted into a text-to-text format.</a:t>
            </a:r>
          </a:p>
          <a:p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4315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158FEAEF-86CA-3CF9-5C93-601DAF6776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153003"/>
              </p:ext>
            </p:extLst>
          </p:nvPr>
        </p:nvGraphicFramePr>
        <p:xfrm>
          <a:off x="1011936" y="1471261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5478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5A6-34E2-ADB8-3D79-351AAB0A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 Extraction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644CC4-337B-62A7-2A43-BC4B0E873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944757"/>
              </p:ext>
            </p:extLst>
          </p:nvPr>
        </p:nvGraphicFramePr>
        <p:xfrm>
          <a:off x="945444" y="2398888"/>
          <a:ext cx="10236507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555">
                  <a:extLst>
                    <a:ext uri="{9D8B030D-6E8A-4147-A177-3AD203B41FA5}">
                      <a16:colId xmlns:a16="http://schemas.microsoft.com/office/drawing/2014/main" val="1779866681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2228230375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3919889937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416358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48854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SQuAD</a:t>
                      </a:r>
                      <a:endParaRPr 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31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spaCy</a:t>
                      </a:r>
                      <a:r>
                        <a:rPr lang="en-US"/>
                        <a:t> 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26.4 %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30.7%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23.2%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194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23.8 %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28.6 %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20.3 %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PtrNet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44.8 %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38.7%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749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T5-small (Chosen)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48.0</a:t>
                      </a:r>
                      <a:r>
                        <a:rPr lang="en-US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</a:t>
                      </a:r>
                      <a:r>
                        <a:rPr lang="en-US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51.5%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37615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NewsQA</a:t>
                      </a:r>
                      <a:endParaRPr 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21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spaCy</a:t>
                      </a:r>
                      <a:r>
                        <a:rPr lang="en-US"/>
                        <a:t> 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12.5%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8.5%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48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20.7%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75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PtrNet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43.5%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42.7%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976789"/>
                  </a:ext>
                </a:extLst>
              </a:tr>
              <a:tr h="25793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T5-small (Chosen)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 37.3%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43.9%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147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149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5A6-34E2-ADB8-3D79-351AAB0A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Interrogative Word Classifier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44DE3BD-D745-6BEF-68CD-B17C29FC0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228686"/>
              </p:ext>
            </p:extLst>
          </p:nvPr>
        </p:nvGraphicFramePr>
        <p:xfrm>
          <a:off x="1116013" y="2478088"/>
          <a:ext cx="998652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304">
                  <a:extLst>
                    <a:ext uri="{9D8B030D-6E8A-4147-A177-3AD203B41FA5}">
                      <a16:colId xmlns:a16="http://schemas.microsoft.com/office/drawing/2014/main" val="3491786761"/>
                    </a:ext>
                  </a:extLst>
                </a:gridCol>
                <a:gridCol w="1997304">
                  <a:extLst>
                    <a:ext uri="{9D8B030D-6E8A-4147-A177-3AD203B41FA5}">
                      <a16:colId xmlns:a16="http://schemas.microsoft.com/office/drawing/2014/main" val="4113860961"/>
                    </a:ext>
                  </a:extLst>
                </a:gridCol>
                <a:gridCol w="1997304">
                  <a:extLst>
                    <a:ext uri="{9D8B030D-6E8A-4147-A177-3AD203B41FA5}">
                      <a16:colId xmlns:a16="http://schemas.microsoft.com/office/drawing/2014/main" val="2261136299"/>
                    </a:ext>
                  </a:extLst>
                </a:gridCol>
                <a:gridCol w="1997304">
                  <a:extLst>
                    <a:ext uri="{9D8B030D-6E8A-4147-A177-3AD203B41FA5}">
                      <a16:colId xmlns:a16="http://schemas.microsoft.com/office/drawing/2014/main" val="2209928060"/>
                    </a:ext>
                  </a:extLst>
                </a:gridCol>
                <a:gridCol w="1997304">
                  <a:extLst>
                    <a:ext uri="{9D8B030D-6E8A-4147-A177-3AD203B41FA5}">
                      <a16:colId xmlns:a16="http://schemas.microsoft.com/office/drawing/2014/main" val="257861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Avenir Next LT Pro"/>
                        </a:rPr>
                        <a:t>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Batch-size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Training-Accuracy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Validation-Accuracy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957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Bert-base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SQuAD V.1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8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venir Next LT Pro"/>
                        </a:rPr>
                        <a:t>75.96%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venir Next LT Pro"/>
                        </a:rPr>
                        <a:t>71.74%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08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venir Next LT Pro"/>
                        </a:rPr>
                        <a:t>Bert-base Model(Chosen)</a:t>
                      </a:r>
                      <a:endParaRPr 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venir Next LT Pro"/>
                        </a:rPr>
                        <a:t>SQuAD V.1 + NEWSQA +</a:t>
                      </a:r>
                      <a:endParaRPr lang="en-US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venir Next LT Pro"/>
                        </a:rPr>
                        <a:t>Adversarial QA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/>
                        <a:t>16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/>
                        <a:t>75.9%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Avenir Next LT Pro"/>
                        </a:rPr>
                        <a:t>72.7%</a:t>
                      </a:r>
                      <a:endParaRPr 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3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venir Next LT Pro"/>
                        </a:rPr>
                        <a:t>Interrogative aware-classifier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venir Next LT Pro"/>
                        </a:rPr>
                        <a:t>SQuAD V.1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73.8%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816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665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5A6-34E2-ADB8-3D79-351AAB0A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 </a:t>
            </a:r>
            <a:r>
              <a:rPr lang="en-US"/>
              <a:t>Question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D916-E959-B341-EDA7-33DB9F5A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Baseline Models</a:t>
            </a:r>
          </a:p>
          <a:p>
            <a:r>
              <a:rPr lang="en-US" sz="1800" b="1" i="0" kern="120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+mn-ea"/>
                <a:cs typeface="+mn-cs"/>
              </a:rPr>
              <a:t>IWAQG</a:t>
            </a:r>
            <a:r>
              <a:rPr lang="en-US" sz="1900" b="1" dirty="0"/>
              <a:t>: </a:t>
            </a:r>
            <a:r>
              <a:rPr lang="en-US" sz="1900" dirty="0"/>
              <a:t>is a sequence-to-sequence neural network. It utilizes the Interrogative Word Classifier to choose the interrogative which is prepended to the input text.</a:t>
            </a:r>
          </a:p>
          <a:p>
            <a:r>
              <a:rPr lang="en-US" sz="1800" b="1" dirty="0"/>
              <a:t>CGC-QG: </a:t>
            </a:r>
            <a:r>
              <a:rPr lang="en-US" sz="1800" dirty="0"/>
              <a:t>is a sequence-to-sequence neural network . The clue word predictor of CGC-QG uses a syntactic dependency tree to predict potential clue words for questions based on passage context. </a:t>
            </a:r>
          </a:p>
          <a:p>
            <a:pPr marL="0" indent="0">
              <a:buNone/>
            </a:pPr>
            <a:r>
              <a:rPr lang="en-US" sz="2400" b="1" dirty="0"/>
              <a:t>Chosen Model</a:t>
            </a:r>
          </a:p>
          <a:p>
            <a:r>
              <a:rPr lang="en-US" sz="1800" b="1" dirty="0"/>
              <a:t>T5:</a:t>
            </a:r>
            <a:r>
              <a:rPr lang="en-US" sz="1800" dirty="0"/>
              <a:t> An encoder-decoder transformer model pre-trained on a multi-task mixture of unsupervised and supervised tasks and for which each task is converted into a text-to-text format.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6712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5A6-34E2-ADB8-3D79-351AAB0A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 Question Generation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5EFF184-B8E9-F8D3-40EF-2C86FDD1B8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338372"/>
              </p:ext>
            </p:extLst>
          </p:nvPr>
        </p:nvGraphicFramePr>
        <p:xfrm>
          <a:off x="1615385" y="2862138"/>
          <a:ext cx="8961229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67">
                  <a:extLst>
                    <a:ext uri="{9D8B030D-6E8A-4147-A177-3AD203B41FA5}">
                      <a16:colId xmlns:a16="http://schemas.microsoft.com/office/drawing/2014/main" val="1779866681"/>
                    </a:ext>
                  </a:extLst>
                </a:gridCol>
                <a:gridCol w="1103257">
                  <a:extLst>
                    <a:ext uri="{9D8B030D-6E8A-4147-A177-3AD203B41FA5}">
                      <a16:colId xmlns:a16="http://schemas.microsoft.com/office/drawing/2014/main" val="2228230375"/>
                    </a:ext>
                  </a:extLst>
                </a:gridCol>
                <a:gridCol w="1275261">
                  <a:extLst>
                    <a:ext uri="{9D8B030D-6E8A-4147-A177-3AD203B41FA5}">
                      <a16:colId xmlns:a16="http://schemas.microsoft.com/office/drawing/2014/main" val="407494669"/>
                    </a:ext>
                  </a:extLst>
                </a:gridCol>
                <a:gridCol w="1275261">
                  <a:extLst>
                    <a:ext uri="{9D8B030D-6E8A-4147-A177-3AD203B41FA5}">
                      <a16:colId xmlns:a16="http://schemas.microsoft.com/office/drawing/2014/main" val="1113923373"/>
                    </a:ext>
                  </a:extLst>
                </a:gridCol>
                <a:gridCol w="1275261">
                  <a:extLst>
                    <a:ext uri="{9D8B030D-6E8A-4147-A177-3AD203B41FA5}">
                      <a16:colId xmlns:a16="http://schemas.microsoft.com/office/drawing/2014/main" val="353641069"/>
                    </a:ext>
                  </a:extLst>
                </a:gridCol>
                <a:gridCol w="1275261">
                  <a:extLst>
                    <a:ext uri="{9D8B030D-6E8A-4147-A177-3AD203B41FA5}">
                      <a16:colId xmlns:a16="http://schemas.microsoft.com/office/drawing/2014/main" val="3919889937"/>
                    </a:ext>
                  </a:extLst>
                </a:gridCol>
                <a:gridCol w="1275261">
                  <a:extLst>
                    <a:ext uri="{9D8B030D-6E8A-4147-A177-3AD203B41FA5}">
                      <a16:colId xmlns:a16="http://schemas.microsoft.com/office/drawing/2014/main" val="416358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Avenir Next LT Pro"/>
                        </a:rPr>
                        <a:t>BLEU-1 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</a:rPr>
                        <a:t>BLEU-2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</a:rPr>
                        <a:t>BLEU-3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</a:rPr>
                        <a:t>BLEU-4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Avenir Next LT Pro"/>
                        </a:rPr>
                        <a:t>METEOR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Avenir Next LT Pro"/>
                        </a:rPr>
                        <a:t>ROUGE-L</a:t>
                      </a:r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488545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8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SQuAD</a:t>
                      </a:r>
                      <a:endParaRPr 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31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Only QG</a:t>
                      </a:r>
                      <a:endParaRPr 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venir Next LT Pro"/>
                        </a:rPr>
                        <a:t>45.63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30.43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22.51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17.30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45.42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194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venir Next LT Pro"/>
                        </a:rPr>
                        <a:t>IWAQG (73.8%)</a:t>
                      </a:r>
                      <a:endParaRPr 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47.69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/>
                        <a:t>32.24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/>
                        <a:t>24.01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/>
                        <a:t>18.53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22.33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46.94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CGC-QG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40.45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11.06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43.16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508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+mn-cs"/>
                        </a:rPr>
                        <a:t>T5-base</a:t>
                      </a:r>
                    </a:p>
                    <a:p>
                      <a:pPr marL="0" marR="0" lvl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+mn-cs"/>
                        </a:rPr>
                        <a:t>(Chosen)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+mn-cs"/>
                        </a:rPr>
                        <a:t>49.59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+mn-cs"/>
                        </a:rPr>
                        <a:t>33.79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+mn-cs"/>
                        </a:rPr>
                        <a:t>25.27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+mn-cs"/>
                        </a:rPr>
                        <a:t>19.59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+mn-cs"/>
                        </a:rPr>
                        <a:t>24.51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+mn-cs"/>
                        </a:rPr>
                        <a:t>47.36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749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121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5A6-34E2-ADB8-3D79-351AAB0A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Question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D916-E959-B341-EDA7-33DB9F5A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Baseline Model</a:t>
            </a:r>
          </a:p>
          <a:p>
            <a:r>
              <a:rPr lang="en-US" sz="1800" b="1" dirty="0"/>
              <a:t>Finetuned-QG: </a:t>
            </a:r>
            <a:r>
              <a:rPr lang="en-US" sz="1800" dirty="0"/>
              <a:t>is a T5 QG model that has been trained on multiple QG datasets with different formats in a transfer learning manner.</a:t>
            </a:r>
          </a:p>
          <a:p>
            <a:pPr marL="0" indent="0">
              <a:buNone/>
            </a:pPr>
            <a:r>
              <a:rPr lang="en-US" sz="2400" b="1" dirty="0"/>
              <a:t>Chosen Model</a:t>
            </a:r>
          </a:p>
          <a:p>
            <a:r>
              <a:rPr lang="en-US" sz="1800" b="1" dirty="0"/>
              <a:t>T5:</a:t>
            </a:r>
            <a:r>
              <a:rPr lang="en-US" sz="1800" dirty="0"/>
              <a:t> An encoder-decoder transformer model pre-trained on a multi-task mixture of unsupervised and supervised tasks and for which each task is converted into a text-to-text format.</a:t>
            </a:r>
          </a:p>
        </p:txBody>
      </p:sp>
    </p:spTree>
    <p:extLst>
      <p:ext uri="{BB962C8B-B14F-4D97-AF65-F5344CB8AC3E}">
        <p14:creationId xmlns:p14="http://schemas.microsoft.com/office/powerpoint/2010/main" val="4148361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5A6-34E2-ADB8-3D79-351AAB0A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Question Generation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5EFF184-B8E9-F8D3-40EF-2C86FDD1B8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314968"/>
              </p:ext>
            </p:extLst>
          </p:nvPr>
        </p:nvGraphicFramePr>
        <p:xfrm>
          <a:off x="1615385" y="3101420"/>
          <a:ext cx="8961229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67">
                  <a:extLst>
                    <a:ext uri="{9D8B030D-6E8A-4147-A177-3AD203B41FA5}">
                      <a16:colId xmlns:a16="http://schemas.microsoft.com/office/drawing/2014/main" val="1779866681"/>
                    </a:ext>
                  </a:extLst>
                </a:gridCol>
                <a:gridCol w="1103257">
                  <a:extLst>
                    <a:ext uri="{9D8B030D-6E8A-4147-A177-3AD203B41FA5}">
                      <a16:colId xmlns:a16="http://schemas.microsoft.com/office/drawing/2014/main" val="2228230375"/>
                    </a:ext>
                  </a:extLst>
                </a:gridCol>
                <a:gridCol w="1275261">
                  <a:extLst>
                    <a:ext uri="{9D8B030D-6E8A-4147-A177-3AD203B41FA5}">
                      <a16:colId xmlns:a16="http://schemas.microsoft.com/office/drawing/2014/main" val="407494669"/>
                    </a:ext>
                  </a:extLst>
                </a:gridCol>
                <a:gridCol w="1275261">
                  <a:extLst>
                    <a:ext uri="{9D8B030D-6E8A-4147-A177-3AD203B41FA5}">
                      <a16:colId xmlns:a16="http://schemas.microsoft.com/office/drawing/2014/main" val="1113923373"/>
                    </a:ext>
                  </a:extLst>
                </a:gridCol>
                <a:gridCol w="1275261">
                  <a:extLst>
                    <a:ext uri="{9D8B030D-6E8A-4147-A177-3AD203B41FA5}">
                      <a16:colId xmlns:a16="http://schemas.microsoft.com/office/drawing/2014/main" val="353641069"/>
                    </a:ext>
                  </a:extLst>
                </a:gridCol>
                <a:gridCol w="1275261">
                  <a:extLst>
                    <a:ext uri="{9D8B030D-6E8A-4147-A177-3AD203B41FA5}">
                      <a16:colId xmlns:a16="http://schemas.microsoft.com/office/drawing/2014/main" val="3919889937"/>
                    </a:ext>
                  </a:extLst>
                </a:gridCol>
                <a:gridCol w="1275261">
                  <a:extLst>
                    <a:ext uri="{9D8B030D-6E8A-4147-A177-3AD203B41FA5}">
                      <a16:colId xmlns:a16="http://schemas.microsoft.com/office/drawing/2014/main" val="416358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Avenir Next LT Pro"/>
                        </a:rPr>
                        <a:t>BLEU-1 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</a:rPr>
                        <a:t>BLEU-2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</a:rPr>
                        <a:t>BLEU-3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</a:rPr>
                        <a:t>BLEU-4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Avenir Next LT Pro"/>
                        </a:rPr>
                        <a:t>METEOR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Avenir Next LT Pro"/>
                        </a:rPr>
                        <a:t>ROUGE-L</a:t>
                      </a:r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488545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8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BoolQ</a:t>
                      </a:r>
                      <a:endParaRPr 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31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+mn-cs"/>
                        </a:rPr>
                        <a:t>Finetuned-QG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+mn-cs"/>
                        </a:rPr>
                        <a:t>49.49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+mn-cs"/>
                        </a:rPr>
                        <a:t>33.70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+mn-cs"/>
                        </a:rPr>
                        <a:t>24.71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+mn-cs"/>
                        </a:rPr>
                        <a:t>18.51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+mn-cs"/>
                        </a:rPr>
                        <a:t>23.68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+mn-cs"/>
                        </a:rPr>
                        <a:t>47.04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194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T5-small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44.29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31.86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23.53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17.48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41.53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725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+mn-cs"/>
                        </a:rPr>
                        <a:t>T5-base</a:t>
                      </a:r>
                    </a:p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+mn-cs"/>
                        </a:rPr>
                        <a:t>(Chosen)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+mn-cs"/>
                        </a:rPr>
                        <a:t>50.05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+mn-cs"/>
                        </a:rPr>
                        <a:t>37.86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+mn-cs"/>
                        </a:rPr>
                        <a:t>29.14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+mn-cs"/>
                        </a:rPr>
                        <a:t>22.60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+mn-cs"/>
                        </a:rPr>
                        <a:t>24.80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+mn-cs"/>
                        </a:rPr>
                        <a:t>46.62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749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238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99A1-A8AF-9CC3-9808-C6BC295F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/>
              <a:t>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3466753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emo">
            <a:hlinkClick r:id="" action="ppaction://media"/>
            <a:extLst>
              <a:ext uri="{FF2B5EF4-FFF2-40B4-BE49-F238E27FC236}">
                <a16:creationId xmlns:a16="http://schemas.microsoft.com/office/drawing/2014/main" id="{B9A28560-AF3E-C97D-5690-F9939AA2FAD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3175"/>
            <a:ext cx="1212088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4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A2F6-6701-1A07-2325-C5E0E51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9D03-3FED-152C-B3AA-A784F6B7D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Conclusion</a:t>
            </a:r>
          </a:p>
          <a:p>
            <a:r>
              <a:rPr lang="en-US" sz="1800" dirty="0"/>
              <a:t>Developed a pipelined system for end-to-end question generation.</a:t>
            </a:r>
          </a:p>
          <a:p>
            <a:r>
              <a:rPr lang="en-US" sz="1800" dirty="0"/>
              <a:t>Two modules: Answer Extraction, and Question Generation.</a:t>
            </a:r>
          </a:p>
          <a:p>
            <a:r>
              <a:rPr lang="en-US" sz="1800" dirty="0"/>
              <a:t>Four types of questions: WH, true/false, MCQ, and complete.</a:t>
            </a:r>
          </a:p>
          <a:p>
            <a:r>
              <a:rPr lang="en-US" sz="1800" dirty="0"/>
              <a:t>Results show that the models of our system match </a:t>
            </a:r>
            <a:r>
              <a:rPr lang="en-US" sz="1800"/>
              <a:t>and sometimes outperform </a:t>
            </a:r>
            <a:r>
              <a:rPr lang="en-US" sz="1800" dirty="0"/>
              <a:t>powerful baseline models and are viable for educational settings.</a:t>
            </a:r>
          </a:p>
          <a:p>
            <a:pPr marL="0" indent="0">
              <a:buNone/>
            </a:pPr>
            <a:r>
              <a:rPr lang="en-US" sz="2000" b="1" dirty="0"/>
              <a:t>Future Work</a:t>
            </a:r>
          </a:p>
          <a:p>
            <a:r>
              <a:rPr lang="en-US" sz="1800" dirty="0"/>
              <a:t>Improve our Boolean QG model by creating a new dataset that utilizes the MCQ pipeline on a reading comprehension dataset.</a:t>
            </a:r>
          </a:p>
          <a:p>
            <a:r>
              <a:rPr lang="en-US" sz="1800" dirty="0"/>
              <a:t>Making our system multilingual by using multilingual models and datasets.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634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442B-0012-DC2E-797D-0E815FFE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BB6F4-28F6-CE59-973C-C9BD2051D266}"/>
              </a:ext>
            </a:extLst>
          </p:cNvPr>
          <p:cNvSpPr txBox="1"/>
          <p:nvPr/>
        </p:nvSpPr>
        <p:spPr>
          <a:xfrm>
            <a:off x="487681" y="2237591"/>
            <a:ext cx="11216640" cy="4572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100" err="1"/>
              <a:t>Honnibal</a:t>
            </a:r>
            <a:r>
              <a:rPr lang="en-US" sz="1100"/>
              <a:t>, M. (2015). Spacy · industrial-strength natural language processing in python. · Industrial-strength Natural Language Processing in Python. https://spacy.io/.</a:t>
            </a:r>
          </a:p>
          <a:p>
            <a:endParaRPr lang="en-US" sz="1100"/>
          </a:p>
          <a:p>
            <a:r>
              <a:rPr lang="en-US" sz="1100"/>
              <a:t>Campos, Ricardo, et al. "YAKE! Keyword extraction from single documents using multiple local features." Information Sciences 509 (2020): 257-289.</a:t>
            </a:r>
          </a:p>
          <a:p>
            <a:endParaRPr lang="en-US" sz="1100"/>
          </a:p>
          <a:p>
            <a:r>
              <a:rPr lang="en-US" sz="1100"/>
              <a:t>Subramanian, Sandeep, et al. "Neural models for key phrase detection and question generation." </a:t>
            </a:r>
            <a:r>
              <a:rPr lang="en-US" sz="1100" err="1"/>
              <a:t>arXiv</a:t>
            </a:r>
            <a:r>
              <a:rPr lang="en-US" sz="1100"/>
              <a:t> preprint arXiv:1706.04560 (2017)</a:t>
            </a:r>
          </a:p>
          <a:p>
            <a:endParaRPr lang="en-US" sz="1100"/>
          </a:p>
          <a:p>
            <a:r>
              <a:rPr lang="en-US" sz="1100" err="1"/>
              <a:t>Raffel</a:t>
            </a:r>
            <a:r>
              <a:rPr lang="en-US" sz="1100"/>
              <a:t>, Colin, et al. "Exploring the limits of transfer learning with a unified text-to-text transformer." The Journal of Machine Learning Research 21.1 (2020): 5485-5551.</a:t>
            </a:r>
          </a:p>
          <a:p>
            <a:endParaRPr lang="en-US" sz="1100"/>
          </a:p>
          <a:p>
            <a:r>
              <a:rPr lang="en-US" sz="1100"/>
              <a:t>Kang, </a:t>
            </a:r>
            <a:r>
              <a:rPr lang="en-US" sz="1100" err="1"/>
              <a:t>Junmo</a:t>
            </a:r>
            <a:r>
              <a:rPr lang="en-US" sz="1100"/>
              <a:t>, </a:t>
            </a:r>
            <a:r>
              <a:rPr lang="en-US" sz="1100" err="1"/>
              <a:t>Haritz</a:t>
            </a:r>
            <a:r>
              <a:rPr lang="en-US" sz="1100"/>
              <a:t> Puerto San Roman, and Sung-Hyon </a:t>
            </a:r>
            <a:r>
              <a:rPr lang="en-US" sz="1100" err="1"/>
              <a:t>Myaeng</a:t>
            </a:r>
            <a:r>
              <a:rPr lang="en-US" sz="1100"/>
              <a:t>. "Let me know what to ask: Interrogative-word-aware question generation." </a:t>
            </a:r>
            <a:r>
              <a:rPr lang="en-US" sz="1100" err="1"/>
              <a:t>arXiv</a:t>
            </a:r>
            <a:r>
              <a:rPr lang="en-US" sz="1100"/>
              <a:t> preprint arXiv:1910.13794 (2019).</a:t>
            </a:r>
          </a:p>
          <a:p>
            <a:endParaRPr lang="en-US" sz="1100"/>
          </a:p>
          <a:p>
            <a:r>
              <a:rPr lang="en-US" sz="1100"/>
              <a:t>Liu, B., Zhao, M., </a:t>
            </a:r>
            <a:r>
              <a:rPr lang="en-US" sz="1100" err="1"/>
              <a:t>Niu</a:t>
            </a:r>
            <a:r>
              <a:rPr lang="en-US" sz="1100"/>
              <a:t>, D., Lai, K., He, Y., Wei, H., &amp; Xu, Y. (2019, May). Learning to generate questions by </a:t>
            </a:r>
            <a:r>
              <a:rPr lang="en-US" sz="1100" err="1"/>
              <a:t>learningwhat</a:t>
            </a:r>
            <a:r>
              <a:rPr lang="en-US" sz="1100"/>
              <a:t> not to generate. In The world wide web conference (pp. 1106-1118).</a:t>
            </a:r>
          </a:p>
          <a:p>
            <a:endParaRPr lang="en-US" sz="1100"/>
          </a:p>
          <a:p>
            <a:r>
              <a:rPr lang="en-US" sz="1100"/>
              <a:t>Trask, A., Michalak, P., &amp; Liu, J. (2015). sense2vec-a fast and accurate method for word sense disambiguation in neural word embeddings. </a:t>
            </a:r>
            <a:r>
              <a:rPr lang="en-US" sz="1100" err="1"/>
              <a:t>arXiv</a:t>
            </a:r>
            <a:r>
              <a:rPr lang="en-US" sz="1100"/>
              <a:t> preprint arXiv:1511.06388.</a:t>
            </a:r>
          </a:p>
          <a:p>
            <a:endParaRPr lang="en-US" sz="1100"/>
          </a:p>
          <a:p>
            <a:r>
              <a:rPr lang="en-US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Yuan, W., Yin, H., He, T., Chen, T., Wang, Q., &amp; Cui, L. (2022, April). Unified question generation with continual lifelong learning. In </a:t>
            </a:r>
            <a:r>
              <a:rPr lang="en-US" sz="11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ACM Web Conference 2022</a:t>
            </a:r>
            <a:r>
              <a:rPr lang="en-US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871-881).</a:t>
            </a:r>
            <a:endParaRPr lang="en-US" sz="1100"/>
          </a:p>
          <a:p>
            <a:r>
              <a:rPr lang="en-US" sz="1100" err="1"/>
              <a:t>Rajpurkar</a:t>
            </a:r>
            <a:r>
              <a:rPr lang="en-US" sz="1100"/>
              <a:t>, Pranav, et al. "Squad: 100,000+ questions for machine comprehension of text." </a:t>
            </a:r>
            <a:r>
              <a:rPr lang="en-US" sz="1100" err="1"/>
              <a:t>arXiv</a:t>
            </a:r>
            <a:r>
              <a:rPr lang="en-US" sz="1100"/>
              <a:t> preprint arXiv:1606.05250 (2016).</a:t>
            </a:r>
          </a:p>
          <a:p>
            <a:endParaRPr lang="en-US" sz="1100"/>
          </a:p>
          <a:p>
            <a:r>
              <a:rPr lang="en-US" sz="1100" err="1"/>
              <a:t>Trischler</a:t>
            </a:r>
            <a:r>
              <a:rPr lang="en-US" sz="1100"/>
              <a:t>, Adam, et al. "</a:t>
            </a:r>
            <a:r>
              <a:rPr lang="en-US" sz="1100" err="1"/>
              <a:t>Newsqa</a:t>
            </a:r>
            <a:r>
              <a:rPr lang="en-US" sz="1100"/>
              <a:t>: A machine comprehension dataset." </a:t>
            </a:r>
            <a:r>
              <a:rPr lang="en-US" sz="1100" err="1"/>
              <a:t>arXiv</a:t>
            </a:r>
            <a:r>
              <a:rPr lang="en-US" sz="1100"/>
              <a:t> preprint arXiv:1611.09830 (2016).</a:t>
            </a:r>
          </a:p>
          <a:p>
            <a:endParaRPr lang="en-US" sz="1100"/>
          </a:p>
          <a:p>
            <a:r>
              <a:rPr lang="en-US" sz="1100"/>
              <a:t>Jia, R., &amp; Liang, P. (2017). Adversarial examples for evaluating reading comprehension systems. </a:t>
            </a:r>
            <a:r>
              <a:rPr lang="en-US" sz="1100" err="1"/>
              <a:t>arXiv</a:t>
            </a:r>
            <a:r>
              <a:rPr lang="en-US" sz="1100"/>
              <a:t> preprint arXiv:1707.07328.</a:t>
            </a:r>
          </a:p>
          <a:p>
            <a:endParaRPr lang="en-US" sz="1100"/>
          </a:p>
          <a:p>
            <a:r>
              <a:rPr lang="en-US" sz="1100"/>
              <a:t>Clark, C., Lee, K., Chang, M. W., Kwiatkowski, T., Collins, M., &amp; Toutanova, K. (2019). </a:t>
            </a:r>
            <a:r>
              <a:rPr lang="en-US" sz="1100" err="1"/>
              <a:t>BoolQ</a:t>
            </a:r>
            <a:r>
              <a:rPr lang="en-US" sz="1100"/>
              <a:t>: Exploring the surprising difficulty of natural yes/no questions. </a:t>
            </a:r>
            <a:r>
              <a:rPr lang="en-US" sz="1100" err="1"/>
              <a:t>arXiv</a:t>
            </a:r>
            <a:r>
              <a:rPr lang="en-US" sz="1100"/>
              <a:t> preprint arXiv:1905.10044.</a:t>
            </a:r>
          </a:p>
          <a:p>
            <a:endParaRPr lang="en-US" sz="1100"/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27910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3D2E-CBC5-BCE0-3992-E137B535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B2AD-6E28-A479-76D4-AD66BECC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ea typeface="+mn-lt"/>
                <a:cs typeface="+mn-lt"/>
              </a:rPr>
              <a:t>The application takes text as input and generates questions on it with their answers.</a:t>
            </a:r>
            <a:endParaRPr lang="en-US" sz="2400">
              <a:cs typeface="Calibri"/>
            </a:endParaRPr>
          </a:p>
          <a:p>
            <a:r>
              <a:rPr lang="en-US" sz="2400"/>
              <a:t>Question generation (QG) and question answering (QA) are both branches of Natural Language Processing.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QG is the process of creating new questions. While QA is about finding an answer to a question.</a:t>
            </a:r>
          </a:p>
          <a:p>
            <a:r>
              <a:rPr lang="en-US" sz="2400">
                <a:ea typeface="+mn-lt"/>
                <a:cs typeface="+mn-lt"/>
              </a:rPr>
              <a:t>Two main approaches to QG: rule-based and neural network based. </a:t>
            </a:r>
          </a:p>
          <a:p>
            <a:r>
              <a:rPr lang="en-US" sz="2400">
                <a:cs typeface="Calibri"/>
              </a:rPr>
              <a:t>Rule-based VS neural network based.</a:t>
            </a:r>
          </a:p>
        </p:txBody>
      </p:sp>
    </p:spTree>
    <p:extLst>
      <p:ext uri="{BB962C8B-B14F-4D97-AF65-F5344CB8AC3E}">
        <p14:creationId xmlns:p14="http://schemas.microsoft.com/office/powerpoint/2010/main" val="3044710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4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5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8" name="Rectangle 53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9" name="Rectangle 55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9AD45-88F5-6CE6-B1FC-BE0179F0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Thank You</a:t>
            </a:r>
          </a:p>
        </p:txBody>
      </p:sp>
      <p:sp>
        <p:nvSpPr>
          <p:cNvPr id="90" name="Rectangle: Rounded Corners 57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1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A8DA-802D-63CF-58C9-34E599AB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962" y="349567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AB80-48C0-20C5-8C63-C81EBE95E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>
                <a:ea typeface="+mn-lt"/>
                <a:cs typeface="+mn-lt"/>
              </a:rPr>
              <a:t>Problems:</a:t>
            </a:r>
          </a:p>
          <a:p>
            <a:r>
              <a:rPr lang="en-US" sz="1900">
                <a:ea typeface="+mn-lt"/>
                <a:cs typeface="+mn-lt"/>
              </a:rPr>
              <a:t>Lack of exercises on teaching material.</a:t>
            </a:r>
          </a:p>
          <a:p>
            <a:r>
              <a:rPr lang="en-US" sz="1900">
                <a:ea typeface="+mn-lt"/>
                <a:cs typeface="+mn-lt"/>
              </a:rPr>
              <a:t>Negative effects on educators and students.</a:t>
            </a:r>
          </a:p>
          <a:p>
            <a:r>
              <a:rPr lang="en-US" sz="1900">
                <a:ea typeface="+mn-lt"/>
                <a:cs typeface="+mn-lt"/>
              </a:rPr>
              <a:t>Difficulty of self-learning despite availability of resources.</a:t>
            </a:r>
          </a:p>
          <a:p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>
                <a:ea typeface="+mn-lt"/>
                <a:cs typeface="+mn-lt"/>
              </a:rPr>
              <a:t>Proposed Solution:</a:t>
            </a:r>
          </a:p>
          <a:p>
            <a:r>
              <a:rPr lang="en-US" sz="1900">
                <a:ea typeface="+mn-lt"/>
                <a:cs typeface="+mn-lt"/>
              </a:rPr>
              <a:t>Automatic exam generation.</a:t>
            </a:r>
          </a:p>
          <a:p>
            <a:pPr marL="0" indent="0">
              <a:buNone/>
            </a:pPr>
            <a:endParaRPr lang="en-US" sz="170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C457A68-CE1B-82C0-1203-A30671105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84" y="1577612"/>
            <a:ext cx="6534485" cy="2753497"/>
          </a:xfrm>
          <a:prstGeom prst="rect">
            <a:avLst/>
          </a:prstGeom>
          <a:effectLst/>
        </p:spPr>
      </p:pic>
      <p:pic>
        <p:nvPicPr>
          <p:cNvPr id="8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C5C884E7-25E2-95E9-C68E-88B9C0708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285" y="4093900"/>
            <a:ext cx="6563931" cy="27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6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8908-E926-AF5C-C622-B7F3F044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8874-FBC9-E4FB-44F0-94B3596A6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effectLst/>
                <a:ea typeface="Times New Roman" panose="02020603050405020304" pitchFamily="18" charset="0"/>
              </a:rPr>
              <a:t>Develop a web </a:t>
            </a:r>
            <a:r>
              <a:rPr lang="en-US" sz="2400">
                <a:effectLst/>
                <a:ea typeface="Cambria"/>
                <a:cs typeface="Cambria" panose="02040503050406030204" pitchFamily="18" charset="0"/>
              </a:rPr>
              <a:t>application that helps students practice and educators write exams with the following features:</a:t>
            </a:r>
            <a:endParaRPr lang="en-US" sz="2400">
              <a:effectLst/>
              <a:ea typeface="Cambria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>
                <a:effectLst/>
                <a:ea typeface="Cambria"/>
                <a:cs typeface="Cambria" panose="02040503050406030204" pitchFamily="18" charset="0"/>
              </a:rPr>
              <a:t>Summarize text into question-and-answer pairs.</a:t>
            </a:r>
            <a:endParaRPr lang="en-US" sz="2400">
              <a:effectLst/>
              <a:ea typeface="Cambria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>
                <a:effectLst/>
                <a:ea typeface="Cambria"/>
                <a:cs typeface="Cambria" panose="02040503050406030204" pitchFamily="18" charset="0"/>
              </a:rPr>
              <a:t>Generate different types of questions</a:t>
            </a:r>
            <a:r>
              <a:rPr lang="en-US" sz="2400">
                <a:ea typeface="Cambria"/>
                <a:cs typeface="Cambria" panose="02040503050406030204" pitchFamily="18" charset="0"/>
              </a:rPr>
              <a:t>.</a:t>
            </a:r>
            <a:endParaRPr lang="en-US" sz="2400">
              <a:solidFill>
                <a:srgbClr val="FF0000"/>
              </a:solidFill>
              <a:effectLst/>
              <a:ea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>
                <a:effectLst/>
                <a:ea typeface="Cambria"/>
                <a:cs typeface="Cambria" panose="02040503050406030204" pitchFamily="18" charset="0"/>
              </a:rPr>
              <a:t>Create a user-friendly interface in the form of a web application.</a:t>
            </a:r>
            <a:endParaRPr lang="en-US" sz="2400">
              <a:effectLst/>
              <a:ea typeface="Cambria"/>
            </a:endParaRPr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9405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99A1-A8AF-9CC3-9808-C6BC295F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System Architecture</a:t>
            </a:r>
            <a:br>
              <a:rPr lang="en-US" sz="7200"/>
            </a:br>
            <a:endParaRPr 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25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F8110DB-70D1-4E72-3E39-917D31E37384}"/>
              </a:ext>
            </a:extLst>
          </p:cNvPr>
          <p:cNvSpPr/>
          <p:nvPr/>
        </p:nvSpPr>
        <p:spPr>
          <a:xfrm>
            <a:off x="624807" y="3008363"/>
            <a:ext cx="10811322" cy="2068712"/>
          </a:xfrm>
          <a:prstGeom prst="rect">
            <a:avLst/>
          </a:prstGeom>
          <a:solidFill>
            <a:srgbClr val="D7E2E5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FE0906-A118-104E-021A-4B5FA64D2E3C}"/>
              </a:ext>
            </a:extLst>
          </p:cNvPr>
          <p:cNvSpPr/>
          <p:nvPr/>
        </p:nvSpPr>
        <p:spPr>
          <a:xfrm>
            <a:off x="624807" y="5669237"/>
            <a:ext cx="10872914" cy="1150677"/>
          </a:xfrm>
          <a:prstGeom prst="rect">
            <a:avLst/>
          </a:prstGeom>
          <a:solidFill>
            <a:srgbClr val="D7E2E5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AD2AE5C6-7A5E-7C27-93E4-76516C2E2F98}"/>
              </a:ext>
            </a:extLst>
          </p:cNvPr>
          <p:cNvSpPr/>
          <p:nvPr/>
        </p:nvSpPr>
        <p:spPr>
          <a:xfrm>
            <a:off x="6664596" y="5825272"/>
            <a:ext cx="1356900" cy="8446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D0A250-F8FD-3C9B-2449-F4AA438F338E}"/>
              </a:ext>
            </a:extLst>
          </p:cNvPr>
          <p:cNvGrpSpPr/>
          <p:nvPr/>
        </p:nvGrpSpPr>
        <p:grpSpPr>
          <a:xfrm>
            <a:off x="4482306" y="29126"/>
            <a:ext cx="2915506" cy="708070"/>
            <a:chOff x="4567336" y="121599"/>
            <a:chExt cx="2915506" cy="70807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F7B7889-D1AB-78B6-BA9B-29E1C83EE964}"/>
                </a:ext>
              </a:extLst>
            </p:cNvPr>
            <p:cNvSpPr/>
            <p:nvPr/>
          </p:nvSpPr>
          <p:spPr>
            <a:xfrm>
              <a:off x="4704496" y="121599"/>
              <a:ext cx="2641186" cy="708070"/>
            </a:xfrm>
            <a:prstGeom prst="rect">
              <a:avLst/>
            </a:prstGeom>
            <a:solidFill>
              <a:srgbClr val="D7E2E5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DC6950-5B41-FDD6-2CF7-538A2E2D0269}"/>
                </a:ext>
              </a:extLst>
            </p:cNvPr>
            <p:cNvSpPr/>
            <p:nvPr/>
          </p:nvSpPr>
          <p:spPr>
            <a:xfrm>
              <a:off x="4567336" y="240138"/>
              <a:ext cx="29155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/>
                <a:t>Educator/Student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9E0CAC1-E322-EAD4-293A-BCB542C8A484}"/>
              </a:ext>
            </a:extLst>
          </p:cNvPr>
          <p:cNvSpPr/>
          <p:nvPr/>
        </p:nvSpPr>
        <p:spPr>
          <a:xfrm>
            <a:off x="3440316" y="1449219"/>
            <a:ext cx="5169547" cy="674949"/>
          </a:xfrm>
          <a:prstGeom prst="rect">
            <a:avLst/>
          </a:prstGeom>
          <a:solidFill>
            <a:srgbClr val="D7E2E5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User Interface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01C6FF-5F82-2C6B-A26C-B068838C822A}"/>
              </a:ext>
            </a:extLst>
          </p:cNvPr>
          <p:cNvGrpSpPr/>
          <p:nvPr/>
        </p:nvGrpSpPr>
        <p:grpSpPr>
          <a:xfrm>
            <a:off x="744076" y="3218328"/>
            <a:ext cx="2696240" cy="509556"/>
            <a:chOff x="767829" y="3784859"/>
            <a:chExt cx="2703176" cy="50955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A7BD11-C0E6-28DA-996B-355D59D0CD55}"/>
                </a:ext>
              </a:extLst>
            </p:cNvPr>
            <p:cNvSpPr/>
            <p:nvPr/>
          </p:nvSpPr>
          <p:spPr>
            <a:xfrm>
              <a:off x="767829" y="3784859"/>
              <a:ext cx="2703176" cy="509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3D2EA08-13D4-5E38-0446-23DB97DD459B}"/>
                </a:ext>
              </a:extLst>
            </p:cNvPr>
            <p:cNvSpPr/>
            <p:nvPr/>
          </p:nvSpPr>
          <p:spPr>
            <a:xfrm>
              <a:off x="1083713" y="3859326"/>
              <a:ext cx="207140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/>
                <a:t>Answer Extraction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0B8EF03-273C-90D2-414A-6CC174537F74}"/>
              </a:ext>
            </a:extLst>
          </p:cNvPr>
          <p:cNvGrpSpPr/>
          <p:nvPr/>
        </p:nvGrpSpPr>
        <p:grpSpPr>
          <a:xfrm>
            <a:off x="7998805" y="2280203"/>
            <a:ext cx="2828715" cy="565943"/>
            <a:chOff x="7998805" y="2425104"/>
            <a:chExt cx="2828715" cy="56594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1C06CA1-A181-3722-10BD-C4035516AC41}"/>
                </a:ext>
              </a:extLst>
            </p:cNvPr>
            <p:cNvSpPr/>
            <p:nvPr/>
          </p:nvSpPr>
          <p:spPr>
            <a:xfrm>
              <a:off x="7998805" y="2425104"/>
              <a:ext cx="2828715" cy="5659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B3379C1-983F-3E65-F9D8-5A367ED4C786}"/>
                </a:ext>
              </a:extLst>
            </p:cNvPr>
            <p:cNvSpPr/>
            <p:nvPr/>
          </p:nvSpPr>
          <p:spPr>
            <a:xfrm>
              <a:off x="8075944" y="2517291"/>
              <a:ext cx="267443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/>
                <a:t>Questions and Answers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5429D8-1BE2-B388-9ABB-7DBCE7CF74B8}"/>
              </a:ext>
            </a:extLst>
          </p:cNvPr>
          <p:cNvGrpSpPr/>
          <p:nvPr/>
        </p:nvGrpSpPr>
        <p:grpSpPr>
          <a:xfrm>
            <a:off x="8503455" y="3175853"/>
            <a:ext cx="1938042" cy="549670"/>
            <a:chOff x="8704850" y="3362728"/>
            <a:chExt cx="2703176" cy="72029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4927D4D-A19D-B610-5BDB-5C0B47FDF952}"/>
                </a:ext>
              </a:extLst>
            </p:cNvPr>
            <p:cNvSpPr/>
            <p:nvPr/>
          </p:nvSpPr>
          <p:spPr>
            <a:xfrm>
              <a:off x="8704850" y="3362728"/>
              <a:ext cx="2703176" cy="720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5CB3CD7-A362-C4DC-7BEA-A77EBFD6D8C7}"/>
                </a:ext>
              </a:extLst>
            </p:cNvPr>
            <p:cNvSpPr/>
            <p:nvPr/>
          </p:nvSpPr>
          <p:spPr>
            <a:xfrm>
              <a:off x="8802327" y="3501907"/>
              <a:ext cx="2497994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/>
                <a:t>WH QG Model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FC0CCD-44D6-5950-6942-E2AEE498507B}"/>
              </a:ext>
            </a:extLst>
          </p:cNvPr>
          <p:cNvGrpSpPr/>
          <p:nvPr/>
        </p:nvGrpSpPr>
        <p:grpSpPr>
          <a:xfrm>
            <a:off x="2559065" y="2286384"/>
            <a:ext cx="1531747" cy="523220"/>
            <a:chOff x="2552745" y="2453725"/>
            <a:chExt cx="1531747" cy="52322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2759686-9FC9-D306-F7E9-7ED1EFF201E8}"/>
                </a:ext>
              </a:extLst>
            </p:cNvPr>
            <p:cNvSpPr/>
            <p:nvPr/>
          </p:nvSpPr>
          <p:spPr>
            <a:xfrm>
              <a:off x="2552745" y="2453725"/>
              <a:ext cx="1531747" cy="523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0DEE331-9AA1-D0F9-EE20-766A74FDB1A3}"/>
                </a:ext>
              </a:extLst>
            </p:cNvPr>
            <p:cNvSpPr/>
            <p:nvPr/>
          </p:nvSpPr>
          <p:spPr>
            <a:xfrm>
              <a:off x="2953396" y="2529060"/>
              <a:ext cx="73044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/>
                <a:t>Text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24364D2-CD27-C6C4-94B5-A11BE84A9C65}"/>
              </a:ext>
            </a:extLst>
          </p:cNvPr>
          <p:cNvCxnSpPr>
            <a:cxnSpLocks/>
          </p:cNvCxnSpPr>
          <p:nvPr/>
        </p:nvCxnSpPr>
        <p:spPr>
          <a:xfrm flipV="1">
            <a:off x="6715143" y="754718"/>
            <a:ext cx="0" cy="706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FCBB6B-E257-BF38-27C6-BCB8999AAAD8}"/>
              </a:ext>
            </a:extLst>
          </p:cNvPr>
          <p:cNvCxnSpPr>
            <a:cxnSpLocks/>
          </p:cNvCxnSpPr>
          <p:nvPr/>
        </p:nvCxnSpPr>
        <p:spPr>
          <a:xfrm>
            <a:off x="5160756" y="754718"/>
            <a:ext cx="0" cy="706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E312E3-356A-2CEA-5777-64FF25C502C5}"/>
              </a:ext>
            </a:extLst>
          </p:cNvPr>
          <p:cNvCxnSpPr>
            <a:cxnSpLocks/>
          </p:cNvCxnSpPr>
          <p:nvPr/>
        </p:nvCxnSpPr>
        <p:spPr>
          <a:xfrm>
            <a:off x="3109558" y="5092345"/>
            <a:ext cx="0" cy="576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1DE2D7E-DC9A-DD50-838E-04D28E0A3FD8}"/>
              </a:ext>
            </a:extLst>
          </p:cNvPr>
          <p:cNvCxnSpPr>
            <a:cxnSpLocks/>
          </p:cNvCxnSpPr>
          <p:nvPr/>
        </p:nvCxnSpPr>
        <p:spPr>
          <a:xfrm flipV="1">
            <a:off x="9353116" y="5091826"/>
            <a:ext cx="0" cy="576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C9B4ECF-2361-07C3-C60C-681828230663}"/>
              </a:ext>
            </a:extLst>
          </p:cNvPr>
          <p:cNvSpPr txBox="1"/>
          <p:nvPr/>
        </p:nvSpPr>
        <p:spPr>
          <a:xfrm>
            <a:off x="624807" y="4593514"/>
            <a:ext cx="277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Application</a:t>
            </a:r>
            <a:r>
              <a:rPr lang="en-US" sz="2000"/>
              <a:t> </a:t>
            </a:r>
            <a:r>
              <a:rPr lang="en-US" sz="2400"/>
              <a:t>Layer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741E6B-D739-803E-7247-8C2B6E323196}"/>
              </a:ext>
            </a:extLst>
          </p:cNvPr>
          <p:cNvSpPr txBox="1"/>
          <p:nvPr/>
        </p:nvSpPr>
        <p:spPr>
          <a:xfrm>
            <a:off x="520203" y="6358249"/>
            <a:ext cx="298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Data Access Layer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5AA97FA-983C-B1FD-70B9-E248924D5C80}"/>
              </a:ext>
            </a:extLst>
          </p:cNvPr>
          <p:cNvCxnSpPr>
            <a:cxnSpLocks/>
          </p:cNvCxnSpPr>
          <p:nvPr/>
        </p:nvCxnSpPr>
        <p:spPr>
          <a:xfrm>
            <a:off x="4368547" y="2124168"/>
            <a:ext cx="0" cy="876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0890B3-6EDB-4B7E-32FE-6184DCFAF840}"/>
              </a:ext>
            </a:extLst>
          </p:cNvPr>
          <p:cNvCxnSpPr>
            <a:cxnSpLocks/>
          </p:cNvCxnSpPr>
          <p:nvPr/>
        </p:nvCxnSpPr>
        <p:spPr>
          <a:xfrm flipV="1">
            <a:off x="7730594" y="2124168"/>
            <a:ext cx="0" cy="876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41F5DE-B0E2-C332-D8AC-9FD6BD728439}"/>
              </a:ext>
            </a:extLst>
          </p:cNvPr>
          <p:cNvSpPr txBox="1"/>
          <p:nvPr/>
        </p:nvSpPr>
        <p:spPr>
          <a:xfrm>
            <a:off x="6745033" y="6173583"/>
            <a:ext cx="125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 Data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A9C1D7-CCFB-CE51-84DE-AEA60E1CEB4F}"/>
              </a:ext>
            </a:extLst>
          </p:cNvPr>
          <p:cNvGrpSpPr/>
          <p:nvPr/>
        </p:nvGrpSpPr>
        <p:grpSpPr>
          <a:xfrm>
            <a:off x="3948456" y="3902667"/>
            <a:ext cx="3362047" cy="575501"/>
            <a:chOff x="4576841" y="3308810"/>
            <a:chExt cx="2811730" cy="7202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6139C9-6501-1F92-104E-86DA464D6EFD}"/>
                </a:ext>
              </a:extLst>
            </p:cNvPr>
            <p:cNvSpPr/>
            <p:nvPr/>
          </p:nvSpPr>
          <p:spPr>
            <a:xfrm>
              <a:off x="4576841" y="3308810"/>
              <a:ext cx="2811730" cy="720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1E3B1F-5669-A345-98D9-4A70BD6FBC3E}"/>
                </a:ext>
              </a:extLst>
            </p:cNvPr>
            <p:cNvSpPr/>
            <p:nvPr/>
          </p:nvSpPr>
          <p:spPr>
            <a:xfrm>
              <a:off x="4648376" y="3435851"/>
              <a:ext cx="2668660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/>
                <a:t>Interrogative Word Classifier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6D71E3-4845-13CC-2ABD-67B902D7295E}"/>
              </a:ext>
            </a:extLst>
          </p:cNvPr>
          <p:cNvCxnSpPr>
            <a:cxnSpLocks/>
            <a:stCxn id="34" idx="2"/>
            <a:endCxn id="5" idx="1"/>
          </p:cNvCxnSpPr>
          <p:nvPr/>
        </p:nvCxnSpPr>
        <p:spPr>
          <a:xfrm rot="16200000" flipH="1">
            <a:off x="2789059" y="3031021"/>
            <a:ext cx="462534" cy="185626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0">
            <a:extLst>
              <a:ext uri="{FF2B5EF4-FFF2-40B4-BE49-F238E27FC236}">
                <a16:creationId xmlns:a16="http://schemas.microsoft.com/office/drawing/2014/main" id="{E410AB0C-9D4E-E484-6CB4-8C44FAF2E31C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 flipV="1">
            <a:off x="7224967" y="3450688"/>
            <a:ext cx="1278488" cy="7010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2D1C8E-D574-B2C4-E3EA-B938C223C5DE}"/>
              </a:ext>
            </a:extLst>
          </p:cNvPr>
          <p:cNvSpPr txBox="1"/>
          <p:nvPr/>
        </p:nvSpPr>
        <p:spPr>
          <a:xfrm>
            <a:off x="8337663" y="5420567"/>
            <a:ext cx="360076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C4779B9B-47C7-10CA-C06C-E18A1E808D61}"/>
              </a:ext>
            </a:extLst>
          </p:cNvPr>
          <p:cNvSpPr/>
          <p:nvPr/>
        </p:nvSpPr>
        <p:spPr>
          <a:xfrm>
            <a:off x="3865448" y="5825272"/>
            <a:ext cx="1356900" cy="8446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1ACBC-D5CF-4C14-902D-DBB81D229964}"/>
              </a:ext>
            </a:extLst>
          </p:cNvPr>
          <p:cNvSpPr txBox="1"/>
          <p:nvPr/>
        </p:nvSpPr>
        <p:spPr>
          <a:xfrm>
            <a:off x="3988363" y="6173583"/>
            <a:ext cx="117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Datasets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C16D0C2-25CE-6029-293A-0F641A0E7A59}"/>
              </a:ext>
            </a:extLst>
          </p:cNvPr>
          <p:cNvGrpSpPr/>
          <p:nvPr/>
        </p:nvGrpSpPr>
        <p:grpSpPr>
          <a:xfrm>
            <a:off x="8122716" y="3811905"/>
            <a:ext cx="2699520" cy="549670"/>
            <a:chOff x="8016092" y="3581325"/>
            <a:chExt cx="3765284" cy="72029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5494A58-75FE-509A-CA9D-85A42DB436BA}"/>
                </a:ext>
              </a:extLst>
            </p:cNvPr>
            <p:cNvSpPr/>
            <p:nvPr/>
          </p:nvSpPr>
          <p:spPr>
            <a:xfrm>
              <a:off x="8116319" y="3581325"/>
              <a:ext cx="3564832" cy="720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D7F5116-3867-65BA-D18B-79E911971006}"/>
                </a:ext>
              </a:extLst>
            </p:cNvPr>
            <p:cNvSpPr/>
            <p:nvPr/>
          </p:nvSpPr>
          <p:spPr>
            <a:xfrm>
              <a:off x="8016092" y="3699482"/>
              <a:ext cx="3765284" cy="48397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/>
                <a:t>Boolean QG Model</a:t>
              </a:r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5FB2A4C-D0B7-9ACD-1762-4B9F2C97BCB8}"/>
              </a:ext>
            </a:extLst>
          </p:cNvPr>
          <p:cNvSpPr/>
          <p:nvPr/>
        </p:nvSpPr>
        <p:spPr>
          <a:xfrm>
            <a:off x="7833576" y="4442683"/>
            <a:ext cx="3210139" cy="549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15F62C4-6D2E-ECBD-9BC1-F93DB32F27B8}"/>
              </a:ext>
            </a:extLst>
          </p:cNvPr>
          <p:cNvSpPr/>
          <p:nvPr/>
        </p:nvSpPr>
        <p:spPr>
          <a:xfrm>
            <a:off x="7972345" y="4532035"/>
            <a:ext cx="29325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/>
              <a:t>MCQ &amp; Complete Model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E50ED20-053E-1814-B2AB-76C0537BFAD9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3440316" y="3450688"/>
            <a:ext cx="5063139" cy="22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91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8897-228B-8155-257B-2C9E9142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Description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03D03-147C-64A4-EE03-649D2EB12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  <a:cs typeface="Calibri"/>
              </a:rPr>
              <a:t>Answer Extraction</a:t>
            </a:r>
          </a:p>
          <a:p>
            <a:r>
              <a:rPr lang="en-US" sz="1800">
                <a:solidFill>
                  <a:srgbClr val="000000"/>
                </a:solidFill>
                <a:cs typeface="Calibri"/>
              </a:rPr>
              <a:t>Extract question-worthy key-phrases from text.</a:t>
            </a:r>
          </a:p>
          <a:p>
            <a:r>
              <a:rPr lang="en-US" sz="1800">
                <a:solidFill>
                  <a:srgbClr val="000000"/>
                </a:solidFill>
                <a:cs typeface="Calibri"/>
              </a:rPr>
              <a:t>Sequence-to-sequence model using transformer architecture.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  <a:cs typeface="Calibri"/>
              </a:rPr>
              <a:t>Interrogative Word Classifier</a:t>
            </a:r>
          </a:p>
          <a:p>
            <a:r>
              <a:rPr lang="en-US" sz="1800">
                <a:solidFill>
                  <a:srgbClr val="000000"/>
                </a:solidFill>
                <a:cs typeface="Calibri"/>
              </a:rPr>
              <a:t>Choose </a:t>
            </a:r>
            <a:r>
              <a:rPr lang="en-US" sz="1800" dirty="0">
                <a:solidFill>
                  <a:srgbClr val="000000"/>
                </a:solidFill>
                <a:cs typeface="Calibri"/>
              </a:rPr>
              <a:t>a </a:t>
            </a:r>
            <a:r>
              <a:rPr lang="en-US" sz="1800">
                <a:solidFill>
                  <a:srgbClr val="000000"/>
                </a:solidFill>
                <a:cs typeface="Calibri"/>
              </a:rPr>
              <a:t>question word based on embeddings of context and answer.</a:t>
            </a:r>
          </a:p>
          <a:p>
            <a:r>
              <a:rPr lang="en-US" sz="1800">
                <a:solidFill>
                  <a:srgbClr val="000000"/>
                </a:solidFill>
                <a:cs typeface="Calibri"/>
              </a:rPr>
              <a:t>Transformer-based classifier model.</a:t>
            </a:r>
          </a:p>
        </p:txBody>
      </p:sp>
    </p:spTree>
    <p:extLst>
      <p:ext uri="{BB962C8B-B14F-4D97-AF65-F5344CB8AC3E}">
        <p14:creationId xmlns:p14="http://schemas.microsoft.com/office/powerpoint/2010/main" val="148360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8897-228B-8155-257B-2C9E9142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Description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03D03-147C-64A4-EE03-649D2EB12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1">
                <a:solidFill>
                  <a:srgbClr val="000000"/>
                </a:solidFill>
                <a:latin typeface="Avenir Next LT Pro"/>
                <a:cs typeface="Calibri"/>
              </a:rPr>
              <a:t>WH QG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Calibri"/>
              </a:rPr>
              <a:t>Generate WH-style questions given the following: context, interrogative word, and answer.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cs typeface="Calibri"/>
            </a:endParaRPr>
          </a:p>
          <a:p>
            <a:pPr>
              <a:defRPr/>
            </a:pPr>
            <a:r>
              <a:rPr lang="en-US" sz="1800">
                <a:solidFill>
                  <a:srgbClr val="000000"/>
                </a:solidFill>
                <a:latin typeface="Avenir Next LT Pro"/>
                <a:cs typeface="Calibri"/>
              </a:rPr>
              <a:t>Sequence-to-sequence model using Transformer architecture.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Calibri"/>
              </a:rPr>
              <a:t>Boolean QG</a:t>
            </a:r>
            <a:endParaRPr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cs typeface="Calibri"/>
            </a:endParaRPr>
          </a:p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Avenir Next LT Pro"/>
                <a:cs typeface="Calibri"/>
              </a:rPr>
              <a:t>Generate true/false questions </a:t>
            </a:r>
            <a:r>
              <a:rPr lang="en-US" sz="1800">
                <a:solidFill>
                  <a:srgbClr val="000000"/>
                </a:solidFill>
                <a:latin typeface="Avenir Next LT Pro"/>
                <a:cs typeface="Calibri"/>
              </a:rPr>
              <a:t>based on </a:t>
            </a:r>
            <a:r>
              <a:rPr lang="en-US" sz="1800" dirty="0">
                <a:solidFill>
                  <a:srgbClr val="000000"/>
                </a:solidFill>
                <a:latin typeface="Avenir Next LT Pro"/>
                <a:cs typeface="Calibri"/>
              </a:rPr>
              <a:t>the </a:t>
            </a:r>
            <a:r>
              <a:rPr lang="en-US" sz="1800">
                <a:solidFill>
                  <a:srgbClr val="000000"/>
                </a:solidFill>
                <a:latin typeface="Avenir Next LT Pro"/>
                <a:cs typeface="Calibri"/>
              </a:rPr>
              <a:t>context and </a:t>
            </a:r>
            <a:r>
              <a:rPr lang="en-US" sz="1800" dirty="0">
                <a:solidFill>
                  <a:srgbClr val="000000"/>
                </a:solidFill>
                <a:latin typeface="Avenir Next LT Pro"/>
                <a:cs typeface="Calibri"/>
              </a:rPr>
              <a:t>a </a:t>
            </a:r>
            <a:r>
              <a:rPr lang="en-US" sz="1800" dirty="0" err="1">
                <a:solidFill>
                  <a:srgbClr val="000000"/>
                </a:solidFill>
                <a:latin typeface="Avenir Next LT Pro"/>
                <a:cs typeface="Calibri"/>
              </a:rPr>
              <a:t>boolean</a:t>
            </a:r>
            <a:r>
              <a:rPr lang="en-US" sz="1800" dirty="0">
                <a:solidFill>
                  <a:srgbClr val="000000"/>
                </a:solidFill>
                <a:latin typeface="Avenir Next LT Pro"/>
                <a:cs typeface="Calibri"/>
              </a:rPr>
              <a:t> </a:t>
            </a:r>
            <a:r>
              <a:rPr lang="en-US" sz="1800">
                <a:solidFill>
                  <a:srgbClr val="000000"/>
                </a:solidFill>
                <a:latin typeface="Avenir Next LT Pro"/>
                <a:cs typeface="Calibri"/>
              </a:rPr>
              <a:t>answer.</a:t>
            </a:r>
          </a:p>
          <a:p>
            <a:pPr>
              <a:defRPr/>
            </a:pPr>
            <a:r>
              <a:rPr lang="en-US" sz="1800">
                <a:solidFill>
                  <a:srgbClr val="000000"/>
                </a:solidFill>
                <a:latin typeface="Avenir Next LT Pro"/>
                <a:cs typeface="Calibri"/>
              </a:rPr>
              <a:t>Sequence-to-sequence model using Transformer architecture.</a:t>
            </a:r>
          </a:p>
          <a:p>
            <a:pPr marL="0" indent="0">
              <a:buNone/>
              <a:defRPr/>
            </a:pPr>
            <a:r>
              <a:rPr lang="en-US" sz="2000" b="1">
                <a:solidFill>
                  <a:srgbClr val="000000"/>
                </a:solidFill>
                <a:latin typeface="Avenir Next LT Pro"/>
                <a:cs typeface="Calibri"/>
              </a:rPr>
              <a:t>MCQ &amp; Complete</a:t>
            </a:r>
          </a:p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Avenir Next LT Pro"/>
                <a:cs typeface="Calibri"/>
              </a:rPr>
              <a:t>Extract all named entities from the context then try to find </a:t>
            </a:r>
            <a:r>
              <a:rPr lang="en-US" sz="1800">
                <a:solidFill>
                  <a:srgbClr val="000000"/>
                </a:solidFill>
                <a:latin typeface="Avenir Next LT Pro"/>
                <a:cs typeface="Calibri"/>
              </a:rPr>
              <a:t>distractors </a:t>
            </a:r>
            <a:r>
              <a:rPr lang="en-US" sz="1800" dirty="0">
                <a:solidFill>
                  <a:srgbClr val="000000"/>
                </a:solidFill>
                <a:latin typeface="Avenir Next LT Pro"/>
                <a:cs typeface="Calibri"/>
              </a:rPr>
              <a:t>to them</a:t>
            </a:r>
            <a:r>
              <a:rPr lang="en-US" sz="1800">
                <a:solidFill>
                  <a:srgbClr val="000000"/>
                </a:solidFill>
                <a:latin typeface="Avenir Next LT Pro"/>
                <a:cs typeface="Calibri"/>
              </a:rPr>
              <a:t>.</a:t>
            </a:r>
          </a:p>
          <a:p>
            <a:pPr>
              <a:defRPr/>
            </a:pPr>
            <a:r>
              <a:rPr lang="en-US" sz="1800">
                <a:solidFill>
                  <a:srgbClr val="000000"/>
                </a:solidFill>
                <a:latin typeface="Avenir Next LT Pro"/>
                <a:cs typeface="Calibri"/>
              </a:rPr>
              <a:t>Sense2Vec model </a:t>
            </a:r>
            <a:r>
              <a:rPr lang="en-US" sz="1800" dirty="0">
                <a:solidFill>
                  <a:srgbClr val="000000"/>
                </a:solidFill>
                <a:latin typeface="Avenir Next LT Pro"/>
                <a:cs typeface="Calibri"/>
              </a:rPr>
              <a:t>is </a:t>
            </a:r>
            <a:r>
              <a:rPr lang="en-US" sz="1800">
                <a:solidFill>
                  <a:srgbClr val="000000"/>
                </a:solidFill>
                <a:latin typeface="Avenir Next LT Pro"/>
                <a:cs typeface="Calibri"/>
              </a:rPr>
              <a:t>utilized </a:t>
            </a:r>
            <a:r>
              <a:rPr lang="en-US" sz="1800" dirty="0">
                <a:solidFill>
                  <a:srgbClr val="000000"/>
                </a:solidFill>
                <a:latin typeface="Avenir Next LT Pro"/>
                <a:cs typeface="Calibri"/>
              </a:rPr>
              <a:t>to find the 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distractors </a:t>
            </a:r>
            <a:r>
              <a:rPr lang="en-US" sz="1800" dirty="0">
                <a:solidFill>
                  <a:srgbClr val="000000"/>
                </a:solidFill>
                <a:latin typeface="Avenir Next LT Pro"/>
                <a:cs typeface="Calibri"/>
              </a:rPr>
              <a:t> </a:t>
            </a:r>
            <a:r>
              <a:rPr lang="en-US" sz="1800">
                <a:solidFill>
                  <a:srgbClr val="000000"/>
                </a:solidFill>
                <a:latin typeface="Avenir Next LT Pro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467545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3024"/>
      </a:dk2>
      <a:lt2>
        <a:srgbClr val="E8E3E2"/>
      </a:lt2>
      <a:accent1>
        <a:srgbClr val="7BA9B4"/>
      </a:accent1>
      <a:accent2>
        <a:srgbClr val="7F96BA"/>
      </a:accent2>
      <a:accent3>
        <a:srgbClr val="9796C6"/>
      </a:accent3>
      <a:accent4>
        <a:srgbClr val="997FBA"/>
      </a:accent4>
      <a:accent5>
        <a:srgbClr val="BE94C5"/>
      </a:accent5>
      <a:accent6>
        <a:srgbClr val="BA7FAA"/>
      </a:accent6>
      <a:hlink>
        <a:srgbClr val="AD746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BA4A15ED5C2A41B83640613053F842" ma:contentTypeVersion="14" ma:contentTypeDescription="Create a new document." ma:contentTypeScope="" ma:versionID="097224b47cbaf03379a0af4909d99893">
  <xsd:schema xmlns:xsd="http://www.w3.org/2001/XMLSchema" xmlns:xs="http://www.w3.org/2001/XMLSchema" xmlns:p="http://schemas.microsoft.com/office/2006/metadata/properties" xmlns:ns3="7038da36-6201-4bc3-a3d5-cbf62125ea33" xmlns:ns4="c96f61c3-f3ff-4eb5-afb0-ed8270342a12" targetNamespace="http://schemas.microsoft.com/office/2006/metadata/properties" ma:root="true" ma:fieldsID="83bf1c00bfa02267955b82b8fa09ddc7" ns3:_="" ns4:_="">
    <xsd:import namespace="7038da36-6201-4bc3-a3d5-cbf62125ea33"/>
    <xsd:import namespace="c96f61c3-f3ff-4eb5-afb0-ed8270342a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8da36-6201-4bc3-a3d5-cbf62125e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6f61c3-f3ff-4eb5-afb0-ed8270342a1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38da36-6201-4bc3-a3d5-cbf62125ea33" xsi:nil="true"/>
  </documentManagement>
</p:properties>
</file>

<file path=customXml/itemProps1.xml><?xml version="1.0" encoding="utf-8"?>
<ds:datastoreItem xmlns:ds="http://schemas.openxmlformats.org/officeDocument/2006/customXml" ds:itemID="{D784B2BA-1371-4AEC-B424-A8848BD73EEE}">
  <ds:schemaRefs>
    <ds:schemaRef ds:uri="7038da36-6201-4bc3-a3d5-cbf62125ea33"/>
    <ds:schemaRef ds:uri="c96f61c3-f3ff-4eb5-afb0-ed8270342a1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4DDA006-B6B9-4010-82D7-BEB3CC98DE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EE20C1-9BE8-407D-8611-0728F5ED81AB}">
  <ds:schemaRefs>
    <ds:schemaRef ds:uri="c96f61c3-f3ff-4eb5-afb0-ed8270342a12"/>
    <ds:schemaRef ds:uri="http://schemas.microsoft.com/office/2006/metadata/properties"/>
    <ds:schemaRef ds:uri="http://purl.org/dc/dcmitype/"/>
    <ds:schemaRef ds:uri="7038da36-6201-4bc3-a3d5-cbf62125ea33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1756</Words>
  <Application>Microsoft Office PowerPoint</Application>
  <PresentationFormat>Widescreen</PresentationFormat>
  <Paragraphs>310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AccentBoxVTI</vt:lpstr>
      <vt:lpstr>Exam Generator</vt:lpstr>
      <vt:lpstr>PowerPoint Presentation</vt:lpstr>
      <vt:lpstr>Introduction</vt:lpstr>
      <vt:lpstr>Motivation</vt:lpstr>
      <vt:lpstr>Objective</vt:lpstr>
      <vt:lpstr>System Architecture </vt:lpstr>
      <vt:lpstr>PowerPoint Presentation</vt:lpstr>
      <vt:lpstr>Phases Description</vt:lpstr>
      <vt:lpstr>Phases Description </vt:lpstr>
      <vt:lpstr>Datasets</vt:lpstr>
      <vt:lpstr>Datasets</vt:lpstr>
      <vt:lpstr>Challenges</vt:lpstr>
      <vt:lpstr>Answer Extraction Model  </vt:lpstr>
      <vt:lpstr>Interrogative Word Classifier Model  </vt:lpstr>
      <vt:lpstr>WH Question Generation Model  </vt:lpstr>
      <vt:lpstr>Boolean Question Generation Model  </vt:lpstr>
      <vt:lpstr>MCQ &amp; Complete Model</vt:lpstr>
      <vt:lpstr>Experiments &amp; Results</vt:lpstr>
      <vt:lpstr>Answer Extraction</vt:lpstr>
      <vt:lpstr>Answer Extraction</vt:lpstr>
      <vt:lpstr>Interrogative Word Classifier</vt:lpstr>
      <vt:lpstr>WH Question Generation</vt:lpstr>
      <vt:lpstr>WH Question Generation </vt:lpstr>
      <vt:lpstr>Boolean Question Generation</vt:lpstr>
      <vt:lpstr>Boolean Question Generation</vt:lpstr>
      <vt:lpstr>Application Demo</vt:lpstr>
      <vt:lpstr>PowerPoint Presentation</vt:lpstr>
      <vt:lpstr>Conclusion &amp; Future Work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مصطفى هشام عبد الحسيب محمد</dc:creator>
  <cp:lastModifiedBy>مصطفى هشام عبد الحسيب محمد</cp:lastModifiedBy>
  <cp:revision>14</cp:revision>
  <dcterms:created xsi:type="dcterms:W3CDTF">2023-04-18T22:12:14Z</dcterms:created>
  <dcterms:modified xsi:type="dcterms:W3CDTF">2023-07-06T01:41:37Z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0x01010023BA4A15ED5C2A41B83640613053F842</vt:lpwstr>
  </property>
</Properties>
</file>