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C6DC-216A-468B-B4B2-5685A445A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477" y="1710268"/>
            <a:ext cx="8249492" cy="1955706"/>
          </a:xfrm>
        </p:spPr>
        <p:txBody>
          <a:bodyPr/>
          <a:lstStyle/>
          <a:p>
            <a:pPr algn="l"/>
            <a:r>
              <a:rPr lang="en-US" dirty="0"/>
              <a:t>The best time to clean the station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C8D4D-F57E-4294-925F-9DA09955C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2179" y="4332303"/>
            <a:ext cx="6601824" cy="815429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Mohammed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Alhamoud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19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193E-C9E8-4A90-BA67-C320F7A3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F4621-9D41-4F55-96AD-EFEDA7301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necessary to target the station on the day and time the least crowded during weekdays and weekends and make it the time to cleaning up the station.</a:t>
            </a:r>
          </a:p>
          <a:p>
            <a:r>
              <a:rPr lang="en-US" dirty="0"/>
              <a:t>After work, we reached the right time to cleaning the station on weekdays </a:t>
            </a:r>
            <a:r>
              <a:rPr lang="en-US" sz="1800" dirty="0"/>
              <a:t>( JUNCTION BLVD ) is Day: Monday and time 4:00.</a:t>
            </a:r>
            <a:endParaRPr lang="en-US" dirty="0"/>
          </a:p>
          <a:p>
            <a:r>
              <a:rPr lang="en-US" dirty="0"/>
              <a:t>And the right time to clean the station on weekends </a:t>
            </a:r>
            <a:r>
              <a:rPr lang="en-US" sz="1800" dirty="0"/>
              <a:t>( HUNTS POINT AV ) is </a:t>
            </a:r>
            <a:r>
              <a:rPr lang="en-US" sz="1800" dirty="0" err="1"/>
              <a:t>Day:Sunday</a:t>
            </a:r>
            <a:r>
              <a:rPr lang="en-US" sz="1800" dirty="0"/>
              <a:t> and time 21:00.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1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6A77-3CD5-4B5F-BAEA-F2CBF1C0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2"/>
                </a:solidFill>
              </a:rPr>
              <a:t>Outline: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8B6C7-15BB-4E82-A3CB-091FE8BE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dirty="0"/>
              <a:t>-Introduction</a:t>
            </a:r>
          </a:p>
          <a:p>
            <a:r>
              <a:rPr lang="en-US" sz="2800" dirty="0"/>
              <a:t>-Data</a:t>
            </a:r>
          </a:p>
          <a:p>
            <a:pPr algn="l"/>
            <a:r>
              <a:rPr lang="en-US" sz="2800" dirty="0"/>
              <a:t>-Analytical approach</a:t>
            </a:r>
          </a:p>
          <a:p>
            <a:pPr algn="l"/>
            <a:r>
              <a:rPr lang="en-US" sz="2800" dirty="0"/>
              <a:t>-Conclusion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1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A2BA-E19B-43B9-901E-119CDC35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Introduction: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B8E93-A039-43B3-8A0D-17078CAF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idea is to find the busiest station. And try to look for the best time during day to do cleaning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solidFill>
                  <a:schemeClr val="accent2"/>
                </a:solidFill>
              </a:rPr>
              <a:t>Question:</a:t>
            </a:r>
          </a:p>
          <a:p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the best time to do cleaning during the weekdays? 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the best time to do cleaning during the weekends?</a:t>
            </a:r>
          </a:p>
        </p:txBody>
      </p:sp>
    </p:spTree>
    <p:extLst>
      <p:ext uri="{BB962C8B-B14F-4D97-AF65-F5344CB8AC3E}">
        <p14:creationId xmlns:p14="http://schemas.microsoft.com/office/powerpoint/2010/main" val="377076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DB5F-CA98-4FAB-9A2F-4C1DE6A2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0D19E-70C8-41FF-B0C9-B6406917A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67992"/>
            <a:ext cx="8596668" cy="3573370"/>
          </a:xfrm>
        </p:spPr>
        <p:txBody>
          <a:bodyPr/>
          <a:lstStyle/>
          <a:p>
            <a:r>
              <a:rPr lang="en-US" sz="3600" dirty="0"/>
              <a:t>The data set in MTA that will use from July 2021 - Sep 2021.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6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6F69-8325-414A-AA05-C4D51A4D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Analytical approach: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2F590F-13BE-4918-B943-DE64BEF6B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431" y="1793289"/>
            <a:ext cx="6901397" cy="4066747"/>
          </a:xfrm>
        </p:spPr>
      </p:pic>
    </p:spTree>
    <p:extLst>
      <p:ext uri="{BB962C8B-B14F-4D97-AF65-F5344CB8AC3E}">
        <p14:creationId xmlns:p14="http://schemas.microsoft.com/office/powerpoint/2010/main" val="386872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B2E4-691E-4600-89FA-EB325F1A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72" y="591845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/>
              <a:t>Top 6 crowded stations on Weekends: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C39434-5733-4665-B729-574B59FE2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528" y="2077375"/>
            <a:ext cx="7173157" cy="3782661"/>
          </a:xfrm>
        </p:spPr>
      </p:pic>
    </p:spTree>
    <p:extLst>
      <p:ext uri="{BB962C8B-B14F-4D97-AF65-F5344CB8AC3E}">
        <p14:creationId xmlns:p14="http://schemas.microsoft.com/office/powerpoint/2010/main" val="54804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20E2-E920-4EFC-ABCB-3FFA9E69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best time to do cleaning during the weekends( HUNTS POINT AV 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0918DD-0434-4B24-B15A-9EA80DA95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753" y="2359789"/>
            <a:ext cx="4099915" cy="37493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B67CD8-25D3-46CD-A094-FC6D7D928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144" y="2232203"/>
            <a:ext cx="4781086" cy="413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4462-CCF3-49C7-8F39-BEB6E150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6 crowded </a:t>
            </a:r>
            <a:r>
              <a:rPr lang="en-US" sz="3600" dirty="0"/>
              <a:t>stations</a:t>
            </a:r>
            <a:r>
              <a:rPr lang="en-US" dirty="0"/>
              <a:t> on Weekdays: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B8E4E3-1869-418C-BA79-530D9CB7B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816" y="2228295"/>
            <a:ext cx="7075502" cy="4163627"/>
          </a:xfrm>
        </p:spPr>
      </p:pic>
    </p:spTree>
    <p:extLst>
      <p:ext uri="{BB962C8B-B14F-4D97-AF65-F5344CB8AC3E}">
        <p14:creationId xmlns:p14="http://schemas.microsoft.com/office/powerpoint/2010/main" val="22406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B2043-144B-427B-A5AE-1A1FDAF3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best time to do cleaning during the weekdays( JUNCTION BLVD ):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8E32C2-0945-458F-ACDA-B4E9FA5C2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42833"/>
            <a:ext cx="3362006" cy="43556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CD7E7A-6465-4C61-8DB6-BA3C737F6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512" y="2370339"/>
            <a:ext cx="5037881" cy="373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752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331</TotalTime>
  <Words>213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The best time to clean the station</vt:lpstr>
      <vt:lpstr>Outline:</vt:lpstr>
      <vt:lpstr>Introduction:</vt:lpstr>
      <vt:lpstr>Data:</vt:lpstr>
      <vt:lpstr>Analytical approach:</vt:lpstr>
      <vt:lpstr>Top 6 crowded stations on Weekends:</vt:lpstr>
      <vt:lpstr>The best time to do cleaning during the weekends( HUNTS POINT AV ):</vt:lpstr>
      <vt:lpstr>Top 6 crowded stations on Weekdays:</vt:lpstr>
      <vt:lpstr>The best time to do cleaning during the weekdays( JUNCTION BLVD ):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best time to clean the station</dc:title>
  <dc:creator>user</dc:creator>
  <cp:lastModifiedBy>user</cp:lastModifiedBy>
  <cp:revision>4</cp:revision>
  <dcterms:created xsi:type="dcterms:W3CDTF">2021-10-09T17:13:37Z</dcterms:created>
  <dcterms:modified xsi:type="dcterms:W3CDTF">2021-10-09T22:45:14Z</dcterms:modified>
</cp:coreProperties>
</file>