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Mohammed </a:t>
            </a:r>
            <a:r>
              <a:rPr lang="en-IN" sz="2000" b="1" spc="10" dirty="0" err="1">
                <a:solidFill>
                  <a:srgbClr val="1382AC"/>
                </a:solidFill>
                <a:latin typeface="Arial"/>
                <a:cs typeface="Arial"/>
              </a:rPr>
              <a:t>Ibramsha</a:t>
            </a:r>
            <a:r>
              <a:rPr lang="en-IN" sz="2000" b="1" spc="10" dirty="0">
                <a:solidFill>
                  <a:srgbClr val="1382AC"/>
                </a:solidFill>
                <a:latin typeface="Arial"/>
                <a:cs typeface="Arial"/>
              </a:rPr>
              <a:t>. P </a:t>
            </a:r>
            <a:r>
              <a:rPr lang="en-US" sz="2000" b="1" spc="-75" dirty="0">
                <a:solidFill>
                  <a:srgbClr val="1382AC"/>
                </a:solidFill>
                <a:latin typeface="Arial"/>
                <a:cs typeface="Arial"/>
              </a:rPr>
              <a:t>(2021301</a:t>
            </a:r>
            <a:r>
              <a:rPr lang="en-IN" sz="2000" b="1" spc="-75">
                <a:solidFill>
                  <a:srgbClr val="1382AC"/>
                </a:solidFill>
                <a:latin typeface="Arial"/>
                <a:cs typeface="Arial"/>
              </a:rPr>
              <a:t>309)</a:t>
            </a:r>
            <a:r>
              <a:rPr lang="en-US" sz="2000" b="1" spc="-75">
                <a:solidFill>
                  <a:srgbClr val="1382AC"/>
                </a:solidFill>
                <a:latin typeface="Arial"/>
                <a:cs typeface="Arial"/>
              </a:rPr>
              <a:t>-</a:t>
            </a:r>
            <a:r>
              <a:rPr lang="en-US" sz="2000" b="1" spc="-75" dirty="0" err="1">
                <a:solidFill>
                  <a:srgbClr val="1382AC"/>
                </a:solidFill>
                <a:latin typeface="Arial"/>
                <a:cs typeface="Arial"/>
              </a:rPr>
              <a:t>Alagappa</a:t>
            </a:r>
            <a:r>
              <a:rPr lang="en-US" sz="2000" b="1" spc="-75" dirty="0">
                <a:solidFill>
                  <a:srgbClr val="1382AC"/>
                </a:solidFill>
                <a:latin typeface="Arial"/>
                <a:cs typeface="Arial"/>
              </a:rPr>
              <a:t>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Widescreen</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thurga thurga G</dc:creator>
  <cp:lastModifiedBy>mohammedibramsha786@gmail.com</cp:lastModifiedBy>
  <cp:revision>7</cp:revision>
  <dcterms:created xsi:type="dcterms:W3CDTF">2024-04-04T19:22:38Z</dcterms:created>
  <dcterms:modified xsi:type="dcterms:W3CDTF">2024-04-30T04:29:03Z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