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23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</a:t>
            </a:r>
            <a:r>
              <a:rPr altLang="en-GB" sz="2400" lang="en-US"/>
              <a:t>:</a:t>
            </a:r>
            <a:r>
              <a:rPr altLang="en-GB" sz="2400" lang="en-US"/>
              <a:t> </a:t>
            </a:r>
            <a:r>
              <a:rPr altLang="en-GB" sz="2400" lang="en-US"/>
              <a:t>K</a:t>
            </a:r>
            <a:r>
              <a:rPr altLang="en-GB" sz="2400" lang="en-US"/>
              <a:t>.</a:t>
            </a:r>
            <a:r>
              <a:rPr altLang="en-GB" sz="2400" lang="en-US"/>
              <a:t>M</a:t>
            </a:r>
            <a:r>
              <a:rPr altLang="en-GB" sz="2400" lang="en-US"/>
              <a:t>o</a:t>
            </a:r>
            <a:r>
              <a:rPr altLang="en-GB" sz="2400" lang="en-US"/>
              <a:t>h</a:t>
            </a:r>
            <a:r>
              <a:rPr altLang="en-GB" sz="2400" lang="en-US"/>
              <a:t>a</a:t>
            </a:r>
            <a:r>
              <a:rPr altLang="en-GB" sz="2400" lang="en-US"/>
              <a:t>m</a:t>
            </a:r>
            <a:r>
              <a:rPr altLang="en-GB" sz="2400" lang="en-US"/>
              <a:t>m</a:t>
            </a:r>
            <a:r>
              <a:rPr altLang="en-GB" sz="2400" lang="en-US"/>
              <a:t>e</a:t>
            </a:r>
            <a:r>
              <a:rPr altLang="en-GB" sz="2400" lang="en-US"/>
              <a:t>d</a:t>
            </a:r>
            <a:r>
              <a:rPr altLang="en-GB" sz="2400" lang="en-US"/>
              <a:t> </a:t>
            </a:r>
            <a:r>
              <a:rPr altLang="en-GB" sz="2400" lang="en-US"/>
              <a:t>I</a:t>
            </a:r>
            <a:r>
              <a:rPr altLang="en-GB" sz="2400" lang="en-US"/>
              <a:t>m</a:t>
            </a:r>
            <a:r>
              <a:rPr altLang="en-GB" sz="2400" lang="en-US"/>
              <a:t>r</a:t>
            </a:r>
            <a:r>
              <a:rPr altLang="en-GB" sz="2400" lang="en-US"/>
              <a:t>a</a:t>
            </a:r>
            <a:r>
              <a:rPr altLang="en-GB" sz="2400" lang="en-US"/>
              <a:t>n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3</a:t>
            </a:r>
            <a:r>
              <a:rPr altLang="en-GB" dirty="0" sz="2400" lang="en-US"/>
              <a:t>6</a:t>
            </a:r>
            <a:r>
              <a:rPr altLang="en-GB" dirty="0" sz="2400" lang="en-US"/>
              <a:t>6</a:t>
            </a:r>
            <a:r>
              <a:rPr altLang="en-GB" dirty="0" sz="2400" lang="en-US"/>
              <a:t>0</a:t>
            </a:r>
            <a:r>
              <a:rPr dirty="0" sz="2400" lang="en-US"/>
              <a:t>and asunm</a:t>
            </a:r>
            <a:r>
              <a:rPr altLang="en-GB" dirty="0" sz="2400" lang="en-US"/>
              <a:t>1</a:t>
            </a:r>
            <a:r>
              <a:rPr altLang="en-GB" dirty="0" sz="2400" lang="en-US"/>
              <a:t>4</a:t>
            </a:r>
            <a:r>
              <a:rPr altLang="en-GB" dirty="0" sz="2400" lang="en-US"/>
              <a:t>5</a:t>
            </a:r>
            <a:r>
              <a:rPr altLang="en-GB" dirty="0" sz="2400" lang="en-US"/>
              <a:t>5</a:t>
            </a:r>
            <a:r>
              <a:rPr altLang="en-GB" dirty="0" sz="2400" lang="en-US"/>
              <a:t>u</a:t>
            </a:r>
            <a:r>
              <a:rPr altLang="en-GB" dirty="0" sz="2400" lang="en-US"/>
              <a:t>n</a:t>
            </a:r>
            <a:r>
              <a:rPr altLang="en-GB" dirty="0" sz="2400" lang="en-US"/>
              <a:t>m</a:t>
            </a:r>
            <a:r>
              <a:rPr altLang="en-GB" dirty="0" sz="2400" lang="en-US"/>
              <a:t>1</a:t>
            </a:r>
            <a:r>
              <a:rPr altLang="en-GB" dirty="0" sz="2400" lang="en-US"/>
              <a:t>4</a:t>
            </a:r>
            <a:r>
              <a:rPr altLang="en-GB" dirty="0" sz="2400" lang="en-US"/>
              <a:t>5</a:t>
            </a:r>
            <a:r>
              <a:rPr altLang="en-GB" dirty="0" sz="2400" lang="en-US"/>
              <a:t>5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3</a:t>
            </a:r>
            <a:r>
              <a:rPr altLang="en-GB" dirty="0" sz="2400" lang="en-US"/>
              <a:t>6</a:t>
            </a:r>
            <a:r>
              <a:rPr altLang="en-GB" dirty="0" sz="2400" lang="en-US"/>
              <a:t>6</a:t>
            </a:r>
            <a:r>
              <a:rPr altLang="en-GB" dirty="0" sz="2400" lang="en-US"/>
              <a:t>0</a:t>
            </a:r>
            <a:endParaRPr altLang="en-US" lang="zh-CN"/>
          </a:p>
          <a:p>
            <a:r>
              <a:rPr dirty="0" sz="2400" lang="en-US"/>
              <a:t>DEPARTMENT: B. COM( GENERAL) 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9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790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123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1790600"/>
            <a:ext cx="3232514" cy="2910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2024-03-26T21:07:00Z</dcterms:created>
  <dcterms:modified xsi:type="dcterms:W3CDTF">2024-09-03T10:02:42Z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33c29644e85b423b88fa2d9cddc375a4</vt:lpwstr>
  </property>
  <property fmtid="{D5CDD505-2E9C-101B-9397-08002B2CF9AE}" pid="5" name="KSOProductBuildVer">
    <vt:lpwstr>1033-12.2.0.17562</vt:lpwstr>
  </property>
</Properties>
</file>