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57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Create “Storage” folder in Project directory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Switch Input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51031" y="4569260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Retrieve all files inside “Storage”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5492678" y="4083220"/>
            <a:ext cx="12403" cy="48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505081" y="5415742"/>
            <a:ext cx="0" cy="505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59130" y="4992501"/>
            <a:ext cx="7818712" cy="10527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Switch Input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Allow user to add file to “Storage”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691629" y="338891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175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Irshad, Mohammed</cp:lastModifiedBy>
  <cp:revision>39</cp:revision>
  <dcterms:created xsi:type="dcterms:W3CDTF">2021-01-19T12:02:17Z</dcterms:created>
  <dcterms:modified xsi:type="dcterms:W3CDTF">2022-09-05T16:36:33Z</dcterms:modified>
</cp:coreProperties>
</file>