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59" r:id="rId4"/>
    <p:sldId id="260" r:id="rId5"/>
    <p:sldId id="279" r:id="rId6"/>
    <p:sldId id="280" r:id="rId7"/>
    <p:sldId id="261" r:id="rId8"/>
    <p:sldId id="262" r:id="rId9"/>
    <p:sldId id="278" r:id="rId10"/>
    <p:sldId id="271" r:id="rId11"/>
    <p:sldId id="272" r:id="rId12"/>
    <p:sldId id="281" r:id="rId13"/>
    <p:sldId id="283" r:id="rId14"/>
    <p:sldId id="284" r:id="rId15"/>
    <p:sldId id="282" r:id="rId16"/>
    <p:sldId id="274" r:id="rId17"/>
    <p:sldId id="275" r:id="rId18"/>
    <p:sldId id="276" r:id="rId19"/>
    <p:sldId id="264" r:id="rId20"/>
    <p:sldId id="28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Kaif" userId="eacb5e51a620158d" providerId="LiveId" clId="{45A8256F-0ACF-44F5-817D-3BC4DEA85218}"/>
    <pc:docChg chg="modSld">
      <pc:chgData name="Mohammed Kaif" userId="eacb5e51a620158d" providerId="LiveId" clId="{45A8256F-0ACF-44F5-817D-3BC4DEA85218}" dt="2025-05-08T16:01:13.021" v="3" actId="14100"/>
      <pc:docMkLst>
        <pc:docMk/>
      </pc:docMkLst>
      <pc:sldChg chg="modSp mod">
        <pc:chgData name="Mohammed Kaif" userId="eacb5e51a620158d" providerId="LiveId" clId="{45A8256F-0ACF-44F5-817D-3BC4DEA85218}" dt="2025-05-08T16:00:56.789" v="1" actId="1076"/>
        <pc:sldMkLst>
          <pc:docMk/>
          <pc:sldMk cId="0" sldId="257"/>
        </pc:sldMkLst>
        <pc:spChg chg="mod">
          <ac:chgData name="Mohammed Kaif" userId="eacb5e51a620158d" providerId="LiveId" clId="{45A8256F-0ACF-44F5-817D-3BC4DEA85218}" dt="2025-05-08T16:00:56.789" v="1" actId="1076"/>
          <ac:spMkLst>
            <pc:docMk/>
            <pc:sldMk cId="0" sldId="257"/>
            <ac:spMk id="10" creationId="{D8F22AE3-C077-2C66-3EE4-3ADBB192E8A2}"/>
          </ac:spMkLst>
        </pc:spChg>
      </pc:sldChg>
      <pc:sldChg chg="modSp mod">
        <pc:chgData name="Mohammed Kaif" userId="eacb5e51a620158d" providerId="LiveId" clId="{45A8256F-0ACF-44F5-817D-3BC4DEA85218}" dt="2025-05-08T16:01:02.133" v="2" actId="1076"/>
        <pc:sldMkLst>
          <pc:docMk/>
          <pc:sldMk cId="0" sldId="258"/>
        </pc:sldMkLst>
        <pc:spChg chg="mod">
          <ac:chgData name="Mohammed Kaif" userId="eacb5e51a620158d" providerId="LiveId" clId="{45A8256F-0ACF-44F5-817D-3BC4DEA85218}" dt="2025-05-08T16:01:02.133" v="2" actId="1076"/>
          <ac:spMkLst>
            <pc:docMk/>
            <pc:sldMk cId="0" sldId="258"/>
            <ac:spMk id="14" creationId="{ACEB0740-8E81-C5E9-78C2-D49E1ADBD337}"/>
          </ac:spMkLst>
        </pc:spChg>
      </pc:sldChg>
      <pc:sldChg chg="modSp mod">
        <pc:chgData name="Mohammed Kaif" userId="eacb5e51a620158d" providerId="LiveId" clId="{45A8256F-0ACF-44F5-817D-3BC4DEA85218}" dt="2025-05-08T16:01:13.021" v="3" actId="14100"/>
        <pc:sldMkLst>
          <pc:docMk/>
          <pc:sldMk cId="0" sldId="259"/>
        </pc:sldMkLst>
        <pc:spChg chg="mod">
          <ac:chgData name="Mohammed Kaif" userId="eacb5e51a620158d" providerId="LiveId" clId="{45A8256F-0ACF-44F5-817D-3BC4DEA85218}" dt="2025-05-08T16:01:13.021" v="3" actId="14100"/>
          <ac:spMkLst>
            <pc:docMk/>
            <pc:sldMk cId="0" sldId="25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E2E60-1609-4CD6-BFE7-653D37672119}" type="datetimeFigureOut">
              <a:rPr lang="en-IN" smtClean="0"/>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26E9EE-9A5D-42E2-9760-AC472A059755}" type="slidenum">
              <a:rPr lang="en-IN" smtClean="0"/>
              <a:t>‹#›</a:t>
            </a:fld>
            <a:endParaRPr lang="en-IN"/>
          </a:p>
        </p:txBody>
      </p:sp>
    </p:spTree>
    <p:extLst>
      <p:ext uri="{BB962C8B-B14F-4D97-AF65-F5344CB8AC3E}">
        <p14:creationId xmlns:p14="http://schemas.microsoft.com/office/powerpoint/2010/main" val="1942446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66072-1EE0-7B79-8782-2DB11B882D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D6950B-557B-1A2A-8CE3-B6802B4FAD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26B560-D82D-1279-838B-B4E46BBAAC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4CDDC5-0C46-A915-42D6-721DA4BD5D5B}"/>
              </a:ext>
            </a:extLst>
          </p:cNvPr>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420647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214C2-E8DE-8D24-EF20-DA09D99690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F0DF6D-22E1-C70C-D58E-7C8552D652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B6C681-C8D6-DB64-150E-3F6478E926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809B4C-9EAB-3688-7310-19308FE1C800}"/>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425965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91BA6-9344-66A5-1A1C-56D0A52A32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E09789-FAE6-F007-09C7-E804AD9D1F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8BFB06-FAD2-570B-F710-25A448574F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6E701A-4423-BD5D-A405-95429AD3E9E7}"/>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708961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3E69C-C068-9FD3-8CC6-EB1D69382F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A87F4A-9120-8A01-0BCB-501048D557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82C81D-0BF6-71E2-4DF8-080C8FE0A2B4}"/>
              </a:ext>
            </a:extLst>
          </p:cNvPr>
          <p:cNvSpPr>
            <a:spLocks noGrp="1"/>
          </p:cNvSpPr>
          <p:nvPr>
            <p:ph type="dt" sz="half" idx="10"/>
          </p:nvPr>
        </p:nvSpPr>
        <p:spPr/>
        <p:txBody>
          <a:bodyPr/>
          <a:lstStyle/>
          <a:p>
            <a:fld id="{259B707F-D7E2-43AC-ABCD-F64AC824AFA9}" type="datetimeFigureOut">
              <a:rPr lang="en-IN" smtClean="0"/>
              <a:t>08-05-2025</a:t>
            </a:fld>
            <a:endParaRPr lang="en-IN"/>
          </a:p>
        </p:txBody>
      </p:sp>
      <p:sp>
        <p:nvSpPr>
          <p:cNvPr id="5" name="Footer Placeholder 4">
            <a:extLst>
              <a:ext uri="{FF2B5EF4-FFF2-40B4-BE49-F238E27FC236}">
                <a16:creationId xmlns:a16="http://schemas.microsoft.com/office/drawing/2014/main" id="{59D65262-0E5D-C1DE-C646-830F593DDC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E1908F-D813-F872-5859-46278CFC727C}"/>
              </a:ext>
            </a:extLst>
          </p:cNvPr>
          <p:cNvSpPr>
            <a:spLocks noGrp="1"/>
          </p:cNvSpPr>
          <p:nvPr>
            <p:ph type="sldNum" sz="quarter" idx="12"/>
          </p:nvPr>
        </p:nvSpPr>
        <p:spPr/>
        <p:txBody>
          <a:bodyPr/>
          <a:lstStyle/>
          <a:p>
            <a:fld id="{4BAA303F-5977-4F32-9E95-B36286CE1179}" type="slidenum">
              <a:rPr lang="en-IN" smtClean="0"/>
              <a:t>‹#›</a:t>
            </a:fld>
            <a:endParaRPr lang="en-IN"/>
          </a:p>
        </p:txBody>
      </p:sp>
    </p:spTree>
    <p:extLst>
      <p:ext uri="{BB962C8B-B14F-4D97-AF65-F5344CB8AC3E}">
        <p14:creationId xmlns:p14="http://schemas.microsoft.com/office/powerpoint/2010/main" val="1670373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9DCD-F145-176C-52F6-4F5A5B330A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BD3D84-1329-FC3E-BCFB-C7A069946E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B0B24E-5F18-67DA-BBA6-2F7598F136D4}"/>
              </a:ext>
            </a:extLst>
          </p:cNvPr>
          <p:cNvSpPr>
            <a:spLocks noGrp="1"/>
          </p:cNvSpPr>
          <p:nvPr>
            <p:ph type="dt" sz="half" idx="10"/>
          </p:nvPr>
        </p:nvSpPr>
        <p:spPr/>
        <p:txBody>
          <a:bodyPr/>
          <a:lstStyle/>
          <a:p>
            <a:fld id="{259B707F-D7E2-43AC-ABCD-F64AC824AFA9}" type="datetimeFigureOut">
              <a:rPr lang="en-IN" smtClean="0"/>
              <a:t>08-05-2025</a:t>
            </a:fld>
            <a:endParaRPr lang="en-IN"/>
          </a:p>
        </p:txBody>
      </p:sp>
      <p:sp>
        <p:nvSpPr>
          <p:cNvPr id="5" name="Footer Placeholder 4">
            <a:extLst>
              <a:ext uri="{FF2B5EF4-FFF2-40B4-BE49-F238E27FC236}">
                <a16:creationId xmlns:a16="http://schemas.microsoft.com/office/drawing/2014/main" id="{AFE980A7-5A1E-C61A-9900-6C005830BA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45A945-4CFC-779E-D592-58257EB87051}"/>
              </a:ext>
            </a:extLst>
          </p:cNvPr>
          <p:cNvSpPr>
            <a:spLocks noGrp="1"/>
          </p:cNvSpPr>
          <p:nvPr>
            <p:ph type="sldNum" sz="quarter" idx="12"/>
          </p:nvPr>
        </p:nvSpPr>
        <p:spPr/>
        <p:txBody>
          <a:bodyPr/>
          <a:lstStyle/>
          <a:p>
            <a:fld id="{4BAA303F-5977-4F32-9E95-B36286CE1179}" type="slidenum">
              <a:rPr lang="en-IN" smtClean="0"/>
              <a:t>‹#›</a:t>
            </a:fld>
            <a:endParaRPr lang="en-IN"/>
          </a:p>
        </p:txBody>
      </p:sp>
    </p:spTree>
    <p:extLst>
      <p:ext uri="{BB962C8B-B14F-4D97-AF65-F5344CB8AC3E}">
        <p14:creationId xmlns:p14="http://schemas.microsoft.com/office/powerpoint/2010/main" val="3995732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B67307-3698-E35D-145F-497FFAC976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54A017-FF28-A276-CF5D-D1D5C0B4BB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B6414F-7CD0-75DB-3E32-BF7A2D2A0A62}"/>
              </a:ext>
            </a:extLst>
          </p:cNvPr>
          <p:cNvSpPr>
            <a:spLocks noGrp="1"/>
          </p:cNvSpPr>
          <p:nvPr>
            <p:ph type="dt" sz="half" idx="10"/>
          </p:nvPr>
        </p:nvSpPr>
        <p:spPr/>
        <p:txBody>
          <a:bodyPr/>
          <a:lstStyle/>
          <a:p>
            <a:fld id="{259B707F-D7E2-43AC-ABCD-F64AC824AFA9}" type="datetimeFigureOut">
              <a:rPr lang="en-IN" smtClean="0"/>
              <a:t>08-05-2025</a:t>
            </a:fld>
            <a:endParaRPr lang="en-IN"/>
          </a:p>
        </p:txBody>
      </p:sp>
      <p:sp>
        <p:nvSpPr>
          <p:cNvPr id="5" name="Footer Placeholder 4">
            <a:extLst>
              <a:ext uri="{FF2B5EF4-FFF2-40B4-BE49-F238E27FC236}">
                <a16:creationId xmlns:a16="http://schemas.microsoft.com/office/drawing/2014/main" id="{D17520B8-FC88-B699-7680-BC4A495069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8161D9-3DBC-E907-4D76-C70AE876240C}"/>
              </a:ext>
            </a:extLst>
          </p:cNvPr>
          <p:cNvSpPr>
            <a:spLocks noGrp="1"/>
          </p:cNvSpPr>
          <p:nvPr>
            <p:ph type="sldNum" sz="quarter" idx="12"/>
          </p:nvPr>
        </p:nvSpPr>
        <p:spPr/>
        <p:txBody>
          <a:bodyPr/>
          <a:lstStyle/>
          <a:p>
            <a:fld id="{4BAA303F-5977-4F32-9E95-B36286CE1179}" type="slidenum">
              <a:rPr lang="en-IN" smtClean="0"/>
              <a:t>‹#›</a:t>
            </a:fld>
            <a:endParaRPr lang="en-IN"/>
          </a:p>
        </p:txBody>
      </p:sp>
    </p:spTree>
    <p:extLst>
      <p:ext uri="{BB962C8B-B14F-4D97-AF65-F5344CB8AC3E}">
        <p14:creationId xmlns:p14="http://schemas.microsoft.com/office/powerpoint/2010/main" val="3344499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8ECE4"/>
          </a:solidFill>
          <a:ln/>
        </p:spPr>
      </p:sp>
      <p:sp>
        <p:nvSpPr>
          <p:cNvPr id="3" name="Shape 1"/>
          <p:cNvSpPr/>
          <p:nvPr/>
        </p:nvSpPr>
        <p:spPr>
          <a:xfrm>
            <a:off x="0" y="0"/>
            <a:ext cx="12192000" cy="68580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30975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8ECE4"/>
          </a:solidFill>
          <a:ln/>
        </p:spPr>
      </p:sp>
      <p:sp>
        <p:nvSpPr>
          <p:cNvPr id="3" name="Shape 1"/>
          <p:cNvSpPr/>
          <p:nvPr/>
        </p:nvSpPr>
        <p:spPr>
          <a:xfrm>
            <a:off x="0" y="0"/>
            <a:ext cx="12192000" cy="68580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7162779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8ECE4"/>
          </a:solidFill>
          <a:ln/>
        </p:spPr>
      </p:sp>
      <p:sp>
        <p:nvSpPr>
          <p:cNvPr id="3" name="Shape 1"/>
          <p:cNvSpPr/>
          <p:nvPr/>
        </p:nvSpPr>
        <p:spPr>
          <a:xfrm>
            <a:off x="0" y="0"/>
            <a:ext cx="12192000" cy="68580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48042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8ECE4"/>
          </a:solidFill>
          <a:ln/>
        </p:spPr>
      </p:sp>
      <p:sp>
        <p:nvSpPr>
          <p:cNvPr id="3" name="Shape 1"/>
          <p:cNvSpPr/>
          <p:nvPr/>
        </p:nvSpPr>
        <p:spPr>
          <a:xfrm>
            <a:off x="0" y="0"/>
            <a:ext cx="12192000" cy="68580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2140155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8ECE4"/>
          </a:solidFill>
          <a:ln/>
        </p:spPr>
      </p:sp>
      <p:sp>
        <p:nvSpPr>
          <p:cNvPr id="3" name="Shape 1"/>
          <p:cNvSpPr/>
          <p:nvPr/>
        </p:nvSpPr>
        <p:spPr>
          <a:xfrm>
            <a:off x="0" y="0"/>
            <a:ext cx="12192000" cy="68580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367582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8ECE4"/>
          </a:solidFill>
          <a:ln/>
        </p:spPr>
      </p:sp>
      <p:sp>
        <p:nvSpPr>
          <p:cNvPr id="3" name="Shape 1"/>
          <p:cNvSpPr/>
          <p:nvPr/>
        </p:nvSpPr>
        <p:spPr>
          <a:xfrm>
            <a:off x="0" y="0"/>
            <a:ext cx="12192000" cy="68580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317369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8ECE4"/>
          </a:solidFill>
          <a:ln/>
        </p:spPr>
      </p:sp>
      <p:sp>
        <p:nvSpPr>
          <p:cNvPr id="3" name="Shape 1"/>
          <p:cNvSpPr/>
          <p:nvPr/>
        </p:nvSpPr>
        <p:spPr>
          <a:xfrm>
            <a:off x="0" y="0"/>
            <a:ext cx="12192000" cy="6858000"/>
          </a:xfrm>
          <a:prstGeom prst="rect">
            <a:avLst/>
          </a:prstGeom>
          <a:solidFill>
            <a:srgbClr val="F8ECE4"/>
          </a:solidFill>
          <a:ln/>
        </p:spPr>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962910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BE65-41D8-1A0E-8589-C49B305B39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F63F792-245E-4152-804E-24899C2703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447051-CF02-ED7E-F531-51F736537111}"/>
              </a:ext>
            </a:extLst>
          </p:cNvPr>
          <p:cNvSpPr>
            <a:spLocks noGrp="1"/>
          </p:cNvSpPr>
          <p:nvPr>
            <p:ph type="dt" sz="half" idx="10"/>
          </p:nvPr>
        </p:nvSpPr>
        <p:spPr/>
        <p:txBody>
          <a:bodyPr/>
          <a:lstStyle/>
          <a:p>
            <a:fld id="{259B707F-D7E2-43AC-ABCD-F64AC824AFA9}" type="datetimeFigureOut">
              <a:rPr lang="en-IN" smtClean="0"/>
              <a:t>08-05-2025</a:t>
            </a:fld>
            <a:endParaRPr lang="en-IN"/>
          </a:p>
        </p:txBody>
      </p:sp>
      <p:sp>
        <p:nvSpPr>
          <p:cNvPr id="5" name="Footer Placeholder 4">
            <a:extLst>
              <a:ext uri="{FF2B5EF4-FFF2-40B4-BE49-F238E27FC236}">
                <a16:creationId xmlns:a16="http://schemas.microsoft.com/office/drawing/2014/main" id="{E3C5C2D4-CF82-1917-1DBF-4C4F2424B2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92443A-8F42-84C4-CE4C-E0F5CEC554C7}"/>
              </a:ext>
            </a:extLst>
          </p:cNvPr>
          <p:cNvSpPr>
            <a:spLocks noGrp="1"/>
          </p:cNvSpPr>
          <p:nvPr>
            <p:ph type="sldNum" sz="quarter" idx="12"/>
          </p:nvPr>
        </p:nvSpPr>
        <p:spPr/>
        <p:txBody>
          <a:bodyPr/>
          <a:lstStyle/>
          <a:p>
            <a:fld id="{4BAA303F-5977-4F32-9E95-B36286CE1179}" type="slidenum">
              <a:rPr lang="en-IN" smtClean="0"/>
              <a:t>‹#›</a:t>
            </a:fld>
            <a:endParaRPr lang="en-IN"/>
          </a:p>
        </p:txBody>
      </p:sp>
    </p:spTree>
    <p:extLst>
      <p:ext uri="{BB962C8B-B14F-4D97-AF65-F5344CB8AC3E}">
        <p14:creationId xmlns:p14="http://schemas.microsoft.com/office/powerpoint/2010/main" val="3658106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7CF73-2503-50D4-7537-EB8BD9E38F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D7B989D-1218-C929-AD04-2102F93D6B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CF41C1-D553-1F76-90A3-DBE763BE6E98}"/>
              </a:ext>
            </a:extLst>
          </p:cNvPr>
          <p:cNvSpPr>
            <a:spLocks noGrp="1"/>
          </p:cNvSpPr>
          <p:nvPr>
            <p:ph type="dt" sz="half" idx="10"/>
          </p:nvPr>
        </p:nvSpPr>
        <p:spPr/>
        <p:txBody>
          <a:bodyPr/>
          <a:lstStyle/>
          <a:p>
            <a:fld id="{259B707F-D7E2-43AC-ABCD-F64AC824AFA9}" type="datetimeFigureOut">
              <a:rPr lang="en-IN" smtClean="0"/>
              <a:t>08-05-2025</a:t>
            </a:fld>
            <a:endParaRPr lang="en-IN"/>
          </a:p>
        </p:txBody>
      </p:sp>
      <p:sp>
        <p:nvSpPr>
          <p:cNvPr id="5" name="Footer Placeholder 4">
            <a:extLst>
              <a:ext uri="{FF2B5EF4-FFF2-40B4-BE49-F238E27FC236}">
                <a16:creationId xmlns:a16="http://schemas.microsoft.com/office/drawing/2014/main" id="{3ADCFDE0-7BE8-7931-5183-AEFE79977F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E2D8BA-7021-7A31-BDEE-6E2AC05D75E0}"/>
              </a:ext>
            </a:extLst>
          </p:cNvPr>
          <p:cNvSpPr>
            <a:spLocks noGrp="1"/>
          </p:cNvSpPr>
          <p:nvPr>
            <p:ph type="sldNum" sz="quarter" idx="12"/>
          </p:nvPr>
        </p:nvSpPr>
        <p:spPr/>
        <p:txBody>
          <a:bodyPr/>
          <a:lstStyle/>
          <a:p>
            <a:fld id="{4BAA303F-5977-4F32-9E95-B36286CE1179}" type="slidenum">
              <a:rPr lang="en-IN" smtClean="0"/>
              <a:t>‹#›</a:t>
            </a:fld>
            <a:endParaRPr lang="en-IN"/>
          </a:p>
        </p:txBody>
      </p:sp>
    </p:spTree>
    <p:extLst>
      <p:ext uri="{BB962C8B-B14F-4D97-AF65-F5344CB8AC3E}">
        <p14:creationId xmlns:p14="http://schemas.microsoft.com/office/powerpoint/2010/main" val="2706293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86B49-36C8-E0F2-3A20-D06FE41EC3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1F10C03-C816-5E4D-16C5-EA5F5E115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26E9BF-346C-6999-ABF1-A747CA1D4A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936907B-D37B-6209-DE2E-85CA318F11D9}"/>
              </a:ext>
            </a:extLst>
          </p:cNvPr>
          <p:cNvSpPr>
            <a:spLocks noGrp="1"/>
          </p:cNvSpPr>
          <p:nvPr>
            <p:ph type="dt" sz="half" idx="10"/>
          </p:nvPr>
        </p:nvSpPr>
        <p:spPr/>
        <p:txBody>
          <a:bodyPr/>
          <a:lstStyle/>
          <a:p>
            <a:fld id="{259B707F-D7E2-43AC-ABCD-F64AC824AFA9}" type="datetimeFigureOut">
              <a:rPr lang="en-IN" smtClean="0"/>
              <a:t>08-05-2025</a:t>
            </a:fld>
            <a:endParaRPr lang="en-IN"/>
          </a:p>
        </p:txBody>
      </p:sp>
      <p:sp>
        <p:nvSpPr>
          <p:cNvPr id="6" name="Footer Placeholder 5">
            <a:extLst>
              <a:ext uri="{FF2B5EF4-FFF2-40B4-BE49-F238E27FC236}">
                <a16:creationId xmlns:a16="http://schemas.microsoft.com/office/drawing/2014/main" id="{C14A5E0B-E997-7A06-06DC-F71803A53C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F25C7C-A2F8-C146-6335-2BF3A2259D6E}"/>
              </a:ext>
            </a:extLst>
          </p:cNvPr>
          <p:cNvSpPr>
            <a:spLocks noGrp="1"/>
          </p:cNvSpPr>
          <p:nvPr>
            <p:ph type="sldNum" sz="quarter" idx="12"/>
          </p:nvPr>
        </p:nvSpPr>
        <p:spPr/>
        <p:txBody>
          <a:bodyPr/>
          <a:lstStyle/>
          <a:p>
            <a:fld id="{4BAA303F-5977-4F32-9E95-B36286CE1179}" type="slidenum">
              <a:rPr lang="en-IN" smtClean="0"/>
              <a:t>‹#›</a:t>
            </a:fld>
            <a:endParaRPr lang="en-IN"/>
          </a:p>
        </p:txBody>
      </p:sp>
    </p:spTree>
    <p:extLst>
      <p:ext uri="{BB962C8B-B14F-4D97-AF65-F5344CB8AC3E}">
        <p14:creationId xmlns:p14="http://schemas.microsoft.com/office/powerpoint/2010/main" val="588542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C3063-D597-3FAC-2008-24DB45DB8F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44FFAA-6A0B-7B4C-8962-68E28382E9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406D6D-431B-50D2-0109-1055F3898E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C7C530-7C5C-6C10-9272-0C8EF8DB3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203105-1C08-014C-8210-DE8106821F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53B090F-D725-8619-AC91-F1270E7180AF}"/>
              </a:ext>
            </a:extLst>
          </p:cNvPr>
          <p:cNvSpPr>
            <a:spLocks noGrp="1"/>
          </p:cNvSpPr>
          <p:nvPr>
            <p:ph type="dt" sz="half" idx="10"/>
          </p:nvPr>
        </p:nvSpPr>
        <p:spPr/>
        <p:txBody>
          <a:bodyPr/>
          <a:lstStyle/>
          <a:p>
            <a:fld id="{259B707F-D7E2-43AC-ABCD-F64AC824AFA9}" type="datetimeFigureOut">
              <a:rPr lang="en-IN" smtClean="0"/>
              <a:t>08-05-2025</a:t>
            </a:fld>
            <a:endParaRPr lang="en-IN"/>
          </a:p>
        </p:txBody>
      </p:sp>
      <p:sp>
        <p:nvSpPr>
          <p:cNvPr id="8" name="Footer Placeholder 7">
            <a:extLst>
              <a:ext uri="{FF2B5EF4-FFF2-40B4-BE49-F238E27FC236}">
                <a16:creationId xmlns:a16="http://schemas.microsoft.com/office/drawing/2014/main" id="{FE9B223C-7085-CC4C-426B-9E0503DBD6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E6F15A-5DAE-2511-F430-A22D63C3EB41}"/>
              </a:ext>
            </a:extLst>
          </p:cNvPr>
          <p:cNvSpPr>
            <a:spLocks noGrp="1"/>
          </p:cNvSpPr>
          <p:nvPr>
            <p:ph type="sldNum" sz="quarter" idx="12"/>
          </p:nvPr>
        </p:nvSpPr>
        <p:spPr/>
        <p:txBody>
          <a:bodyPr/>
          <a:lstStyle/>
          <a:p>
            <a:fld id="{4BAA303F-5977-4F32-9E95-B36286CE1179}" type="slidenum">
              <a:rPr lang="en-IN" smtClean="0"/>
              <a:t>‹#›</a:t>
            </a:fld>
            <a:endParaRPr lang="en-IN"/>
          </a:p>
        </p:txBody>
      </p:sp>
    </p:spTree>
    <p:extLst>
      <p:ext uri="{BB962C8B-B14F-4D97-AF65-F5344CB8AC3E}">
        <p14:creationId xmlns:p14="http://schemas.microsoft.com/office/powerpoint/2010/main" val="980211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A9179-877C-088D-42C6-E53393226C3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93410E-B60B-4619-6534-78B0F62DEF71}"/>
              </a:ext>
            </a:extLst>
          </p:cNvPr>
          <p:cNvSpPr>
            <a:spLocks noGrp="1"/>
          </p:cNvSpPr>
          <p:nvPr>
            <p:ph type="dt" sz="half" idx="10"/>
          </p:nvPr>
        </p:nvSpPr>
        <p:spPr/>
        <p:txBody>
          <a:bodyPr/>
          <a:lstStyle/>
          <a:p>
            <a:fld id="{259B707F-D7E2-43AC-ABCD-F64AC824AFA9}" type="datetimeFigureOut">
              <a:rPr lang="en-IN" smtClean="0"/>
              <a:t>08-05-2025</a:t>
            </a:fld>
            <a:endParaRPr lang="en-IN"/>
          </a:p>
        </p:txBody>
      </p:sp>
      <p:sp>
        <p:nvSpPr>
          <p:cNvPr id="4" name="Footer Placeholder 3">
            <a:extLst>
              <a:ext uri="{FF2B5EF4-FFF2-40B4-BE49-F238E27FC236}">
                <a16:creationId xmlns:a16="http://schemas.microsoft.com/office/drawing/2014/main" id="{A94D65AB-0DA4-0E12-7A3F-79F123BB5C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A97B08-840A-E563-CD11-AA2E2E035FD2}"/>
              </a:ext>
            </a:extLst>
          </p:cNvPr>
          <p:cNvSpPr>
            <a:spLocks noGrp="1"/>
          </p:cNvSpPr>
          <p:nvPr>
            <p:ph type="sldNum" sz="quarter" idx="12"/>
          </p:nvPr>
        </p:nvSpPr>
        <p:spPr/>
        <p:txBody>
          <a:bodyPr/>
          <a:lstStyle/>
          <a:p>
            <a:fld id="{4BAA303F-5977-4F32-9E95-B36286CE1179}" type="slidenum">
              <a:rPr lang="en-IN" smtClean="0"/>
              <a:t>‹#›</a:t>
            </a:fld>
            <a:endParaRPr lang="en-IN"/>
          </a:p>
        </p:txBody>
      </p:sp>
    </p:spTree>
    <p:extLst>
      <p:ext uri="{BB962C8B-B14F-4D97-AF65-F5344CB8AC3E}">
        <p14:creationId xmlns:p14="http://schemas.microsoft.com/office/powerpoint/2010/main" val="93128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1DCF12-C888-A1E4-CDC7-7E547FEEFD48}"/>
              </a:ext>
            </a:extLst>
          </p:cNvPr>
          <p:cNvSpPr>
            <a:spLocks noGrp="1"/>
          </p:cNvSpPr>
          <p:nvPr>
            <p:ph type="dt" sz="half" idx="10"/>
          </p:nvPr>
        </p:nvSpPr>
        <p:spPr/>
        <p:txBody>
          <a:bodyPr/>
          <a:lstStyle/>
          <a:p>
            <a:fld id="{259B707F-D7E2-43AC-ABCD-F64AC824AFA9}" type="datetimeFigureOut">
              <a:rPr lang="en-IN" smtClean="0"/>
              <a:t>08-05-2025</a:t>
            </a:fld>
            <a:endParaRPr lang="en-IN"/>
          </a:p>
        </p:txBody>
      </p:sp>
      <p:sp>
        <p:nvSpPr>
          <p:cNvPr id="3" name="Footer Placeholder 2">
            <a:extLst>
              <a:ext uri="{FF2B5EF4-FFF2-40B4-BE49-F238E27FC236}">
                <a16:creationId xmlns:a16="http://schemas.microsoft.com/office/drawing/2014/main" id="{3271B088-0F46-67DF-B692-B2D555B27A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4DBA640-6BD7-A175-F666-DAE1B085C60E}"/>
              </a:ext>
            </a:extLst>
          </p:cNvPr>
          <p:cNvSpPr>
            <a:spLocks noGrp="1"/>
          </p:cNvSpPr>
          <p:nvPr>
            <p:ph type="sldNum" sz="quarter" idx="12"/>
          </p:nvPr>
        </p:nvSpPr>
        <p:spPr/>
        <p:txBody>
          <a:bodyPr/>
          <a:lstStyle/>
          <a:p>
            <a:fld id="{4BAA303F-5977-4F32-9E95-B36286CE1179}" type="slidenum">
              <a:rPr lang="en-IN" smtClean="0"/>
              <a:t>‹#›</a:t>
            </a:fld>
            <a:endParaRPr lang="en-IN"/>
          </a:p>
        </p:txBody>
      </p:sp>
    </p:spTree>
    <p:extLst>
      <p:ext uri="{BB962C8B-B14F-4D97-AF65-F5344CB8AC3E}">
        <p14:creationId xmlns:p14="http://schemas.microsoft.com/office/powerpoint/2010/main" val="234429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D0FB3-C3F4-5DE6-1CBB-401287DE36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180566-B01A-74C5-C29B-53B56E2D50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AE1E7F7-D34E-F62D-E038-F5715AE7E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32DEAF-EF43-3C29-2E04-B09766D123AB}"/>
              </a:ext>
            </a:extLst>
          </p:cNvPr>
          <p:cNvSpPr>
            <a:spLocks noGrp="1"/>
          </p:cNvSpPr>
          <p:nvPr>
            <p:ph type="dt" sz="half" idx="10"/>
          </p:nvPr>
        </p:nvSpPr>
        <p:spPr/>
        <p:txBody>
          <a:bodyPr/>
          <a:lstStyle/>
          <a:p>
            <a:fld id="{259B707F-D7E2-43AC-ABCD-F64AC824AFA9}" type="datetimeFigureOut">
              <a:rPr lang="en-IN" smtClean="0"/>
              <a:t>08-05-2025</a:t>
            </a:fld>
            <a:endParaRPr lang="en-IN"/>
          </a:p>
        </p:txBody>
      </p:sp>
      <p:sp>
        <p:nvSpPr>
          <p:cNvPr id="6" name="Footer Placeholder 5">
            <a:extLst>
              <a:ext uri="{FF2B5EF4-FFF2-40B4-BE49-F238E27FC236}">
                <a16:creationId xmlns:a16="http://schemas.microsoft.com/office/drawing/2014/main" id="{00163ED3-6C5B-E5CC-7481-32175D0338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D3293B-03B5-7D29-DFD3-D508A7BD1BBD}"/>
              </a:ext>
            </a:extLst>
          </p:cNvPr>
          <p:cNvSpPr>
            <a:spLocks noGrp="1"/>
          </p:cNvSpPr>
          <p:nvPr>
            <p:ph type="sldNum" sz="quarter" idx="12"/>
          </p:nvPr>
        </p:nvSpPr>
        <p:spPr/>
        <p:txBody>
          <a:bodyPr/>
          <a:lstStyle/>
          <a:p>
            <a:fld id="{4BAA303F-5977-4F32-9E95-B36286CE1179}" type="slidenum">
              <a:rPr lang="en-IN" smtClean="0"/>
              <a:t>‹#›</a:t>
            </a:fld>
            <a:endParaRPr lang="en-IN"/>
          </a:p>
        </p:txBody>
      </p:sp>
    </p:spTree>
    <p:extLst>
      <p:ext uri="{BB962C8B-B14F-4D97-AF65-F5344CB8AC3E}">
        <p14:creationId xmlns:p14="http://schemas.microsoft.com/office/powerpoint/2010/main" val="2405046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E8541-7F8C-8CBF-5E66-60692AD27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8C75F7-7106-834C-E350-A8E0F03DBB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E2C74A-A546-522A-22DC-DC5DA70D6D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A8598-3262-7712-82A3-8ADA1137276F}"/>
              </a:ext>
            </a:extLst>
          </p:cNvPr>
          <p:cNvSpPr>
            <a:spLocks noGrp="1"/>
          </p:cNvSpPr>
          <p:nvPr>
            <p:ph type="dt" sz="half" idx="10"/>
          </p:nvPr>
        </p:nvSpPr>
        <p:spPr/>
        <p:txBody>
          <a:bodyPr/>
          <a:lstStyle/>
          <a:p>
            <a:fld id="{259B707F-D7E2-43AC-ABCD-F64AC824AFA9}" type="datetimeFigureOut">
              <a:rPr lang="en-IN" smtClean="0"/>
              <a:t>08-05-2025</a:t>
            </a:fld>
            <a:endParaRPr lang="en-IN"/>
          </a:p>
        </p:txBody>
      </p:sp>
      <p:sp>
        <p:nvSpPr>
          <p:cNvPr id="6" name="Footer Placeholder 5">
            <a:extLst>
              <a:ext uri="{FF2B5EF4-FFF2-40B4-BE49-F238E27FC236}">
                <a16:creationId xmlns:a16="http://schemas.microsoft.com/office/drawing/2014/main" id="{55ED4F47-2BAA-EA12-48E2-EBFE64C0461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76DF6A-FC91-FCDD-5613-6519A4DF3CD3}"/>
              </a:ext>
            </a:extLst>
          </p:cNvPr>
          <p:cNvSpPr>
            <a:spLocks noGrp="1"/>
          </p:cNvSpPr>
          <p:nvPr>
            <p:ph type="sldNum" sz="quarter" idx="12"/>
          </p:nvPr>
        </p:nvSpPr>
        <p:spPr/>
        <p:txBody>
          <a:bodyPr/>
          <a:lstStyle/>
          <a:p>
            <a:fld id="{4BAA303F-5977-4F32-9E95-B36286CE1179}" type="slidenum">
              <a:rPr lang="en-IN" smtClean="0"/>
              <a:t>‹#›</a:t>
            </a:fld>
            <a:endParaRPr lang="en-IN"/>
          </a:p>
        </p:txBody>
      </p:sp>
    </p:spTree>
    <p:extLst>
      <p:ext uri="{BB962C8B-B14F-4D97-AF65-F5344CB8AC3E}">
        <p14:creationId xmlns:p14="http://schemas.microsoft.com/office/powerpoint/2010/main" val="1398730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D9B09E-B18F-05FE-7E03-2F1D805E74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BBE8CF-24A5-433A-D389-746B1D9769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842336-4E22-DE32-CCB8-979AB19A61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B707F-D7E2-43AC-ABCD-F64AC824AFA9}" type="datetimeFigureOut">
              <a:rPr lang="en-IN" smtClean="0"/>
              <a:t>08-05-2025</a:t>
            </a:fld>
            <a:endParaRPr lang="en-IN"/>
          </a:p>
        </p:txBody>
      </p:sp>
      <p:sp>
        <p:nvSpPr>
          <p:cNvPr id="5" name="Footer Placeholder 4">
            <a:extLst>
              <a:ext uri="{FF2B5EF4-FFF2-40B4-BE49-F238E27FC236}">
                <a16:creationId xmlns:a16="http://schemas.microsoft.com/office/drawing/2014/main" id="{90E185B2-EE96-A0BE-F900-18C37AFDC0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EDFCB18-A91A-FC7C-1F4E-F24994BBAC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AA303F-5977-4F32-9E95-B36286CE1179}" type="slidenum">
              <a:rPr lang="en-IN" smtClean="0"/>
              <a:t>‹#›</a:t>
            </a:fld>
            <a:endParaRPr lang="en-IN"/>
          </a:p>
        </p:txBody>
      </p:sp>
    </p:spTree>
    <p:extLst>
      <p:ext uri="{BB962C8B-B14F-4D97-AF65-F5344CB8AC3E}">
        <p14:creationId xmlns:p14="http://schemas.microsoft.com/office/powerpoint/2010/main" val="46897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5" r:id="rId16"/>
    <p:sldLayoutId id="2147483668" r:id="rId17"/>
    <p:sldLayoutId id="2147483669"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6.xml"/><Relationship Id="rId5" Type="http://schemas.openxmlformats.org/officeDocument/2006/relationships/hyperlink" Target="https://docs.google.com/document/d/1LQir57tPrXtreTFNlM8tRPllZipZfNFBn9YFPmb43Vs/edit?usp=sharing" TargetMode="Externa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6.xml"/><Relationship Id="rId5" Type="http://schemas.openxmlformats.org/officeDocument/2006/relationships/image" Target="../media/image13.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16.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jpg">
            <a:extLst>
              <a:ext uri="{FF2B5EF4-FFF2-40B4-BE49-F238E27FC236}">
                <a16:creationId xmlns:a16="http://schemas.microsoft.com/office/drawing/2014/main" id="{2BD71969-051A-A2AF-C50C-0DF30B3A60F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6066" y="448964"/>
            <a:ext cx="1498440" cy="107877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1FAE96E-5DDF-F8ED-7B16-BDBF43BC6BF4}"/>
              </a:ext>
            </a:extLst>
          </p:cNvPr>
          <p:cNvSpPr txBox="1"/>
          <p:nvPr/>
        </p:nvSpPr>
        <p:spPr>
          <a:xfrm>
            <a:off x="3139376" y="448965"/>
            <a:ext cx="5913248" cy="1220591"/>
          </a:xfrm>
          <a:prstGeom prst="rect">
            <a:avLst/>
          </a:prstGeom>
          <a:noFill/>
        </p:spPr>
        <p:txBody>
          <a:bodyPr wrap="square">
            <a:spAutoFit/>
          </a:bodyPr>
          <a:lstStyle/>
          <a:p>
            <a:pPr marR="13758" algn="ctr">
              <a:spcBef>
                <a:spcPts val="304"/>
              </a:spcBef>
              <a:spcAft>
                <a:spcPts val="208"/>
              </a:spcAft>
            </a:pPr>
            <a:r>
              <a:rPr lang="en-IN" sz="2333" b="1" dirty="0">
                <a:latin typeface="Times New Roman" panose="02020603050405020304" pitchFamily="18" charset="0"/>
                <a:ea typeface="Times New Roman" panose="02020603050405020304" pitchFamily="18" charset="0"/>
                <a:cs typeface="Times New Roman" panose="02020603050405020304" pitchFamily="18" charset="0"/>
              </a:rPr>
              <a:t>St. MARTIN’S ENGINEERING COLLEGE</a:t>
            </a:r>
            <a:endParaRPr lang="en-IN" sz="2333" b="1" dirty="0">
              <a:latin typeface="Times New Roman" panose="02020603050405020304" pitchFamily="18" charset="0"/>
              <a:ea typeface="Calibri" panose="020F0502020204030204" pitchFamily="34" charset="0"/>
              <a:cs typeface="Times New Roman" panose="02020603050405020304" pitchFamily="18" charset="0"/>
            </a:endParaRPr>
          </a:p>
          <a:p>
            <a:pPr marL="952462" marR="904839" indent="-2117" algn="ctr">
              <a:spcBef>
                <a:spcPts val="200"/>
              </a:spcBef>
              <a:spcAft>
                <a:spcPts val="208"/>
              </a:spcAft>
            </a:pPr>
            <a:r>
              <a:rPr lang="en-IN" sz="1333" b="1" dirty="0">
                <a:latin typeface="Times New Roman" panose="02020603050405020304" pitchFamily="18" charset="0"/>
                <a:ea typeface="Times New Roman" panose="02020603050405020304" pitchFamily="18" charset="0"/>
                <a:cs typeface="Times New Roman" panose="02020603050405020304" pitchFamily="18" charset="0"/>
              </a:rPr>
              <a:t>UGC Autonomous </a:t>
            </a:r>
          </a:p>
          <a:p>
            <a:pPr marL="952462" marR="904839" indent="-2117" algn="ctr">
              <a:spcBef>
                <a:spcPts val="200"/>
              </a:spcBef>
              <a:spcAft>
                <a:spcPts val="208"/>
              </a:spcAft>
            </a:pPr>
            <a:r>
              <a:rPr lang="en-IN" sz="1333" b="1" dirty="0">
                <a:latin typeface="Times New Roman" panose="02020603050405020304" pitchFamily="18" charset="0"/>
                <a:ea typeface="Times New Roman" panose="02020603050405020304" pitchFamily="18" charset="0"/>
                <a:cs typeface="Mangal" panose="02040503050203030202" pitchFamily="18" charset="0"/>
              </a:rPr>
              <a:t>NBA &amp; NAAC A+ ACCREDITED</a:t>
            </a:r>
            <a:endParaRPr lang="en-IN" sz="1333" b="1" dirty="0">
              <a:latin typeface="Calibri" panose="020F0502020204030204" pitchFamily="34" charset="0"/>
              <a:ea typeface="Calibri" panose="020F0502020204030204" pitchFamily="34" charset="0"/>
              <a:cs typeface="Mangal" panose="02040503050203030202" pitchFamily="18" charset="0"/>
            </a:endParaRPr>
          </a:p>
          <a:p>
            <a:pPr marL="952462" marR="904839" indent="-2117" algn="ctr">
              <a:spcBef>
                <a:spcPts val="200"/>
              </a:spcBef>
              <a:spcAft>
                <a:spcPts val="208"/>
              </a:spcAft>
            </a:pPr>
            <a:r>
              <a:rPr lang="en-IN" sz="1333" b="1" dirty="0">
                <a:latin typeface="Times New Roman" panose="02020603050405020304" pitchFamily="18" charset="0"/>
                <a:ea typeface="Times New Roman" panose="02020603050405020304" pitchFamily="18" charset="0"/>
                <a:cs typeface="Times New Roman" panose="02020603050405020304" pitchFamily="18" charset="0"/>
              </a:rPr>
              <a:t>Dhulapally, Secunderabad– 500100 </a:t>
            </a:r>
            <a:endParaRPr lang="en-IN" sz="1333"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Subtitle 2">
            <a:extLst>
              <a:ext uri="{FF2B5EF4-FFF2-40B4-BE49-F238E27FC236}">
                <a16:creationId xmlns:a16="http://schemas.microsoft.com/office/drawing/2014/main" id="{1BF3120C-E060-057F-2E83-CEE4D82C406C}"/>
              </a:ext>
            </a:extLst>
          </p:cNvPr>
          <p:cNvSpPr txBox="1"/>
          <p:nvPr/>
        </p:nvSpPr>
        <p:spPr>
          <a:xfrm>
            <a:off x="947855" y="2075572"/>
            <a:ext cx="10160001" cy="1315349"/>
          </a:xfrm>
          <a:prstGeom prst="rect">
            <a:avLst/>
          </a:prstGeom>
        </p:spPr>
        <p:txBody>
          <a:bodyPr vert="horz" lIns="76200" tIns="38100" rIns="76200" bIns="3810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220000"/>
              </a:lnSpc>
              <a:buNone/>
            </a:pPr>
            <a:r>
              <a:rPr lang="en-US" sz="9600" b="1" dirty="0">
                <a:latin typeface="Times New Roman" panose="02020603050405020304" pitchFamily="18" charset="0"/>
                <a:ea typeface="Calibri" panose="020F0502020204030204" pitchFamily="34" charset="0"/>
                <a:cs typeface="Times New Roman" panose="02020603050405020304" pitchFamily="18" charset="0"/>
              </a:rPr>
              <a:t>CYBERSHIELD: ML-POWERED DETECTION OF SOCIAL MEDIA</a:t>
            </a:r>
          </a:p>
          <a:p>
            <a:pPr marL="0" indent="0" algn="ctr">
              <a:buNone/>
            </a:pPr>
            <a:r>
              <a:rPr lang="en-US" sz="9600" b="1" dirty="0">
                <a:latin typeface="Times New Roman" panose="02020603050405020304" pitchFamily="18" charset="0"/>
                <a:ea typeface="Calibri" panose="020F0502020204030204" pitchFamily="34" charset="0"/>
                <a:cs typeface="Times New Roman" panose="02020603050405020304" pitchFamily="18" charset="0"/>
              </a:rPr>
              <a:t> CYBERBULLYING</a:t>
            </a:r>
            <a:endParaRPr lang="en-US" sz="5600" b="1" dirty="0">
              <a:latin typeface="Times New Roman" panose="02020603050405020304" pitchFamily="18" charset="0"/>
              <a:ea typeface="Calibri" panose="020F0502020204030204" pitchFamily="34" charset="0"/>
              <a:cs typeface="Times New Roman" panose="02020603050405020304" pitchFamily="18" charset="0"/>
            </a:endParaRPr>
          </a:p>
          <a:p>
            <a:pPr marL="0" indent="0" algn="ctr">
              <a:lnSpc>
                <a:spcPct val="170000"/>
              </a:lnSpc>
              <a:buNone/>
            </a:pPr>
            <a:r>
              <a:rPr lang="en-US" sz="3000" b="1"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C0A9B1E3-017E-46F6-AF83-18B4C4A705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85187" y="448964"/>
            <a:ext cx="1217427" cy="1033433"/>
          </a:xfrm>
          <a:prstGeom prst="rect">
            <a:avLst/>
          </a:prstGeom>
          <a:noFill/>
        </p:spPr>
      </p:pic>
      <p:sp>
        <p:nvSpPr>
          <p:cNvPr id="8" name="TextBox 7">
            <a:extLst>
              <a:ext uri="{FF2B5EF4-FFF2-40B4-BE49-F238E27FC236}">
                <a16:creationId xmlns:a16="http://schemas.microsoft.com/office/drawing/2014/main" id="{1D12D2B6-E3B9-8617-62D9-E624C78E3051}"/>
              </a:ext>
            </a:extLst>
          </p:cNvPr>
          <p:cNvSpPr txBox="1"/>
          <p:nvPr/>
        </p:nvSpPr>
        <p:spPr>
          <a:xfrm>
            <a:off x="1016000" y="1823630"/>
            <a:ext cx="10159998"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Department of </a:t>
            </a:r>
            <a:r>
              <a:rPr lang="en-IN" sz="2000" b="1" dirty="0">
                <a:latin typeface="Times New Roman" panose="02020603050405020304" pitchFamily="18" charset="0"/>
                <a:cs typeface="Times New Roman" panose="02020603050405020304" pitchFamily="18" charset="0"/>
              </a:rPr>
              <a:t> Information Technology  </a:t>
            </a:r>
            <a:endParaRPr lang="en-US" sz="2000" b="1" dirty="0">
              <a:latin typeface="Times New Roman" panose="02020603050405020304" pitchFamily="18" charset="0"/>
              <a:cs typeface="Times New Roman" panose="02020603050405020304" pitchFamily="18" charset="0"/>
            </a:endParaRPr>
          </a:p>
        </p:txBody>
      </p:sp>
      <p:sp>
        <p:nvSpPr>
          <p:cNvPr id="9" name="TextBox 14">
            <a:extLst>
              <a:ext uri="{FF2B5EF4-FFF2-40B4-BE49-F238E27FC236}">
                <a16:creationId xmlns:a16="http://schemas.microsoft.com/office/drawing/2014/main" id="{2B6A7F58-5048-E9AB-B291-07DF22595AA4}"/>
              </a:ext>
            </a:extLst>
          </p:cNvPr>
          <p:cNvSpPr txBox="1"/>
          <p:nvPr/>
        </p:nvSpPr>
        <p:spPr>
          <a:xfrm>
            <a:off x="2967828" y="3466122"/>
            <a:ext cx="6828238" cy="1560488"/>
          </a:xfrm>
          <a:prstGeom prst="rect">
            <a:avLst/>
          </a:prstGeom>
          <a:ln w="12700">
            <a:miter lim="400000"/>
          </a:ln>
        </p:spPr>
        <p:txBody>
          <a:bodyPr wrap="square" lIns="38098" tIns="38098" rIns="38098" bIns="38098">
            <a:spAutoFit/>
          </a:bodyPr>
          <a:lstStyle/>
          <a:p>
            <a:pPr algn="ctr">
              <a:defRPr sz="2400" b="1">
                <a:latin typeface="Times New Roman" panose="02020603050405020304"/>
                <a:ea typeface="Times New Roman" panose="02020603050405020304"/>
                <a:cs typeface="Times New Roman" panose="02020603050405020304"/>
                <a:sym typeface="Times New Roman" panose="02020603050405020304"/>
              </a:defRPr>
            </a:pPr>
            <a:r>
              <a:rPr sz="2000" dirty="0"/>
              <a:t>Batch No: </a:t>
            </a:r>
            <a:r>
              <a:rPr lang="en-IN" sz="2000" dirty="0"/>
              <a:t>15  </a:t>
            </a:r>
            <a:endParaRPr lang="en-IN" sz="583" dirty="0"/>
          </a:p>
          <a:p>
            <a:pPr algn="ctr">
              <a:defRPr sz="2400" b="1">
                <a:latin typeface="Times New Roman" panose="02020603050405020304"/>
                <a:ea typeface="Times New Roman" panose="02020603050405020304"/>
                <a:cs typeface="Times New Roman" panose="02020603050405020304"/>
                <a:sym typeface="Times New Roman" panose="02020603050405020304"/>
              </a:defRPr>
            </a:pPr>
            <a:endParaRPr sz="2000" dirty="0"/>
          </a:p>
          <a:p>
            <a:pPr marL="380985" indent="-380985">
              <a:lnSpc>
                <a:spcPct val="150000"/>
              </a:lnSpc>
              <a:buFont typeface="+mj-lt"/>
              <a:buAutoNum type="arabicPeriod"/>
              <a:defRPr sz="2400" b="1">
                <a:latin typeface="Times New Roman" panose="02020603050405020304"/>
                <a:ea typeface="Times New Roman" panose="02020603050405020304"/>
                <a:cs typeface="Times New Roman" panose="02020603050405020304"/>
                <a:sym typeface="Times New Roman" panose="02020603050405020304"/>
              </a:defRPr>
            </a:pPr>
            <a:r>
              <a:rPr lang="en-IN" sz="2000" dirty="0"/>
              <a:t>MOHAMMED KAIF		-	(22K81A12G2)</a:t>
            </a:r>
          </a:p>
          <a:p>
            <a:pPr marL="380985" indent="-380985">
              <a:lnSpc>
                <a:spcPct val="150000"/>
              </a:lnSpc>
              <a:buFont typeface="+mj-lt"/>
              <a:buAutoNum type="arabicPeriod"/>
              <a:defRPr sz="2400" b="1">
                <a:latin typeface="Times New Roman" panose="02020603050405020304"/>
                <a:ea typeface="Times New Roman" panose="02020603050405020304"/>
                <a:cs typeface="Times New Roman" panose="02020603050405020304"/>
                <a:sym typeface="Times New Roman" panose="02020603050405020304"/>
              </a:defRPr>
            </a:pPr>
            <a:r>
              <a:rPr lang="en-IN" sz="2000" dirty="0"/>
              <a:t>M. TARUN RUSHIKESH	-	(22K81A12F7)</a:t>
            </a:r>
          </a:p>
        </p:txBody>
      </p:sp>
      <p:sp>
        <p:nvSpPr>
          <p:cNvPr id="10" name="TextBox 15">
            <a:extLst>
              <a:ext uri="{FF2B5EF4-FFF2-40B4-BE49-F238E27FC236}">
                <a16:creationId xmlns:a16="http://schemas.microsoft.com/office/drawing/2014/main" id="{D8F22AE3-C077-2C66-3EE4-3ADBB192E8A2}"/>
              </a:ext>
            </a:extLst>
          </p:cNvPr>
          <p:cNvSpPr txBox="1"/>
          <p:nvPr/>
        </p:nvSpPr>
        <p:spPr>
          <a:xfrm>
            <a:off x="4608117" y="5119997"/>
            <a:ext cx="2839475" cy="1000270"/>
          </a:xfrm>
          <a:prstGeom prst="rect">
            <a:avLst/>
          </a:prstGeom>
          <a:ln w="12700">
            <a:miter lim="400000"/>
          </a:ln>
        </p:spPr>
        <p:txBody>
          <a:bodyPr wrap="square" lIns="38098" tIns="38098" rIns="38098" bIns="38098">
            <a:spAutoFit/>
          </a:bodyPr>
          <a:lstStyle/>
          <a:p>
            <a:pPr algn="ctr">
              <a:defRPr sz="2400" b="1">
                <a:latin typeface="Times New Roman" panose="02020603050405020304"/>
                <a:ea typeface="Times New Roman" panose="02020603050405020304"/>
                <a:cs typeface="Times New Roman" panose="02020603050405020304"/>
                <a:sym typeface="Times New Roman" panose="02020603050405020304"/>
              </a:defRPr>
            </a:pPr>
            <a:r>
              <a:rPr sz="2000" dirty="0"/>
              <a:t>Under the Guidance of</a:t>
            </a:r>
          </a:p>
          <a:p>
            <a:pPr algn="ctr">
              <a:defRPr sz="2400" b="1">
                <a:latin typeface="Times New Roman" panose="02020603050405020304"/>
                <a:ea typeface="Times New Roman" panose="02020603050405020304"/>
                <a:cs typeface="Times New Roman" panose="02020603050405020304"/>
                <a:sym typeface="Times New Roman" panose="02020603050405020304"/>
              </a:defRPr>
            </a:pPr>
            <a:r>
              <a:rPr lang="en-US" sz="2000" dirty="0"/>
              <a:t>K. KOTESWARA RAO</a:t>
            </a:r>
          </a:p>
          <a:p>
            <a:pPr algn="ctr">
              <a:defRPr sz="2400" b="1">
                <a:latin typeface="Times New Roman" panose="02020603050405020304"/>
                <a:ea typeface="Times New Roman" panose="02020603050405020304"/>
                <a:cs typeface="Times New Roman" panose="02020603050405020304"/>
                <a:sym typeface="Times New Roman" panose="02020603050405020304"/>
              </a:defRPr>
            </a:pPr>
            <a:r>
              <a:rPr lang="en-US" sz="2000" dirty="0"/>
              <a:t>Assistant Professor</a:t>
            </a:r>
          </a:p>
        </p:txBody>
      </p:sp>
      <p:sp>
        <p:nvSpPr>
          <p:cNvPr id="11" name="TextBox 1">
            <a:extLst>
              <a:ext uri="{FF2B5EF4-FFF2-40B4-BE49-F238E27FC236}">
                <a16:creationId xmlns:a16="http://schemas.microsoft.com/office/drawing/2014/main" id="{AB00A7C0-1CCC-EDC0-BDFB-D8AAE995CDDB}"/>
              </a:ext>
            </a:extLst>
          </p:cNvPr>
          <p:cNvSpPr txBox="1"/>
          <p:nvPr/>
        </p:nvSpPr>
        <p:spPr>
          <a:xfrm>
            <a:off x="1054099" y="6120267"/>
            <a:ext cx="10083800" cy="384717"/>
          </a:xfrm>
          <a:prstGeom prst="rect">
            <a:avLst/>
          </a:prstGeom>
          <a:ln w="12700">
            <a:miter lim="400000"/>
          </a:ln>
        </p:spPr>
        <p:txBody>
          <a:bodyPr lIns="38098" tIns="38098" rIns="38098" bIns="38098">
            <a:spAutoFit/>
          </a:bodyPr>
          <a:lstStyle>
            <a:lvl1pPr algn="ctr">
              <a:defRPr sz="2400" b="1">
                <a:latin typeface="Times New Roman" panose="02020603050405020304"/>
                <a:ea typeface="Times New Roman" panose="02020603050405020304"/>
                <a:cs typeface="Times New Roman" panose="02020603050405020304"/>
                <a:sym typeface="Times New Roman" panose="02020603050405020304"/>
              </a:defRPr>
            </a:lvl1pPr>
          </a:lstStyle>
          <a:p>
            <a:r>
              <a:rPr sz="2000" dirty="0"/>
              <a:t>Department of</a:t>
            </a:r>
            <a:r>
              <a:rPr lang="en-IN" sz="2000" dirty="0"/>
              <a:t> Information Technology </a:t>
            </a:r>
            <a:endParaRPr sz="2000" dirty="0"/>
          </a:p>
        </p:txBody>
      </p:sp>
      <p:pic>
        <p:nvPicPr>
          <p:cNvPr id="13" name="Picture 12">
            <a:extLst>
              <a:ext uri="{FF2B5EF4-FFF2-40B4-BE49-F238E27FC236}">
                <a16:creationId xmlns:a16="http://schemas.microsoft.com/office/drawing/2014/main" id="{69E8CE56-B2CA-D987-1DE9-7A8A8546180F}"/>
              </a:ext>
            </a:extLst>
          </p:cNvPr>
          <p:cNvPicPr>
            <a:picLocks noChangeAspect="1"/>
          </p:cNvPicPr>
          <p:nvPr/>
        </p:nvPicPr>
        <p:blipFill>
          <a:blip r:embed="rId5"/>
          <a:stretch>
            <a:fillRect/>
          </a:stretch>
        </p:blipFill>
        <p:spPr>
          <a:xfrm>
            <a:off x="10715420" y="5754533"/>
            <a:ext cx="1476581" cy="11034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A64AD916-F43B-24BB-5501-AB68729F8C02}"/>
              </a:ext>
            </a:extLst>
          </p:cNvPr>
          <p:cNvGrpSpPr/>
          <p:nvPr/>
        </p:nvGrpSpPr>
        <p:grpSpPr>
          <a:xfrm>
            <a:off x="3241969" y="2195817"/>
            <a:ext cx="2125032" cy="2492330"/>
            <a:chOff x="800714" y="1761824"/>
            <a:chExt cx="2125032" cy="2492330"/>
          </a:xfrm>
        </p:grpSpPr>
        <p:sp>
          <p:nvSpPr>
            <p:cNvPr id="3" name="Rounded Rectangle 4">
              <a:extLst>
                <a:ext uri="{FF2B5EF4-FFF2-40B4-BE49-F238E27FC236}">
                  <a16:creationId xmlns:a16="http://schemas.microsoft.com/office/drawing/2014/main" id="{F087E2E4-4399-5E5B-46C7-95A7BCC766B8}"/>
                </a:ext>
              </a:extLst>
            </p:cNvPr>
            <p:cNvSpPr/>
            <p:nvPr/>
          </p:nvSpPr>
          <p:spPr>
            <a:xfrm>
              <a:off x="800714" y="1761824"/>
              <a:ext cx="2125030" cy="2492330"/>
            </a:xfrm>
            <a:custGeom>
              <a:avLst/>
              <a:gdLst/>
              <a:ahLst/>
              <a:cxnLst/>
              <a:rect l="0" t="0" r="0" b="0"/>
              <a:pathLst>
                <a:path w="2125030" h="2492330">
                  <a:moveTo>
                    <a:pt x="817437" y="92525"/>
                  </a:moveTo>
                  <a:cubicBezTo>
                    <a:pt x="1162743" y="0"/>
                    <a:pt x="1523484" y="136650"/>
                    <a:pt x="1777962" y="417757"/>
                  </a:cubicBezTo>
                  <a:lnTo>
                    <a:pt x="1654852" y="535002"/>
                  </a:lnTo>
                  <a:cubicBezTo>
                    <a:pt x="1443416" y="311924"/>
                    <a:pt x="1149565" y="205281"/>
                    <a:pt x="867882" y="280757"/>
                  </a:cubicBezTo>
                  <a:cubicBezTo>
                    <a:pt x="428228" y="398562"/>
                    <a:pt x="184724" y="915433"/>
                    <a:pt x="324000" y="1435222"/>
                  </a:cubicBezTo>
                  <a:cubicBezTo>
                    <a:pt x="463277" y="1955011"/>
                    <a:pt x="932591" y="2280886"/>
                    <a:pt x="1372247" y="2163078"/>
                  </a:cubicBezTo>
                  <a:cubicBezTo>
                    <a:pt x="1517954" y="2124038"/>
                    <a:pt x="1642120" y="2041161"/>
                    <a:pt x="1737949" y="1928874"/>
                  </a:cubicBezTo>
                  <a:lnTo>
                    <a:pt x="1877161" y="2050263"/>
                  </a:lnTo>
                  <a:cubicBezTo>
                    <a:pt x="1760383" y="2195240"/>
                    <a:pt x="1605760" y="2302249"/>
                    <a:pt x="1422678" y="2351308"/>
                  </a:cubicBezTo>
                  <a:cubicBezTo>
                    <a:pt x="896390" y="2492330"/>
                    <a:pt x="334264" y="2100995"/>
                    <a:pt x="167132" y="1477250"/>
                  </a:cubicBezTo>
                  <a:cubicBezTo>
                    <a:pt x="0" y="853506"/>
                    <a:pt x="291151" y="233542"/>
                    <a:pt x="817437" y="92525"/>
                  </a:cubicBezTo>
                  <a:close/>
                  <a:moveTo>
                    <a:pt x="1526512" y="657228"/>
                  </a:moveTo>
                  <a:lnTo>
                    <a:pt x="1402379" y="775450"/>
                  </a:lnTo>
                  <a:cubicBezTo>
                    <a:pt x="1279918" y="665636"/>
                    <a:pt x="1121260" y="616362"/>
                    <a:pt x="968740" y="657229"/>
                  </a:cubicBezTo>
                  <a:cubicBezTo>
                    <a:pt x="706681" y="727448"/>
                    <a:pt x="561982" y="1037196"/>
                    <a:pt x="645548" y="1349064"/>
                  </a:cubicBezTo>
                  <a:cubicBezTo>
                    <a:pt x="729114" y="1660941"/>
                    <a:pt x="1009297" y="1856844"/>
                    <a:pt x="1271360" y="1786625"/>
                  </a:cubicBezTo>
                  <a:cubicBezTo>
                    <a:pt x="1341912" y="1767715"/>
                    <a:pt x="1403962" y="1731452"/>
                    <a:pt x="1455335" y="1682450"/>
                  </a:cubicBezTo>
                  <a:lnTo>
                    <a:pt x="1595570" y="1804732"/>
                  </a:lnTo>
                  <a:cubicBezTo>
                    <a:pt x="1521202" y="1886376"/>
                    <a:pt x="1427144" y="1946615"/>
                    <a:pt x="1317878" y="1975895"/>
                  </a:cubicBezTo>
                  <a:cubicBezTo>
                    <a:pt x="967018" y="2069904"/>
                    <a:pt x="592267" y="1809019"/>
                    <a:pt x="480846" y="1393195"/>
                  </a:cubicBezTo>
                  <a:cubicBezTo>
                    <a:pt x="369424" y="977362"/>
                    <a:pt x="563525" y="564052"/>
                    <a:pt x="914382" y="470040"/>
                  </a:cubicBezTo>
                  <a:cubicBezTo>
                    <a:pt x="1132099" y="411702"/>
                    <a:pt x="1359028" y="490024"/>
                    <a:pt x="1526512" y="657228"/>
                  </a:cubicBezTo>
                  <a:close/>
                  <a:moveTo>
                    <a:pt x="1147835" y="1414322"/>
                  </a:moveTo>
                  <a:lnTo>
                    <a:pt x="1310651" y="1556295"/>
                  </a:lnTo>
                  <a:cubicBezTo>
                    <a:pt x="1283807" y="1575222"/>
                    <a:pt x="1253740" y="1589593"/>
                    <a:pt x="1220920" y="1598387"/>
                  </a:cubicBezTo>
                  <a:cubicBezTo>
                    <a:pt x="1045495" y="1645392"/>
                    <a:pt x="858120" y="1514949"/>
                    <a:pt x="802409" y="1307037"/>
                  </a:cubicBezTo>
                  <a:cubicBezTo>
                    <a:pt x="746698" y="1099125"/>
                    <a:pt x="843749" y="892471"/>
                    <a:pt x="1019179" y="845461"/>
                  </a:cubicBezTo>
                  <a:cubicBezTo>
                    <a:pt x="1107554" y="821782"/>
                    <a:pt x="1198957" y="843133"/>
                    <a:pt x="1275030" y="896734"/>
                  </a:cubicBezTo>
                  <a:lnTo>
                    <a:pt x="1133780" y="1031260"/>
                  </a:lnTo>
                  <a:cubicBezTo>
                    <a:pt x="1112734" y="1027379"/>
                    <a:pt x="1091006" y="1027964"/>
                    <a:pt x="1069619" y="1033696"/>
                  </a:cubicBezTo>
                  <a:cubicBezTo>
                    <a:pt x="980822" y="1057487"/>
                    <a:pt x="931414" y="1161053"/>
                    <a:pt x="959272" y="1265010"/>
                  </a:cubicBezTo>
                  <a:cubicBezTo>
                    <a:pt x="984768" y="1360156"/>
                    <a:pt x="1066143" y="1422661"/>
                    <a:pt x="1147835" y="1414322"/>
                  </a:cubicBezTo>
                  <a:close/>
                  <a:moveTo>
                    <a:pt x="1626985" y="1767487"/>
                  </a:moveTo>
                  <a:lnTo>
                    <a:pt x="1488805" y="1646991"/>
                  </a:lnTo>
                  <a:cubicBezTo>
                    <a:pt x="1529971" y="1598582"/>
                    <a:pt x="1562345" y="1540981"/>
                    <a:pt x="1584422" y="1477428"/>
                  </a:cubicBezTo>
                  <a:lnTo>
                    <a:pt x="1746125" y="1536361"/>
                  </a:lnTo>
                  <a:cubicBezTo>
                    <a:pt x="1719558" y="1622186"/>
                    <a:pt x="1679179" y="1700646"/>
                    <a:pt x="1626985" y="1767487"/>
                  </a:cubicBezTo>
                  <a:close/>
                  <a:moveTo>
                    <a:pt x="1906830" y="2011500"/>
                  </a:moveTo>
                  <a:lnTo>
                    <a:pt x="1768471" y="1890858"/>
                  </a:lnTo>
                  <a:cubicBezTo>
                    <a:pt x="1832795" y="1805650"/>
                    <a:pt x="1882105" y="1706078"/>
                    <a:pt x="1913886" y="1597494"/>
                  </a:cubicBezTo>
                  <a:lnTo>
                    <a:pt x="2075475" y="1656378"/>
                  </a:lnTo>
                  <a:cubicBezTo>
                    <a:pt x="2039343" y="1787421"/>
                    <a:pt x="1982132" y="1907933"/>
                    <a:pt x="1906830" y="2011500"/>
                  </a:cubicBezTo>
                  <a:close/>
                  <a:moveTo>
                    <a:pt x="1953924" y="1247138"/>
                  </a:moveTo>
                  <a:lnTo>
                    <a:pt x="2118104" y="1247138"/>
                  </a:lnTo>
                  <a:cubicBezTo>
                    <a:pt x="2125030" y="1372246"/>
                    <a:pt x="2114198" y="1494195"/>
                    <a:pt x="2087525" y="1608918"/>
                  </a:cubicBezTo>
                  <a:lnTo>
                    <a:pt x="1926463" y="1550229"/>
                  </a:lnTo>
                  <a:cubicBezTo>
                    <a:pt x="1949539" y="1454214"/>
                    <a:pt x="1959234" y="1352028"/>
                    <a:pt x="1953924" y="1247138"/>
                  </a:cubicBezTo>
                  <a:close/>
                  <a:moveTo>
                    <a:pt x="2030444" y="834377"/>
                  </a:moveTo>
                  <a:cubicBezTo>
                    <a:pt x="2046602" y="877141"/>
                    <a:pt x="2060836" y="921247"/>
                    <a:pt x="2072983" y="966579"/>
                  </a:cubicBezTo>
                  <a:cubicBezTo>
                    <a:pt x="2093785" y="1044227"/>
                    <a:pt x="2107491" y="1121811"/>
                    <a:pt x="2114523" y="1198420"/>
                  </a:cubicBezTo>
                  <a:lnTo>
                    <a:pt x="1950392" y="1198420"/>
                  </a:lnTo>
                  <a:cubicBezTo>
                    <a:pt x="1944464" y="1135679"/>
                    <a:pt x="1933162" y="1072167"/>
                    <a:pt x="1916127" y="1008615"/>
                  </a:cubicBezTo>
                  <a:cubicBezTo>
                    <a:pt x="1905563" y="969177"/>
                    <a:pt x="1893099" y="930861"/>
                    <a:pt x="1878890" y="893770"/>
                  </a:cubicBezTo>
                  <a:close/>
                  <a:moveTo>
                    <a:pt x="1568183" y="1015533"/>
                  </a:moveTo>
                  <a:lnTo>
                    <a:pt x="1719801" y="956121"/>
                  </a:lnTo>
                  <a:cubicBezTo>
                    <a:pt x="1731924" y="987268"/>
                    <a:pt x="1742504" y="1019511"/>
                    <a:pt x="1751411" y="1052745"/>
                  </a:cubicBezTo>
                  <a:cubicBezTo>
                    <a:pt x="1764476" y="1101512"/>
                    <a:pt x="1773342" y="1150238"/>
                    <a:pt x="1778247" y="1198420"/>
                  </a:cubicBezTo>
                  <a:lnTo>
                    <a:pt x="1614116" y="1198420"/>
                  </a:lnTo>
                  <a:cubicBezTo>
                    <a:pt x="1610316" y="1164123"/>
                    <a:pt x="1603844" y="1129468"/>
                    <a:pt x="1594555" y="1094781"/>
                  </a:cubicBezTo>
                  <a:cubicBezTo>
                    <a:pt x="1587223" y="1067442"/>
                    <a:pt x="1578389" y="1040988"/>
                    <a:pt x="1568183" y="1015533"/>
                  </a:cubicBezTo>
                  <a:close/>
                  <a:moveTo>
                    <a:pt x="1781876" y="1247138"/>
                  </a:moveTo>
                  <a:cubicBezTo>
                    <a:pt x="1785822" y="1330974"/>
                    <a:pt x="1777808" y="1412601"/>
                    <a:pt x="1759133" y="1489250"/>
                  </a:cubicBezTo>
                  <a:lnTo>
                    <a:pt x="1598501" y="1430708"/>
                  </a:lnTo>
                  <a:cubicBezTo>
                    <a:pt x="1613417" y="1372758"/>
                    <a:pt x="1620173" y="1310845"/>
                    <a:pt x="1617745" y="1247138"/>
                  </a:cubicBezTo>
                  <a:close/>
                  <a:moveTo>
                    <a:pt x="1348448" y="1524604"/>
                  </a:moveTo>
                  <a:lnTo>
                    <a:pt x="1202473" y="1397320"/>
                  </a:lnTo>
                  <a:cubicBezTo>
                    <a:pt x="1221156" y="1387073"/>
                    <a:pt x="1237314" y="1372839"/>
                    <a:pt x="1250419" y="1355706"/>
                  </a:cubicBezTo>
                  <a:lnTo>
                    <a:pt x="1420599" y="1417724"/>
                  </a:lnTo>
                  <a:cubicBezTo>
                    <a:pt x="1402923" y="1458509"/>
                    <a:pt x="1378531" y="1494869"/>
                    <a:pt x="1348448" y="1524604"/>
                  </a:cubicBezTo>
                  <a:close/>
                  <a:moveTo>
                    <a:pt x="1453346" y="1247138"/>
                  </a:moveTo>
                  <a:cubicBezTo>
                    <a:pt x="1454109" y="1290603"/>
                    <a:pt x="1448434" y="1332703"/>
                    <a:pt x="1437074" y="1371881"/>
                  </a:cubicBezTo>
                  <a:lnTo>
                    <a:pt x="1274583" y="1312664"/>
                  </a:lnTo>
                  <a:cubicBezTo>
                    <a:pt x="1282565" y="1292446"/>
                    <a:pt x="1287315" y="1270279"/>
                    <a:pt x="1288379" y="1247138"/>
                  </a:cubicBezTo>
                  <a:close/>
                  <a:moveTo>
                    <a:pt x="1263979" y="1134746"/>
                  </a:moveTo>
                  <a:lnTo>
                    <a:pt x="1416393" y="1075017"/>
                  </a:lnTo>
                  <a:cubicBezTo>
                    <a:pt x="1424789" y="1094724"/>
                    <a:pt x="1431943" y="1115356"/>
                    <a:pt x="1437691" y="1136816"/>
                  </a:cubicBezTo>
                  <a:cubicBezTo>
                    <a:pt x="1443213" y="1157416"/>
                    <a:pt x="1447232" y="1177999"/>
                    <a:pt x="1449822" y="1198420"/>
                  </a:cubicBezTo>
                  <a:lnTo>
                    <a:pt x="1285180" y="1198420"/>
                  </a:lnTo>
                  <a:cubicBezTo>
                    <a:pt x="1284027" y="1191908"/>
                    <a:pt x="1282581" y="1185380"/>
                    <a:pt x="1280836" y="1178844"/>
                  </a:cubicBezTo>
                  <a:cubicBezTo>
                    <a:pt x="1276646" y="1163205"/>
                    <a:pt x="1270946" y="1148452"/>
                    <a:pt x="1263979" y="1134746"/>
                  </a:cubicBezTo>
                  <a:close/>
                  <a:moveTo>
                    <a:pt x="1313274" y="927597"/>
                  </a:moveTo>
                  <a:cubicBezTo>
                    <a:pt x="1344721" y="956470"/>
                    <a:pt x="1372450" y="991368"/>
                    <a:pt x="1394811" y="1031155"/>
                  </a:cubicBezTo>
                  <a:lnTo>
                    <a:pt x="1236453" y="1093213"/>
                  </a:lnTo>
                  <a:cubicBezTo>
                    <a:pt x="1221383" y="1075440"/>
                    <a:pt x="1203812" y="1060816"/>
                    <a:pt x="1184731" y="1050017"/>
                  </a:cubicBezTo>
                  <a:close/>
                  <a:moveTo>
                    <a:pt x="1559941" y="692672"/>
                  </a:moveTo>
                  <a:cubicBezTo>
                    <a:pt x="1615845" y="755625"/>
                    <a:pt x="1663832" y="829156"/>
                    <a:pt x="1700923" y="911187"/>
                  </a:cubicBezTo>
                  <a:lnTo>
                    <a:pt x="1548444" y="970947"/>
                  </a:lnTo>
                  <a:cubicBezTo>
                    <a:pt x="1518750" y="909896"/>
                    <a:pt x="1480937" y="855529"/>
                    <a:pt x="1437310" y="809461"/>
                  </a:cubicBezTo>
                  <a:close/>
                  <a:moveTo>
                    <a:pt x="1687526" y="571166"/>
                  </a:moveTo>
                  <a:lnTo>
                    <a:pt x="1809970" y="454551"/>
                  </a:lnTo>
                  <a:cubicBezTo>
                    <a:pt x="1891143" y="551657"/>
                    <a:pt x="1960103" y="664203"/>
                    <a:pt x="2012426" y="789114"/>
                  </a:cubicBezTo>
                  <a:lnTo>
                    <a:pt x="1860499" y="848654"/>
                  </a:lnTo>
                  <a:cubicBezTo>
                    <a:pt x="1815508" y="744748"/>
                    <a:pt x="1756600" y="651383"/>
                    <a:pt x="1687526" y="571166"/>
                  </a:cubicBezTo>
                  <a:close/>
                </a:path>
              </a:pathLst>
            </a:custGeom>
            <a:gradFill rotWithShape="1">
              <a:gsLst>
                <a:gs pos="0">
                  <a:srgbClr val="D9D9D9"/>
                </a:gs>
                <a:gs pos="100000">
                  <a:srgbClr val="BCBCBC"/>
                </a:gs>
              </a:gsLst>
              <a:lin ang="5400000" scaled="1"/>
            </a:gradFill>
            <a:ln>
              <a:noFill/>
            </a:ln>
          </p:spPr>
          <p:txBody>
            <a:bodyPr rtlCol="0" anchor="ctr"/>
            <a:lstStyle/>
            <a:p>
              <a:pPr algn="ctr"/>
              <a:endParaRPr>
                <a:latin typeface="Times New Roman" panose="02020603050405020304" pitchFamily="18" charset="0"/>
                <a:cs typeface="Times New Roman" panose="02020603050405020304" pitchFamily="18" charset="0"/>
              </a:endParaRPr>
            </a:p>
          </p:txBody>
        </p:sp>
        <p:sp>
          <p:nvSpPr>
            <p:cNvPr id="4" name="Rounded Rectangle 5">
              <a:extLst>
                <a:ext uri="{FF2B5EF4-FFF2-40B4-BE49-F238E27FC236}">
                  <a16:creationId xmlns:a16="http://schemas.microsoft.com/office/drawing/2014/main" id="{73A856A7-A599-5C7E-DF4D-AF0A7806CA8B}"/>
                </a:ext>
              </a:extLst>
            </p:cNvPr>
            <p:cNvSpPr/>
            <p:nvPr/>
          </p:nvSpPr>
          <p:spPr>
            <a:xfrm>
              <a:off x="800714" y="1761824"/>
              <a:ext cx="2125032" cy="2492326"/>
            </a:xfrm>
            <a:custGeom>
              <a:avLst/>
              <a:gdLst/>
              <a:ahLst/>
              <a:cxnLst/>
              <a:rect l="0" t="0" r="0" b="0"/>
              <a:pathLst>
                <a:path w="2125032" h="2492326">
                  <a:moveTo>
                    <a:pt x="817437" y="92525"/>
                  </a:moveTo>
                  <a:cubicBezTo>
                    <a:pt x="1162746" y="0"/>
                    <a:pt x="1523485" y="136650"/>
                    <a:pt x="1777959" y="417757"/>
                  </a:cubicBezTo>
                  <a:lnTo>
                    <a:pt x="1654851" y="535002"/>
                  </a:lnTo>
                  <a:cubicBezTo>
                    <a:pt x="1443417" y="311924"/>
                    <a:pt x="1149562" y="205281"/>
                    <a:pt x="867882" y="280757"/>
                  </a:cubicBezTo>
                  <a:cubicBezTo>
                    <a:pt x="428228" y="398562"/>
                    <a:pt x="184724" y="915433"/>
                    <a:pt x="324000" y="1435222"/>
                  </a:cubicBezTo>
                  <a:cubicBezTo>
                    <a:pt x="463277" y="1955010"/>
                    <a:pt x="932594" y="2280882"/>
                    <a:pt x="1372248" y="2163077"/>
                  </a:cubicBezTo>
                  <a:cubicBezTo>
                    <a:pt x="1517956" y="2124035"/>
                    <a:pt x="1642120" y="2041161"/>
                    <a:pt x="1737945" y="1928876"/>
                  </a:cubicBezTo>
                  <a:lnTo>
                    <a:pt x="1877159" y="2050264"/>
                  </a:lnTo>
                  <a:cubicBezTo>
                    <a:pt x="1760382" y="2195236"/>
                    <a:pt x="1605756" y="2302253"/>
                    <a:pt x="1422676" y="2351309"/>
                  </a:cubicBezTo>
                  <a:cubicBezTo>
                    <a:pt x="896390" y="2492326"/>
                    <a:pt x="334264" y="2100998"/>
                    <a:pt x="167132" y="1477252"/>
                  </a:cubicBezTo>
                  <a:cubicBezTo>
                    <a:pt x="0" y="853506"/>
                    <a:pt x="291151" y="233542"/>
                    <a:pt x="817437" y="92525"/>
                  </a:cubicBezTo>
                  <a:close/>
                  <a:moveTo>
                    <a:pt x="1526515" y="657228"/>
                  </a:moveTo>
                  <a:lnTo>
                    <a:pt x="1402381" y="775450"/>
                  </a:lnTo>
                  <a:cubicBezTo>
                    <a:pt x="1279918" y="665636"/>
                    <a:pt x="1121259" y="616362"/>
                    <a:pt x="968741" y="657229"/>
                  </a:cubicBezTo>
                  <a:cubicBezTo>
                    <a:pt x="706681" y="727448"/>
                    <a:pt x="561982" y="1037195"/>
                    <a:pt x="645548" y="1349068"/>
                  </a:cubicBezTo>
                  <a:cubicBezTo>
                    <a:pt x="729114" y="1660941"/>
                    <a:pt x="1009300" y="1856840"/>
                    <a:pt x="1271360" y="1786621"/>
                  </a:cubicBezTo>
                  <a:cubicBezTo>
                    <a:pt x="1341914" y="1767716"/>
                    <a:pt x="1403962" y="1731449"/>
                    <a:pt x="1455338" y="1682452"/>
                  </a:cubicBezTo>
                  <a:lnTo>
                    <a:pt x="1595569" y="1804729"/>
                  </a:lnTo>
                  <a:cubicBezTo>
                    <a:pt x="1521203" y="1886374"/>
                    <a:pt x="1427141" y="1946619"/>
                    <a:pt x="1317875" y="1975896"/>
                  </a:cubicBezTo>
                  <a:cubicBezTo>
                    <a:pt x="967018" y="2069908"/>
                    <a:pt x="592267" y="1809022"/>
                    <a:pt x="480846" y="1393192"/>
                  </a:cubicBezTo>
                  <a:cubicBezTo>
                    <a:pt x="369424" y="977360"/>
                    <a:pt x="563525" y="564052"/>
                    <a:pt x="914382" y="470040"/>
                  </a:cubicBezTo>
                  <a:cubicBezTo>
                    <a:pt x="1132103" y="411702"/>
                    <a:pt x="1359025" y="490024"/>
                    <a:pt x="1526515" y="657228"/>
                  </a:cubicBezTo>
                  <a:close/>
                  <a:moveTo>
                    <a:pt x="1147838" y="1414324"/>
                  </a:moveTo>
                  <a:lnTo>
                    <a:pt x="1310652" y="1556292"/>
                  </a:lnTo>
                  <a:cubicBezTo>
                    <a:pt x="1283810" y="1575219"/>
                    <a:pt x="1253738" y="1589597"/>
                    <a:pt x="1220924" y="1598389"/>
                  </a:cubicBezTo>
                  <a:cubicBezTo>
                    <a:pt x="1045496" y="1645396"/>
                    <a:pt x="858120" y="1514952"/>
                    <a:pt x="802409" y="1307038"/>
                  </a:cubicBezTo>
                  <a:cubicBezTo>
                    <a:pt x="746698" y="1099122"/>
                    <a:pt x="843749" y="892468"/>
                    <a:pt x="1019177" y="845461"/>
                  </a:cubicBezTo>
                  <a:cubicBezTo>
                    <a:pt x="1107550" y="821782"/>
                    <a:pt x="1198955" y="843133"/>
                    <a:pt x="1275032" y="896735"/>
                  </a:cubicBezTo>
                  <a:lnTo>
                    <a:pt x="1133783" y="1031259"/>
                  </a:lnTo>
                  <a:cubicBezTo>
                    <a:pt x="1112734" y="1027382"/>
                    <a:pt x="1091007" y="1027962"/>
                    <a:pt x="1069615" y="1033694"/>
                  </a:cubicBezTo>
                  <a:cubicBezTo>
                    <a:pt x="980818" y="1057487"/>
                    <a:pt x="931414" y="1161049"/>
                    <a:pt x="959271" y="1265007"/>
                  </a:cubicBezTo>
                  <a:cubicBezTo>
                    <a:pt x="984766" y="1360157"/>
                    <a:pt x="1066146" y="1422659"/>
                    <a:pt x="1147838" y="1414324"/>
                  </a:cubicBezTo>
                  <a:close/>
                  <a:moveTo>
                    <a:pt x="1626984" y="1767483"/>
                  </a:moveTo>
                  <a:lnTo>
                    <a:pt x="1488802" y="1646995"/>
                  </a:lnTo>
                  <a:cubicBezTo>
                    <a:pt x="1529968" y="1598583"/>
                    <a:pt x="1562345" y="1540981"/>
                    <a:pt x="1584419" y="1477427"/>
                  </a:cubicBezTo>
                  <a:lnTo>
                    <a:pt x="1746126" y="1536358"/>
                  </a:lnTo>
                  <a:cubicBezTo>
                    <a:pt x="1719558" y="1622190"/>
                    <a:pt x="1679181" y="1700643"/>
                    <a:pt x="1626984" y="1767483"/>
                  </a:cubicBezTo>
                  <a:close/>
                  <a:moveTo>
                    <a:pt x="1906829" y="2011498"/>
                  </a:moveTo>
                  <a:lnTo>
                    <a:pt x="1768469" y="1890854"/>
                  </a:lnTo>
                  <a:cubicBezTo>
                    <a:pt x="1832798" y="1805652"/>
                    <a:pt x="1882109" y="1706082"/>
                    <a:pt x="1913883" y="1597493"/>
                  </a:cubicBezTo>
                  <a:lnTo>
                    <a:pt x="2075471" y="1656381"/>
                  </a:lnTo>
                  <a:cubicBezTo>
                    <a:pt x="2039346" y="1787425"/>
                    <a:pt x="1982131" y="1907930"/>
                    <a:pt x="1906829" y="2011498"/>
                  </a:cubicBezTo>
                  <a:close/>
                  <a:moveTo>
                    <a:pt x="1953926" y="1247140"/>
                  </a:moveTo>
                  <a:lnTo>
                    <a:pt x="2118106" y="1247140"/>
                  </a:lnTo>
                  <a:cubicBezTo>
                    <a:pt x="2125032" y="1372245"/>
                    <a:pt x="2114201" y="1494194"/>
                    <a:pt x="2087523" y="1608921"/>
                  </a:cubicBezTo>
                  <a:lnTo>
                    <a:pt x="1926465" y="1550226"/>
                  </a:lnTo>
                  <a:cubicBezTo>
                    <a:pt x="1949538" y="1454212"/>
                    <a:pt x="1959234" y="1352030"/>
                    <a:pt x="1953926" y="1247140"/>
                  </a:cubicBezTo>
                  <a:close/>
                  <a:moveTo>
                    <a:pt x="2030444" y="834377"/>
                  </a:moveTo>
                  <a:cubicBezTo>
                    <a:pt x="2046599" y="877141"/>
                    <a:pt x="2060834" y="921247"/>
                    <a:pt x="2072981" y="966582"/>
                  </a:cubicBezTo>
                  <a:cubicBezTo>
                    <a:pt x="2093786" y="1044226"/>
                    <a:pt x="2107489" y="1121812"/>
                    <a:pt x="2114522" y="1198422"/>
                  </a:cubicBezTo>
                  <a:lnTo>
                    <a:pt x="1950392" y="1198422"/>
                  </a:lnTo>
                  <a:cubicBezTo>
                    <a:pt x="1944466" y="1135679"/>
                    <a:pt x="1933159" y="1072167"/>
                    <a:pt x="1916130" y="1008612"/>
                  </a:cubicBezTo>
                  <a:cubicBezTo>
                    <a:pt x="1905564" y="969179"/>
                    <a:pt x="1893098" y="930862"/>
                    <a:pt x="1878890" y="893770"/>
                  </a:cubicBezTo>
                  <a:close/>
                  <a:moveTo>
                    <a:pt x="1568184" y="1015534"/>
                  </a:moveTo>
                  <a:lnTo>
                    <a:pt x="1719799" y="956118"/>
                  </a:lnTo>
                  <a:cubicBezTo>
                    <a:pt x="1731921" y="987269"/>
                    <a:pt x="1742507" y="1019512"/>
                    <a:pt x="1751412" y="1052744"/>
                  </a:cubicBezTo>
                  <a:cubicBezTo>
                    <a:pt x="1764478" y="1101509"/>
                    <a:pt x="1773343" y="1150238"/>
                    <a:pt x="1778246" y="1198422"/>
                  </a:cubicBezTo>
                  <a:lnTo>
                    <a:pt x="1614115" y="1198422"/>
                  </a:lnTo>
                  <a:cubicBezTo>
                    <a:pt x="1610315" y="1164119"/>
                    <a:pt x="1603844" y="1129465"/>
                    <a:pt x="1594552" y="1094783"/>
                  </a:cubicBezTo>
                  <a:cubicBezTo>
                    <a:pt x="1587226" y="1067442"/>
                    <a:pt x="1578388" y="1040992"/>
                    <a:pt x="1568184" y="1015534"/>
                  </a:cubicBezTo>
                  <a:close/>
                  <a:moveTo>
                    <a:pt x="1781872" y="1247140"/>
                  </a:moveTo>
                  <a:cubicBezTo>
                    <a:pt x="1785820" y="1330978"/>
                    <a:pt x="1777809" y="1412601"/>
                    <a:pt x="1759136" y="1489246"/>
                  </a:cubicBezTo>
                  <a:lnTo>
                    <a:pt x="1598506" y="1430708"/>
                  </a:lnTo>
                  <a:cubicBezTo>
                    <a:pt x="1613421" y="1372759"/>
                    <a:pt x="1620170" y="1310847"/>
                    <a:pt x="1617743" y="1247140"/>
                  </a:cubicBezTo>
                  <a:close/>
                  <a:moveTo>
                    <a:pt x="1348444" y="1524608"/>
                  </a:moveTo>
                  <a:lnTo>
                    <a:pt x="1202469" y="1397323"/>
                  </a:lnTo>
                  <a:cubicBezTo>
                    <a:pt x="1221156" y="1387073"/>
                    <a:pt x="1237313" y="1372840"/>
                    <a:pt x="1250423" y="1355708"/>
                  </a:cubicBezTo>
                  <a:lnTo>
                    <a:pt x="1420596" y="1417725"/>
                  </a:lnTo>
                  <a:cubicBezTo>
                    <a:pt x="1402925" y="1458513"/>
                    <a:pt x="1378533" y="1494867"/>
                    <a:pt x="1348444" y="1524608"/>
                  </a:cubicBezTo>
                  <a:close/>
                  <a:moveTo>
                    <a:pt x="1453347" y="1247140"/>
                  </a:moveTo>
                  <a:cubicBezTo>
                    <a:pt x="1454107" y="1290604"/>
                    <a:pt x="1448437" y="1332705"/>
                    <a:pt x="1437072" y="1371877"/>
                  </a:cubicBezTo>
                  <a:lnTo>
                    <a:pt x="1274583" y="1312661"/>
                  </a:lnTo>
                  <a:cubicBezTo>
                    <a:pt x="1282563" y="1292445"/>
                    <a:pt x="1287317" y="1270276"/>
                    <a:pt x="1288377" y="1247140"/>
                  </a:cubicBezTo>
                  <a:close/>
                  <a:moveTo>
                    <a:pt x="1263982" y="1134750"/>
                  </a:moveTo>
                  <a:lnTo>
                    <a:pt x="1416393" y="1075021"/>
                  </a:lnTo>
                  <a:cubicBezTo>
                    <a:pt x="1424790" y="1094720"/>
                    <a:pt x="1431943" y="1115354"/>
                    <a:pt x="1437692" y="1136814"/>
                  </a:cubicBezTo>
                  <a:cubicBezTo>
                    <a:pt x="1443212" y="1157413"/>
                    <a:pt x="1447232" y="1178001"/>
                    <a:pt x="1449825" y="1198422"/>
                  </a:cubicBezTo>
                  <a:lnTo>
                    <a:pt x="1285180" y="1198422"/>
                  </a:lnTo>
                  <a:cubicBezTo>
                    <a:pt x="1284030" y="1191911"/>
                    <a:pt x="1282584" y="1185378"/>
                    <a:pt x="1280833" y="1178844"/>
                  </a:cubicBezTo>
                  <a:cubicBezTo>
                    <a:pt x="1276643" y="1163208"/>
                    <a:pt x="1270944" y="1148453"/>
                    <a:pt x="1263982" y="1134750"/>
                  </a:cubicBezTo>
                  <a:close/>
                  <a:moveTo>
                    <a:pt x="1313274" y="927592"/>
                  </a:moveTo>
                  <a:cubicBezTo>
                    <a:pt x="1344721" y="956468"/>
                    <a:pt x="1372451" y="991372"/>
                    <a:pt x="1394810" y="1031153"/>
                  </a:cubicBezTo>
                  <a:lnTo>
                    <a:pt x="1236453" y="1093213"/>
                  </a:lnTo>
                  <a:cubicBezTo>
                    <a:pt x="1221387" y="1075443"/>
                    <a:pt x="1203813" y="1060816"/>
                    <a:pt x="1184729" y="1050015"/>
                  </a:cubicBezTo>
                  <a:close/>
                  <a:moveTo>
                    <a:pt x="1559940" y="692672"/>
                  </a:moveTo>
                  <a:cubicBezTo>
                    <a:pt x="1615848" y="755625"/>
                    <a:pt x="1663835" y="829156"/>
                    <a:pt x="1700921" y="911190"/>
                  </a:cubicBezTo>
                  <a:lnTo>
                    <a:pt x="1548442" y="970946"/>
                  </a:lnTo>
                  <a:cubicBezTo>
                    <a:pt x="1518750" y="909896"/>
                    <a:pt x="1480935" y="855529"/>
                    <a:pt x="1437311" y="809461"/>
                  </a:cubicBezTo>
                  <a:close/>
                  <a:moveTo>
                    <a:pt x="1687522" y="571166"/>
                  </a:moveTo>
                  <a:lnTo>
                    <a:pt x="1809967" y="454551"/>
                  </a:lnTo>
                  <a:cubicBezTo>
                    <a:pt x="1891143" y="551657"/>
                    <a:pt x="1960101" y="664203"/>
                    <a:pt x="2012424" y="789114"/>
                  </a:cubicBezTo>
                  <a:lnTo>
                    <a:pt x="1860495" y="848654"/>
                  </a:lnTo>
                  <a:cubicBezTo>
                    <a:pt x="1815512" y="744748"/>
                    <a:pt x="1756602" y="651383"/>
                    <a:pt x="1687522" y="571166"/>
                  </a:cubicBezTo>
                  <a:close/>
                </a:path>
              </a:pathLst>
            </a:custGeom>
            <a:noFill/>
            <a:ln w="12179">
              <a:solidFill>
                <a:srgbClr val="484848"/>
              </a:solidFill>
            </a:ln>
          </p:spPr>
          <p:txBody>
            <a:bodyPr rtlCol="0" anchor="ctr"/>
            <a:lstStyle/>
            <a:p>
              <a:pPr algn="ctr"/>
              <a:endParaRPr>
                <a:latin typeface="Times New Roman" panose="02020603050405020304" pitchFamily="18" charset="0"/>
                <a:cs typeface="Times New Roman" panose="02020603050405020304" pitchFamily="18" charset="0"/>
              </a:endParaRPr>
            </a:p>
          </p:txBody>
        </p:sp>
      </p:grpSp>
      <p:grpSp>
        <p:nvGrpSpPr>
          <p:cNvPr id="5" name="Group 4">
            <a:extLst>
              <a:ext uri="{FF2B5EF4-FFF2-40B4-BE49-F238E27FC236}">
                <a16:creationId xmlns:a16="http://schemas.microsoft.com/office/drawing/2014/main" id="{B6BC09CD-B63C-75C7-7931-5F1F0904A969}"/>
              </a:ext>
            </a:extLst>
          </p:cNvPr>
          <p:cNvGrpSpPr/>
          <p:nvPr/>
        </p:nvGrpSpPr>
        <p:grpSpPr>
          <a:xfrm>
            <a:off x="2787157" y="1989630"/>
            <a:ext cx="2746941" cy="2982620"/>
            <a:chOff x="345901" y="1555637"/>
            <a:chExt cx="2746941" cy="2982620"/>
          </a:xfrm>
        </p:grpSpPr>
        <p:sp>
          <p:nvSpPr>
            <p:cNvPr id="6" name="Rounded Rectangle 7">
              <a:extLst>
                <a:ext uri="{FF2B5EF4-FFF2-40B4-BE49-F238E27FC236}">
                  <a16:creationId xmlns:a16="http://schemas.microsoft.com/office/drawing/2014/main" id="{C8525356-AE57-14EF-588A-B92E811E74EF}"/>
                </a:ext>
              </a:extLst>
            </p:cNvPr>
            <p:cNvSpPr/>
            <p:nvPr/>
          </p:nvSpPr>
          <p:spPr>
            <a:xfrm>
              <a:off x="345901" y="1555637"/>
              <a:ext cx="2746940" cy="2982620"/>
            </a:xfrm>
            <a:custGeom>
              <a:avLst/>
              <a:gdLst/>
              <a:ahLst/>
              <a:cxnLst/>
              <a:rect l="0" t="0" r="0" b="0"/>
              <a:pathLst>
                <a:path w="2746940" h="2982620">
                  <a:moveTo>
                    <a:pt x="1661751" y="2817806"/>
                  </a:moveTo>
                  <a:cubicBezTo>
                    <a:pt x="1046670" y="2982620"/>
                    <a:pt x="389974" y="2526302"/>
                    <a:pt x="194987" y="1798601"/>
                  </a:cubicBezTo>
                  <a:cubicBezTo>
                    <a:pt x="0" y="1070891"/>
                    <a:pt x="340554" y="347369"/>
                    <a:pt x="955640" y="182559"/>
                  </a:cubicBezTo>
                  <a:lnTo>
                    <a:pt x="1221811" y="110480"/>
                  </a:lnTo>
                  <a:cubicBezTo>
                    <a:pt x="1167994" y="124903"/>
                    <a:pt x="1116280" y="143633"/>
                    <a:pt x="1066864" y="166298"/>
                  </a:cubicBezTo>
                  <a:cubicBezTo>
                    <a:pt x="553510" y="401736"/>
                    <a:pt x="287221" y="1061667"/>
                    <a:pt x="465085" y="1725467"/>
                  </a:cubicBezTo>
                  <a:cubicBezTo>
                    <a:pt x="642947" y="2389258"/>
                    <a:pt x="1203509" y="2827631"/>
                    <a:pt x="1765789" y="2774870"/>
                  </a:cubicBezTo>
                  <a:cubicBezTo>
                    <a:pt x="1819923" y="2769787"/>
                    <a:pt x="1874073" y="2760157"/>
                    <a:pt x="1927890" y="2745736"/>
                  </a:cubicBezTo>
                  <a:close/>
                  <a:moveTo>
                    <a:pt x="1223131" y="109562"/>
                  </a:moveTo>
                  <a:cubicBezTo>
                    <a:pt x="1632028" y="0"/>
                    <a:pt x="2059618" y="166825"/>
                    <a:pt x="2356879" y="506092"/>
                  </a:cubicBezTo>
                  <a:lnTo>
                    <a:pt x="2234093" y="623028"/>
                  </a:lnTo>
                  <a:cubicBezTo>
                    <a:pt x="1979615" y="341916"/>
                    <a:pt x="1618874" y="205262"/>
                    <a:pt x="1273560" y="297789"/>
                  </a:cubicBezTo>
                  <a:cubicBezTo>
                    <a:pt x="747276" y="438807"/>
                    <a:pt x="456125" y="1058773"/>
                    <a:pt x="623257" y="1682518"/>
                  </a:cubicBezTo>
                  <a:cubicBezTo>
                    <a:pt x="790389" y="2306263"/>
                    <a:pt x="1352516" y="2697591"/>
                    <a:pt x="1878801" y="2556577"/>
                  </a:cubicBezTo>
                  <a:cubicBezTo>
                    <a:pt x="2061883" y="2507517"/>
                    <a:pt x="2216506" y="2400500"/>
                    <a:pt x="2333283" y="2255532"/>
                  </a:cubicBezTo>
                  <a:lnTo>
                    <a:pt x="2472089" y="2376563"/>
                  </a:lnTo>
                  <a:cubicBezTo>
                    <a:pt x="2334647" y="2554409"/>
                    <a:pt x="2149673" y="2685744"/>
                    <a:pt x="1929240" y="2744807"/>
                  </a:cubicBezTo>
                  <a:cubicBezTo>
                    <a:pt x="1316327" y="2909043"/>
                    <a:pt x="661390" y="2452255"/>
                    <a:pt x="466402" y="1724554"/>
                  </a:cubicBezTo>
                  <a:cubicBezTo>
                    <a:pt x="271414" y="996852"/>
                    <a:pt x="610213" y="273793"/>
                    <a:pt x="1223131" y="109562"/>
                  </a:cubicBezTo>
                  <a:close/>
                  <a:moveTo>
                    <a:pt x="2693001" y="1920473"/>
                  </a:moveTo>
                  <a:cubicBezTo>
                    <a:pt x="2652524" y="2073943"/>
                    <a:pt x="2587413" y="2215355"/>
                    <a:pt x="2501149" y="2337272"/>
                  </a:cubicBezTo>
                  <a:lnTo>
                    <a:pt x="2362952" y="2216768"/>
                  </a:lnTo>
                  <a:cubicBezTo>
                    <a:pt x="2438254" y="2113202"/>
                    <a:pt x="2495465" y="1992698"/>
                    <a:pt x="2531598" y="1861654"/>
                  </a:cubicBezTo>
                  <a:close/>
                  <a:moveTo>
                    <a:pt x="2738406" y="1452415"/>
                  </a:moveTo>
                  <a:cubicBezTo>
                    <a:pt x="2746940" y="1597733"/>
                    <a:pt x="2734971" y="1739445"/>
                    <a:pt x="2704677" y="1872876"/>
                  </a:cubicBezTo>
                  <a:lnTo>
                    <a:pt x="2543648" y="1814195"/>
                  </a:lnTo>
                  <a:cubicBezTo>
                    <a:pt x="2570329" y="1699464"/>
                    <a:pt x="2581160" y="1577523"/>
                    <a:pt x="2574234" y="1452415"/>
                  </a:cubicBezTo>
                  <a:close/>
                  <a:moveTo>
                    <a:pt x="2685969" y="1129820"/>
                  </a:moveTo>
                  <a:cubicBezTo>
                    <a:pt x="2710556" y="1221556"/>
                    <a:pt x="2726649" y="1313219"/>
                    <a:pt x="2734785" y="1403697"/>
                  </a:cubicBezTo>
                  <a:lnTo>
                    <a:pt x="2570645" y="1403697"/>
                  </a:lnTo>
                  <a:cubicBezTo>
                    <a:pt x="2563614" y="1327080"/>
                    <a:pt x="2549908" y="1249496"/>
                    <a:pt x="2529105" y="1171848"/>
                  </a:cubicBezTo>
                  <a:cubicBezTo>
                    <a:pt x="2516958" y="1126516"/>
                    <a:pt x="2502724" y="1082409"/>
                    <a:pt x="2486574" y="1039651"/>
                  </a:cubicBezTo>
                  <a:lnTo>
                    <a:pt x="2638120" y="980264"/>
                  </a:lnTo>
                  <a:cubicBezTo>
                    <a:pt x="2656235" y="1028690"/>
                    <a:pt x="2672239" y="1078585"/>
                    <a:pt x="2685969" y="1129820"/>
                  </a:cubicBezTo>
                  <a:close/>
                  <a:moveTo>
                    <a:pt x="2388416" y="543334"/>
                  </a:moveTo>
                  <a:cubicBezTo>
                    <a:pt x="2481686" y="657302"/>
                    <a:pt x="2560699" y="789003"/>
                    <a:pt x="2620362" y="934891"/>
                  </a:cubicBezTo>
                  <a:lnTo>
                    <a:pt x="2468549" y="994392"/>
                  </a:lnTo>
                  <a:cubicBezTo>
                    <a:pt x="2416234" y="869477"/>
                    <a:pt x="2347273" y="756930"/>
                    <a:pt x="2266101" y="659823"/>
                  </a:cubicBezTo>
                  <a:close/>
                  <a:moveTo>
                    <a:pt x="1324008" y="486021"/>
                  </a:moveTo>
                  <a:cubicBezTo>
                    <a:pt x="1605687" y="410545"/>
                    <a:pt x="1899546" y="517191"/>
                    <a:pt x="2110983" y="740274"/>
                  </a:cubicBezTo>
                  <a:lnTo>
                    <a:pt x="1982643" y="862499"/>
                  </a:lnTo>
                  <a:cubicBezTo>
                    <a:pt x="1815159" y="695290"/>
                    <a:pt x="1588230" y="616965"/>
                    <a:pt x="1370509" y="675304"/>
                  </a:cubicBezTo>
                  <a:cubicBezTo>
                    <a:pt x="1019650" y="769316"/>
                    <a:pt x="825549" y="1182622"/>
                    <a:pt x="936971" y="1598455"/>
                  </a:cubicBezTo>
                  <a:cubicBezTo>
                    <a:pt x="1048392" y="2014288"/>
                    <a:pt x="1423141" y="2275173"/>
                    <a:pt x="1774000" y="2181163"/>
                  </a:cubicBezTo>
                  <a:cubicBezTo>
                    <a:pt x="1883267" y="2151884"/>
                    <a:pt x="1977325" y="2091636"/>
                    <a:pt x="2051693" y="2010001"/>
                  </a:cubicBezTo>
                  <a:cubicBezTo>
                    <a:pt x="2051693" y="2010001"/>
                    <a:pt x="2073064" y="1985609"/>
                    <a:pt x="2083108" y="1972756"/>
                  </a:cubicBezTo>
                  <a:cubicBezTo>
                    <a:pt x="2135301" y="1905915"/>
                    <a:pt x="2175680" y="1827462"/>
                    <a:pt x="2202248" y="1741629"/>
                  </a:cubicBezTo>
                  <a:lnTo>
                    <a:pt x="2370008" y="1802762"/>
                  </a:lnTo>
                  <a:cubicBezTo>
                    <a:pt x="2338228" y="1911355"/>
                    <a:pt x="2288917" y="2010926"/>
                    <a:pt x="2224593" y="2096126"/>
                  </a:cubicBezTo>
                  <a:lnTo>
                    <a:pt x="2083108" y="1972756"/>
                  </a:lnTo>
                  <a:cubicBezTo>
                    <a:pt x="2073064" y="1985609"/>
                    <a:pt x="2051693" y="2010001"/>
                    <a:pt x="2051693" y="2010001"/>
                  </a:cubicBezTo>
                  <a:lnTo>
                    <a:pt x="2194063" y="2134142"/>
                  </a:lnTo>
                  <a:cubicBezTo>
                    <a:pt x="2098243" y="2246429"/>
                    <a:pt x="1974077" y="2329299"/>
                    <a:pt x="1828369" y="2368338"/>
                  </a:cubicBezTo>
                  <a:cubicBezTo>
                    <a:pt x="1388722" y="2486146"/>
                    <a:pt x="919402" y="2160272"/>
                    <a:pt x="780125" y="1640483"/>
                  </a:cubicBezTo>
                  <a:cubicBezTo>
                    <a:pt x="640849" y="1120694"/>
                    <a:pt x="884353" y="603826"/>
                    <a:pt x="1324008" y="486021"/>
                  </a:cubicBezTo>
                  <a:close/>
                  <a:moveTo>
                    <a:pt x="2215256" y="1694519"/>
                  </a:moveTo>
                  <a:cubicBezTo>
                    <a:pt x="2233931" y="1617877"/>
                    <a:pt x="2241945" y="1536250"/>
                    <a:pt x="2237999" y="1452415"/>
                  </a:cubicBezTo>
                  <a:lnTo>
                    <a:pt x="2410055" y="1452415"/>
                  </a:lnTo>
                  <a:cubicBezTo>
                    <a:pt x="2415357" y="1557305"/>
                    <a:pt x="2405662" y="1659483"/>
                    <a:pt x="2382586" y="1755498"/>
                  </a:cubicBezTo>
                  <a:close/>
                  <a:moveTo>
                    <a:pt x="2234369" y="1403697"/>
                  </a:moveTo>
                  <a:cubicBezTo>
                    <a:pt x="2229465" y="1355506"/>
                    <a:pt x="2220606" y="1306780"/>
                    <a:pt x="2207534" y="1258005"/>
                  </a:cubicBezTo>
                  <a:cubicBezTo>
                    <a:pt x="2198635" y="1224780"/>
                    <a:pt x="2188047" y="1192537"/>
                    <a:pt x="2175924" y="1161389"/>
                  </a:cubicBezTo>
                  <a:lnTo>
                    <a:pt x="2335021" y="1099047"/>
                  </a:lnTo>
                  <a:cubicBezTo>
                    <a:pt x="2349222" y="1136137"/>
                    <a:pt x="2361686" y="1174446"/>
                    <a:pt x="2372258" y="1213875"/>
                  </a:cubicBezTo>
                  <a:cubicBezTo>
                    <a:pt x="2389284" y="1277436"/>
                    <a:pt x="2400595" y="1340948"/>
                    <a:pt x="2406514" y="1403697"/>
                  </a:cubicBezTo>
                  <a:close/>
                  <a:moveTo>
                    <a:pt x="2157054" y="1116463"/>
                  </a:moveTo>
                  <a:cubicBezTo>
                    <a:pt x="2119963" y="1034430"/>
                    <a:pt x="2071976" y="960899"/>
                    <a:pt x="2016072" y="897947"/>
                  </a:cubicBezTo>
                  <a:lnTo>
                    <a:pt x="2143656" y="776437"/>
                  </a:lnTo>
                  <a:cubicBezTo>
                    <a:pt x="2212730" y="856656"/>
                    <a:pt x="2271639" y="950018"/>
                    <a:pt x="2316622" y="1053926"/>
                  </a:cubicBezTo>
                  <a:close/>
                  <a:moveTo>
                    <a:pt x="1424862" y="862494"/>
                  </a:moveTo>
                  <a:cubicBezTo>
                    <a:pt x="1577390" y="821625"/>
                    <a:pt x="1736049" y="870902"/>
                    <a:pt x="1858518" y="980719"/>
                  </a:cubicBezTo>
                  <a:lnTo>
                    <a:pt x="1731169" y="1102002"/>
                  </a:lnTo>
                  <a:cubicBezTo>
                    <a:pt x="1655087" y="1048396"/>
                    <a:pt x="1563676" y="1027050"/>
                    <a:pt x="1475302" y="1050726"/>
                  </a:cubicBezTo>
                  <a:cubicBezTo>
                    <a:pt x="1299876" y="1097731"/>
                    <a:pt x="1202823" y="1304385"/>
                    <a:pt x="1258531" y="1512305"/>
                  </a:cubicBezTo>
                  <a:cubicBezTo>
                    <a:pt x="1314248" y="1720218"/>
                    <a:pt x="1501618" y="1850660"/>
                    <a:pt x="1677051" y="1803656"/>
                  </a:cubicBezTo>
                  <a:cubicBezTo>
                    <a:pt x="1709863" y="1794862"/>
                    <a:pt x="1739930" y="1780482"/>
                    <a:pt x="1766774" y="1761563"/>
                  </a:cubicBezTo>
                  <a:lnTo>
                    <a:pt x="1911458" y="1887719"/>
                  </a:lnTo>
                  <a:cubicBezTo>
                    <a:pt x="1860085" y="1936713"/>
                    <a:pt x="1798034" y="1972983"/>
                    <a:pt x="1727482" y="1991886"/>
                  </a:cubicBezTo>
                  <a:cubicBezTo>
                    <a:pt x="1465428" y="2062105"/>
                    <a:pt x="1185239" y="1866201"/>
                    <a:pt x="1101673" y="1554333"/>
                  </a:cubicBezTo>
                  <a:cubicBezTo>
                    <a:pt x="1018107" y="1242456"/>
                    <a:pt x="1162805" y="932715"/>
                    <a:pt x="1424862" y="862494"/>
                  </a:cubicBezTo>
                  <a:close/>
                  <a:moveTo>
                    <a:pt x="2040545" y="1682697"/>
                  </a:moveTo>
                  <a:cubicBezTo>
                    <a:pt x="2018467" y="1746249"/>
                    <a:pt x="1986086" y="1803850"/>
                    <a:pt x="1944927" y="1852260"/>
                  </a:cubicBezTo>
                  <a:lnTo>
                    <a:pt x="1804563" y="1729872"/>
                  </a:lnTo>
                  <a:cubicBezTo>
                    <a:pt x="1834654" y="1700138"/>
                    <a:pt x="1859046" y="1663786"/>
                    <a:pt x="1876714" y="1623001"/>
                  </a:cubicBezTo>
                  <a:close/>
                  <a:moveTo>
                    <a:pt x="2073868" y="1452415"/>
                  </a:moveTo>
                  <a:cubicBezTo>
                    <a:pt x="2076295" y="1516122"/>
                    <a:pt x="2069548" y="1578034"/>
                    <a:pt x="2054632" y="1635984"/>
                  </a:cubicBezTo>
                  <a:lnTo>
                    <a:pt x="1893197" y="1577149"/>
                  </a:lnTo>
                  <a:cubicBezTo>
                    <a:pt x="1904556" y="1537980"/>
                    <a:pt x="1910232" y="1495879"/>
                    <a:pt x="1909469" y="1452415"/>
                  </a:cubicBezTo>
                  <a:close/>
                  <a:moveTo>
                    <a:pt x="2050678" y="1300049"/>
                  </a:moveTo>
                  <a:cubicBezTo>
                    <a:pt x="2059967" y="1334736"/>
                    <a:pt x="2066438" y="1369391"/>
                    <a:pt x="2070238" y="1403697"/>
                  </a:cubicBezTo>
                  <a:lnTo>
                    <a:pt x="1905953" y="1403697"/>
                  </a:lnTo>
                  <a:cubicBezTo>
                    <a:pt x="1903355" y="1383276"/>
                    <a:pt x="1899335" y="1362684"/>
                    <a:pt x="1893814" y="1342077"/>
                  </a:cubicBezTo>
                  <a:cubicBezTo>
                    <a:pt x="1888065" y="1320624"/>
                    <a:pt x="1880920" y="1299992"/>
                    <a:pt x="1872524" y="1280294"/>
                  </a:cubicBezTo>
                  <a:lnTo>
                    <a:pt x="2024313" y="1220809"/>
                  </a:lnTo>
                  <a:cubicBezTo>
                    <a:pt x="2034512" y="1246264"/>
                    <a:pt x="2043354" y="1272710"/>
                    <a:pt x="2050678" y="1300049"/>
                  </a:cubicBezTo>
                  <a:close/>
                  <a:moveTo>
                    <a:pt x="1893440" y="1014732"/>
                  </a:moveTo>
                  <a:cubicBezTo>
                    <a:pt x="1937067" y="1060803"/>
                    <a:pt x="1974881" y="1115172"/>
                    <a:pt x="2004574" y="1176216"/>
                  </a:cubicBezTo>
                  <a:lnTo>
                    <a:pt x="1850942" y="1236432"/>
                  </a:lnTo>
                  <a:cubicBezTo>
                    <a:pt x="1828581" y="1196645"/>
                    <a:pt x="1800852" y="1161739"/>
                    <a:pt x="1769404" y="1132865"/>
                  </a:cubicBezTo>
                  <a:close/>
                  <a:moveTo>
                    <a:pt x="1518174" y="1304856"/>
                  </a:moveTo>
                  <a:cubicBezTo>
                    <a:pt x="1508438" y="1314129"/>
                    <a:pt x="1508056" y="1329548"/>
                    <a:pt x="1517337" y="1339292"/>
                  </a:cubicBezTo>
                  <a:cubicBezTo>
                    <a:pt x="1526618" y="1349035"/>
                    <a:pt x="1542029" y="1349409"/>
                    <a:pt x="1551773" y="1340128"/>
                  </a:cubicBezTo>
                  <a:lnTo>
                    <a:pt x="1640862" y="1255285"/>
                  </a:lnTo>
                  <a:cubicBezTo>
                    <a:pt x="1659951" y="1266085"/>
                    <a:pt x="1677522" y="1280716"/>
                    <a:pt x="1692584" y="1298482"/>
                  </a:cubicBezTo>
                  <a:lnTo>
                    <a:pt x="1647926" y="1315988"/>
                  </a:lnTo>
                  <a:cubicBezTo>
                    <a:pt x="1635405" y="1320892"/>
                    <a:pt x="1629226" y="1335029"/>
                    <a:pt x="1634139" y="1347557"/>
                  </a:cubicBezTo>
                  <a:cubicBezTo>
                    <a:pt x="1639043" y="1360078"/>
                    <a:pt x="1653179" y="1366257"/>
                    <a:pt x="1665708" y="1361345"/>
                  </a:cubicBezTo>
                  <a:lnTo>
                    <a:pt x="1720110" y="1340022"/>
                  </a:lnTo>
                  <a:cubicBezTo>
                    <a:pt x="1727068" y="1353728"/>
                    <a:pt x="1732768" y="1368474"/>
                    <a:pt x="1736958" y="1384112"/>
                  </a:cubicBezTo>
                  <a:cubicBezTo>
                    <a:pt x="1738712" y="1390648"/>
                    <a:pt x="1740157" y="1397185"/>
                    <a:pt x="1741302" y="1403697"/>
                  </a:cubicBezTo>
                  <a:lnTo>
                    <a:pt x="1591819" y="1403697"/>
                  </a:lnTo>
                  <a:cubicBezTo>
                    <a:pt x="1578365" y="1403697"/>
                    <a:pt x="1567460" y="1414601"/>
                    <a:pt x="1567460" y="1428056"/>
                  </a:cubicBezTo>
                  <a:cubicBezTo>
                    <a:pt x="1567460" y="1441510"/>
                    <a:pt x="1578365" y="1452415"/>
                    <a:pt x="1591819" y="1452415"/>
                  </a:cubicBezTo>
                  <a:lnTo>
                    <a:pt x="1744501" y="1452415"/>
                  </a:lnTo>
                  <a:cubicBezTo>
                    <a:pt x="1743438" y="1475548"/>
                    <a:pt x="1738688" y="1497714"/>
                    <a:pt x="1730706" y="1517932"/>
                  </a:cubicBezTo>
                  <a:lnTo>
                    <a:pt x="1659253" y="1491893"/>
                  </a:lnTo>
                  <a:cubicBezTo>
                    <a:pt x="1646611" y="1487289"/>
                    <a:pt x="1632628" y="1493801"/>
                    <a:pt x="1628025" y="1506443"/>
                  </a:cubicBezTo>
                  <a:cubicBezTo>
                    <a:pt x="1623421" y="1519085"/>
                    <a:pt x="1629933" y="1533067"/>
                    <a:pt x="1642575" y="1537671"/>
                  </a:cubicBezTo>
                  <a:lnTo>
                    <a:pt x="1706542" y="1560983"/>
                  </a:lnTo>
                  <a:cubicBezTo>
                    <a:pt x="1693429" y="1578107"/>
                    <a:pt x="1677279" y="1592341"/>
                    <a:pt x="1658587" y="1602588"/>
                  </a:cubicBezTo>
                  <a:lnTo>
                    <a:pt x="1543637" y="1502351"/>
                  </a:lnTo>
                  <a:cubicBezTo>
                    <a:pt x="1533495" y="1493517"/>
                    <a:pt x="1518109" y="1494572"/>
                    <a:pt x="1509266" y="1504714"/>
                  </a:cubicBezTo>
                  <a:cubicBezTo>
                    <a:pt x="1500424" y="1514855"/>
                    <a:pt x="1501480" y="1530242"/>
                    <a:pt x="1511621" y="1539076"/>
                  </a:cubicBezTo>
                  <a:lnTo>
                    <a:pt x="1603958" y="1619591"/>
                  </a:lnTo>
                  <a:cubicBezTo>
                    <a:pt x="1522266" y="1627921"/>
                    <a:pt x="1440891" y="1565416"/>
                    <a:pt x="1415395" y="1470270"/>
                  </a:cubicBezTo>
                  <a:cubicBezTo>
                    <a:pt x="1387536" y="1366314"/>
                    <a:pt x="1436944" y="1262747"/>
                    <a:pt x="1525741" y="1238957"/>
                  </a:cubicBezTo>
                  <a:cubicBezTo>
                    <a:pt x="1547136" y="1233224"/>
                    <a:pt x="1568865" y="1232648"/>
                    <a:pt x="1589919" y="1236529"/>
                  </a:cubicBezTo>
                  <a:close/>
                </a:path>
              </a:pathLst>
            </a:custGeom>
            <a:gradFill rotWithShape="1">
              <a:gsLst>
                <a:gs pos="0">
                  <a:srgbClr val="D9D9D9"/>
                </a:gs>
                <a:gs pos="100000">
                  <a:srgbClr val="BCBCBC"/>
                </a:gs>
              </a:gsLst>
              <a:lin ang="5400000" scaled="1"/>
            </a:gradFill>
            <a:ln>
              <a:noFill/>
            </a:ln>
          </p:spPr>
          <p:txBody>
            <a:bodyPr rtlCol="0" anchor="ctr"/>
            <a:lstStyle/>
            <a:p>
              <a:pPr algn="ctr"/>
              <a:endParaRPr>
                <a:latin typeface="Times New Roman" panose="02020603050405020304" pitchFamily="18" charset="0"/>
                <a:cs typeface="Times New Roman" panose="02020603050405020304" pitchFamily="18" charset="0"/>
              </a:endParaRPr>
            </a:p>
          </p:txBody>
        </p:sp>
        <p:sp>
          <p:nvSpPr>
            <p:cNvPr id="7" name="Rounded Rectangle 8">
              <a:extLst>
                <a:ext uri="{FF2B5EF4-FFF2-40B4-BE49-F238E27FC236}">
                  <a16:creationId xmlns:a16="http://schemas.microsoft.com/office/drawing/2014/main" id="{FB59F181-36EF-F023-C1F8-E0C40AA88A9E}"/>
                </a:ext>
              </a:extLst>
            </p:cNvPr>
            <p:cNvSpPr/>
            <p:nvPr/>
          </p:nvSpPr>
          <p:spPr>
            <a:xfrm>
              <a:off x="345901" y="1555637"/>
              <a:ext cx="2746941" cy="2982618"/>
            </a:xfrm>
            <a:custGeom>
              <a:avLst/>
              <a:gdLst/>
              <a:ahLst/>
              <a:cxnLst/>
              <a:rect l="0" t="0" r="0" b="0"/>
              <a:pathLst>
                <a:path w="2746941" h="2982618">
                  <a:moveTo>
                    <a:pt x="1661750" y="2817806"/>
                  </a:moveTo>
                  <a:cubicBezTo>
                    <a:pt x="1046667" y="2982618"/>
                    <a:pt x="389974" y="2526303"/>
                    <a:pt x="194987" y="1798599"/>
                  </a:cubicBezTo>
                  <a:cubicBezTo>
                    <a:pt x="0" y="1070896"/>
                    <a:pt x="340554" y="347369"/>
                    <a:pt x="955637" y="182559"/>
                  </a:cubicBezTo>
                  <a:lnTo>
                    <a:pt x="1221814" y="110480"/>
                  </a:lnTo>
                  <a:cubicBezTo>
                    <a:pt x="1167991" y="124903"/>
                    <a:pt x="1116281" y="143633"/>
                    <a:pt x="1066862" y="166298"/>
                  </a:cubicBezTo>
                  <a:cubicBezTo>
                    <a:pt x="553510" y="401736"/>
                    <a:pt x="287221" y="1061670"/>
                    <a:pt x="465085" y="1725470"/>
                  </a:cubicBezTo>
                  <a:cubicBezTo>
                    <a:pt x="642947" y="2389258"/>
                    <a:pt x="1203509" y="2827628"/>
                    <a:pt x="1765792" y="2774868"/>
                  </a:cubicBezTo>
                  <a:cubicBezTo>
                    <a:pt x="1819923" y="2769788"/>
                    <a:pt x="1874071" y="2760158"/>
                    <a:pt x="1927894" y="2745738"/>
                  </a:cubicBezTo>
                  <a:close/>
                  <a:moveTo>
                    <a:pt x="1927926" y="2745729"/>
                  </a:moveTo>
                  <a:lnTo>
                    <a:pt x="1927894" y="2745738"/>
                  </a:lnTo>
                  <a:moveTo>
                    <a:pt x="1223131" y="109562"/>
                  </a:moveTo>
                  <a:cubicBezTo>
                    <a:pt x="1632024" y="0"/>
                    <a:pt x="2059618" y="166825"/>
                    <a:pt x="2356875" y="506092"/>
                  </a:cubicBezTo>
                  <a:lnTo>
                    <a:pt x="2234092" y="623028"/>
                  </a:lnTo>
                  <a:cubicBezTo>
                    <a:pt x="1979617" y="341916"/>
                    <a:pt x="1618875" y="205262"/>
                    <a:pt x="1273562" y="297789"/>
                  </a:cubicBezTo>
                  <a:cubicBezTo>
                    <a:pt x="747276" y="438807"/>
                    <a:pt x="456125" y="1058771"/>
                    <a:pt x="623257" y="1682517"/>
                  </a:cubicBezTo>
                  <a:cubicBezTo>
                    <a:pt x="790389" y="2306262"/>
                    <a:pt x="1352515" y="2697591"/>
                    <a:pt x="1878801" y="2556573"/>
                  </a:cubicBezTo>
                  <a:cubicBezTo>
                    <a:pt x="2061880" y="2507517"/>
                    <a:pt x="2216504" y="2400503"/>
                    <a:pt x="2333280" y="2255532"/>
                  </a:cubicBezTo>
                  <a:lnTo>
                    <a:pt x="2472085" y="2376565"/>
                  </a:lnTo>
                  <a:cubicBezTo>
                    <a:pt x="2334644" y="2554406"/>
                    <a:pt x="2149671" y="2685748"/>
                    <a:pt x="1929243" y="2744811"/>
                  </a:cubicBezTo>
                  <a:cubicBezTo>
                    <a:pt x="1316326" y="2909041"/>
                    <a:pt x="661390" y="2452256"/>
                    <a:pt x="466402" y="1724552"/>
                  </a:cubicBezTo>
                  <a:cubicBezTo>
                    <a:pt x="271414" y="996848"/>
                    <a:pt x="610213" y="273793"/>
                    <a:pt x="1223131" y="109562"/>
                  </a:cubicBezTo>
                  <a:close/>
                  <a:moveTo>
                    <a:pt x="2693002" y="1920475"/>
                  </a:moveTo>
                  <a:cubicBezTo>
                    <a:pt x="2652526" y="2073946"/>
                    <a:pt x="2587412" y="2215359"/>
                    <a:pt x="2501148" y="2337269"/>
                  </a:cubicBezTo>
                  <a:lnTo>
                    <a:pt x="2362951" y="2216767"/>
                  </a:lnTo>
                  <a:cubicBezTo>
                    <a:pt x="2438253" y="2113200"/>
                    <a:pt x="2495468" y="1992696"/>
                    <a:pt x="2531594" y="1861654"/>
                  </a:cubicBezTo>
                  <a:close/>
                  <a:moveTo>
                    <a:pt x="2738406" y="1452415"/>
                  </a:moveTo>
                  <a:cubicBezTo>
                    <a:pt x="2746941" y="1597733"/>
                    <a:pt x="2734967" y="1739444"/>
                    <a:pt x="2704675" y="1872877"/>
                  </a:cubicBezTo>
                  <a:lnTo>
                    <a:pt x="2543647" y="1814193"/>
                  </a:lnTo>
                  <a:cubicBezTo>
                    <a:pt x="2570326" y="1699467"/>
                    <a:pt x="2581156" y="1577519"/>
                    <a:pt x="2574232" y="1452415"/>
                  </a:cubicBezTo>
                  <a:close/>
                  <a:moveTo>
                    <a:pt x="2685972" y="1129821"/>
                  </a:moveTo>
                  <a:cubicBezTo>
                    <a:pt x="2710551" y="1221556"/>
                    <a:pt x="2726650" y="1313218"/>
                    <a:pt x="2734785" y="1403697"/>
                  </a:cubicBezTo>
                  <a:lnTo>
                    <a:pt x="2570648" y="1403697"/>
                  </a:lnTo>
                  <a:cubicBezTo>
                    <a:pt x="2563615" y="1327083"/>
                    <a:pt x="2549912" y="1249494"/>
                    <a:pt x="2529106" y="1171846"/>
                  </a:cubicBezTo>
                  <a:cubicBezTo>
                    <a:pt x="2516960" y="1126515"/>
                    <a:pt x="2502727" y="1082412"/>
                    <a:pt x="2486574" y="1039651"/>
                  </a:cubicBezTo>
                  <a:lnTo>
                    <a:pt x="2638120" y="980262"/>
                  </a:lnTo>
                  <a:cubicBezTo>
                    <a:pt x="2656233" y="1028690"/>
                    <a:pt x="2672242" y="1078583"/>
                    <a:pt x="2685972" y="1129821"/>
                  </a:cubicBezTo>
                  <a:close/>
                  <a:moveTo>
                    <a:pt x="2388412" y="543334"/>
                  </a:moveTo>
                  <a:cubicBezTo>
                    <a:pt x="2481686" y="657302"/>
                    <a:pt x="2560696" y="789003"/>
                    <a:pt x="2620364" y="934894"/>
                  </a:cubicBezTo>
                  <a:lnTo>
                    <a:pt x="2468553" y="994388"/>
                  </a:lnTo>
                  <a:cubicBezTo>
                    <a:pt x="2416231" y="869477"/>
                    <a:pt x="2347275" y="756930"/>
                    <a:pt x="2266098" y="659823"/>
                  </a:cubicBezTo>
                  <a:close/>
                  <a:moveTo>
                    <a:pt x="1324007" y="486021"/>
                  </a:moveTo>
                  <a:cubicBezTo>
                    <a:pt x="1605690" y="410545"/>
                    <a:pt x="1899548" y="517191"/>
                    <a:pt x="2110984" y="740274"/>
                  </a:cubicBezTo>
                  <a:lnTo>
                    <a:pt x="1982647" y="862499"/>
                  </a:lnTo>
                  <a:cubicBezTo>
                    <a:pt x="1815156" y="695290"/>
                    <a:pt x="1588231" y="616965"/>
                    <a:pt x="1370507" y="675304"/>
                  </a:cubicBezTo>
                  <a:cubicBezTo>
                    <a:pt x="1019650" y="769316"/>
                    <a:pt x="825549" y="1182625"/>
                    <a:pt x="936971" y="1598456"/>
                  </a:cubicBezTo>
                  <a:cubicBezTo>
                    <a:pt x="1048392" y="2014286"/>
                    <a:pt x="1423143" y="2275172"/>
                    <a:pt x="1774000" y="2181160"/>
                  </a:cubicBezTo>
                  <a:cubicBezTo>
                    <a:pt x="1883264" y="2151883"/>
                    <a:pt x="1977326" y="2091640"/>
                    <a:pt x="2051690" y="2009998"/>
                  </a:cubicBezTo>
                  <a:cubicBezTo>
                    <a:pt x="2051690" y="2009998"/>
                    <a:pt x="2073066" y="1985607"/>
                    <a:pt x="2083105" y="1972752"/>
                  </a:cubicBezTo>
                  <a:cubicBezTo>
                    <a:pt x="2135303" y="1905913"/>
                    <a:pt x="2175680" y="1827461"/>
                    <a:pt x="2202249" y="1741630"/>
                  </a:cubicBezTo>
                  <a:lnTo>
                    <a:pt x="2370005" y="1802766"/>
                  </a:lnTo>
                  <a:cubicBezTo>
                    <a:pt x="2338231" y="1911353"/>
                    <a:pt x="2288920" y="2010922"/>
                    <a:pt x="2224591" y="2096122"/>
                  </a:cubicBezTo>
                  <a:lnTo>
                    <a:pt x="2083105" y="1972752"/>
                  </a:lnTo>
                  <a:cubicBezTo>
                    <a:pt x="2073066" y="1985607"/>
                    <a:pt x="2051690" y="2009998"/>
                    <a:pt x="2051690" y="2009998"/>
                  </a:cubicBezTo>
                  <a:lnTo>
                    <a:pt x="2194066" y="2134144"/>
                  </a:lnTo>
                  <a:cubicBezTo>
                    <a:pt x="2098241" y="2246427"/>
                    <a:pt x="1974079" y="2329300"/>
                    <a:pt x="1828373" y="2368341"/>
                  </a:cubicBezTo>
                  <a:cubicBezTo>
                    <a:pt x="1388719" y="2486146"/>
                    <a:pt x="919402" y="2160274"/>
                    <a:pt x="780125" y="1640486"/>
                  </a:cubicBezTo>
                  <a:cubicBezTo>
                    <a:pt x="640849" y="1120698"/>
                    <a:pt x="884353" y="603826"/>
                    <a:pt x="1324007" y="486021"/>
                  </a:cubicBezTo>
                  <a:close/>
                  <a:moveTo>
                    <a:pt x="2215259" y="1694519"/>
                  </a:moveTo>
                  <a:cubicBezTo>
                    <a:pt x="2233932" y="1617875"/>
                    <a:pt x="2241944" y="1536252"/>
                    <a:pt x="2237998" y="1452415"/>
                  </a:cubicBezTo>
                  <a:lnTo>
                    <a:pt x="2410051" y="1452415"/>
                  </a:lnTo>
                  <a:cubicBezTo>
                    <a:pt x="2415358" y="1557305"/>
                    <a:pt x="2405662" y="1659485"/>
                    <a:pt x="2382587" y="1755499"/>
                  </a:cubicBezTo>
                  <a:close/>
                  <a:moveTo>
                    <a:pt x="2234372" y="1403697"/>
                  </a:moveTo>
                  <a:cubicBezTo>
                    <a:pt x="2229469" y="1355510"/>
                    <a:pt x="2220604" y="1306776"/>
                    <a:pt x="2207537" y="1258009"/>
                  </a:cubicBezTo>
                  <a:cubicBezTo>
                    <a:pt x="2198633" y="1224780"/>
                    <a:pt x="2188048" y="1192540"/>
                    <a:pt x="2175928" y="1161392"/>
                  </a:cubicBezTo>
                  <a:lnTo>
                    <a:pt x="2335019" y="1099045"/>
                  </a:lnTo>
                  <a:cubicBezTo>
                    <a:pt x="2349225" y="1136133"/>
                    <a:pt x="2361690" y="1174447"/>
                    <a:pt x="2372255" y="1213877"/>
                  </a:cubicBezTo>
                  <a:cubicBezTo>
                    <a:pt x="2389285" y="1277435"/>
                    <a:pt x="2400592" y="1340950"/>
                    <a:pt x="2406518" y="1403697"/>
                  </a:cubicBezTo>
                  <a:close/>
                  <a:moveTo>
                    <a:pt x="2157050" y="1116464"/>
                  </a:moveTo>
                  <a:cubicBezTo>
                    <a:pt x="2119966" y="1034429"/>
                    <a:pt x="2071979" y="960898"/>
                    <a:pt x="2016072" y="897943"/>
                  </a:cubicBezTo>
                  <a:lnTo>
                    <a:pt x="2143653" y="776437"/>
                  </a:lnTo>
                  <a:cubicBezTo>
                    <a:pt x="2212733" y="856656"/>
                    <a:pt x="2271642" y="950021"/>
                    <a:pt x="2316625" y="1053928"/>
                  </a:cubicBezTo>
                  <a:close/>
                  <a:moveTo>
                    <a:pt x="1424865" y="862494"/>
                  </a:moveTo>
                  <a:cubicBezTo>
                    <a:pt x="1577387" y="821625"/>
                    <a:pt x="1736049" y="870902"/>
                    <a:pt x="1858514" y="980721"/>
                  </a:cubicBezTo>
                  <a:lnTo>
                    <a:pt x="1731166" y="1102005"/>
                  </a:lnTo>
                  <a:cubicBezTo>
                    <a:pt x="1655087" y="1048399"/>
                    <a:pt x="1563679" y="1027045"/>
                    <a:pt x="1475303" y="1050726"/>
                  </a:cubicBezTo>
                  <a:cubicBezTo>
                    <a:pt x="1299874" y="1097732"/>
                    <a:pt x="1202823" y="1304387"/>
                    <a:pt x="1258534" y="1512301"/>
                  </a:cubicBezTo>
                  <a:cubicBezTo>
                    <a:pt x="1314245" y="1720217"/>
                    <a:pt x="1501621" y="1850660"/>
                    <a:pt x="1677049" y="1803654"/>
                  </a:cubicBezTo>
                  <a:cubicBezTo>
                    <a:pt x="1709861" y="1794862"/>
                    <a:pt x="1739931" y="1780485"/>
                    <a:pt x="1766772" y="1761559"/>
                  </a:cubicBezTo>
                  <a:lnTo>
                    <a:pt x="1911459" y="1887721"/>
                  </a:lnTo>
                  <a:cubicBezTo>
                    <a:pt x="1860083" y="1936716"/>
                    <a:pt x="1798038" y="1972982"/>
                    <a:pt x="1727485" y="1991886"/>
                  </a:cubicBezTo>
                  <a:cubicBezTo>
                    <a:pt x="1465425" y="2062105"/>
                    <a:pt x="1185239" y="1866205"/>
                    <a:pt x="1101673" y="1554332"/>
                  </a:cubicBezTo>
                  <a:cubicBezTo>
                    <a:pt x="1018107" y="1242459"/>
                    <a:pt x="1162805" y="932713"/>
                    <a:pt x="1424865" y="862494"/>
                  </a:cubicBezTo>
                  <a:close/>
                  <a:moveTo>
                    <a:pt x="2040541" y="1682699"/>
                  </a:moveTo>
                  <a:cubicBezTo>
                    <a:pt x="2018466" y="1746252"/>
                    <a:pt x="1986089" y="1803852"/>
                    <a:pt x="1944923" y="1852263"/>
                  </a:cubicBezTo>
                  <a:lnTo>
                    <a:pt x="1804565" y="1729876"/>
                  </a:lnTo>
                  <a:cubicBezTo>
                    <a:pt x="1834654" y="1700136"/>
                    <a:pt x="1859046" y="1663784"/>
                    <a:pt x="1876718" y="1622997"/>
                  </a:cubicBezTo>
                  <a:close/>
                  <a:moveTo>
                    <a:pt x="2073868" y="1452415"/>
                  </a:moveTo>
                  <a:cubicBezTo>
                    <a:pt x="2076295" y="1516122"/>
                    <a:pt x="2069544" y="1578033"/>
                    <a:pt x="2054628" y="1635980"/>
                  </a:cubicBezTo>
                  <a:lnTo>
                    <a:pt x="1893194" y="1577149"/>
                  </a:lnTo>
                  <a:cubicBezTo>
                    <a:pt x="1904560" y="1537978"/>
                    <a:pt x="1910231" y="1495878"/>
                    <a:pt x="1909472" y="1452415"/>
                  </a:cubicBezTo>
                  <a:close/>
                  <a:moveTo>
                    <a:pt x="2050676" y="1300048"/>
                  </a:moveTo>
                  <a:cubicBezTo>
                    <a:pt x="2059970" y="1334732"/>
                    <a:pt x="2066441" y="1369391"/>
                    <a:pt x="2070241" y="1403697"/>
                  </a:cubicBezTo>
                  <a:lnTo>
                    <a:pt x="1905951" y="1403697"/>
                  </a:lnTo>
                  <a:cubicBezTo>
                    <a:pt x="1903359" y="1383273"/>
                    <a:pt x="1899338" y="1362682"/>
                    <a:pt x="1893817" y="1342078"/>
                  </a:cubicBezTo>
                  <a:cubicBezTo>
                    <a:pt x="1888068" y="1320622"/>
                    <a:pt x="1880917" y="1299991"/>
                    <a:pt x="1872522" y="1280296"/>
                  </a:cubicBezTo>
                  <a:lnTo>
                    <a:pt x="2024313" y="1220809"/>
                  </a:lnTo>
                  <a:cubicBezTo>
                    <a:pt x="2034516" y="1246264"/>
                    <a:pt x="2043352" y="1272709"/>
                    <a:pt x="2050676" y="1300048"/>
                  </a:cubicBezTo>
                  <a:close/>
                  <a:moveTo>
                    <a:pt x="1893443" y="1014733"/>
                  </a:moveTo>
                  <a:cubicBezTo>
                    <a:pt x="1937067" y="1060801"/>
                    <a:pt x="1974881" y="1115169"/>
                    <a:pt x="2004572" y="1176220"/>
                  </a:cubicBezTo>
                  <a:lnTo>
                    <a:pt x="1850940" y="1236427"/>
                  </a:lnTo>
                  <a:cubicBezTo>
                    <a:pt x="1828582" y="1196644"/>
                    <a:pt x="1800853" y="1161740"/>
                    <a:pt x="1769406" y="1132864"/>
                  </a:cubicBezTo>
                  <a:close/>
                  <a:moveTo>
                    <a:pt x="1518176" y="1304853"/>
                  </a:moveTo>
                  <a:cubicBezTo>
                    <a:pt x="1508434" y="1314130"/>
                    <a:pt x="1508058" y="1329550"/>
                    <a:pt x="1517336" y="1339292"/>
                  </a:cubicBezTo>
                  <a:cubicBezTo>
                    <a:pt x="1526614" y="1349033"/>
                    <a:pt x="1542033" y="1349409"/>
                    <a:pt x="1551775" y="1340131"/>
                  </a:cubicBezTo>
                  <a:lnTo>
                    <a:pt x="1640863" y="1255285"/>
                  </a:lnTo>
                  <a:cubicBezTo>
                    <a:pt x="1659947" y="1266087"/>
                    <a:pt x="1677520" y="1280715"/>
                    <a:pt x="1692586" y="1298486"/>
                  </a:cubicBezTo>
                  <a:lnTo>
                    <a:pt x="1647928" y="1315987"/>
                  </a:lnTo>
                  <a:cubicBezTo>
                    <a:pt x="1635402" y="1320896"/>
                    <a:pt x="1629228" y="1335029"/>
                    <a:pt x="1634137" y="1347555"/>
                  </a:cubicBezTo>
                  <a:cubicBezTo>
                    <a:pt x="1639045" y="1360080"/>
                    <a:pt x="1653179" y="1366255"/>
                    <a:pt x="1665705" y="1361346"/>
                  </a:cubicBezTo>
                  <a:lnTo>
                    <a:pt x="1720112" y="1340024"/>
                  </a:lnTo>
                  <a:cubicBezTo>
                    <a:pt x="1727072" y="1353724"/>
                    <a:pt x="1732769" y="1368476"/>
                    <a:pt x="1736958" y="1384109"/>
                  </a:cubicBezTo>
                  <a:cubicBezTo>
                    <a:pt x="1738710" y="1390646"/>
                    <a:pt x="1740156" y="1397182"/>
                    <a:pt x="1741306" y="1403697"/>
                  </a:cubicBezTo>
                  <a:lnTo>
                    <a:pt x="1591821" y="1403697"/>
                  </a:lnTo>
                  <a:cubicBezTo>
                    <a:pt x="1578368" y="1403697"/>
                    <a:pt x="1567462" y="1414603"/>
                    <a:pt x="1567462" y="1428056"/>
                  </a:cubicBezTo>
                  <a:cubicBezTo>
                    <a:pt x="1567462" y="1441509"/>
                    <a:pt x="1578368" y="1452415"/>
                    <a:pt x="1591821" y="1452415"/>
                  </a:cubicBezTo>
                  <a:lnTo>
                    <a:pt x="1744501" y="1452415"/>
                  </a:lnTo>
                  <a:cubicBezTo>
                    <a:pt x="1743441" y="1475550"/>
                    <a:pt x="1738684" y="1497718"/>
                    <a:pt x="1730705" y="1517933"/>
                  </a:cubicBezTo>
                  <a:lnTo>
                    <a:pt x="1659253" y="1491894"/>
                  </a:lnTo>
                  <a:cubicBezTo>
                    <a:pt x="1646612" y="1487289"/>
                    <a:pt x="1632633" y="1493802"/>
                    <a:pt x="1628027" y="1506443"/>
                  </a:cubicBezTo>
                  <a:cubicBezTo>
                    <a:pt x="1623422" y="1519083"/>
                    <a:pt x="1629935" y="1533063"/>
                    <a:pt x="1642576" y="1537669"/>
                  </a:cubicBezTo>
                  <a:lnTo>
                    <a:pt x="1706542" y="1560980"/>
                  </a:lnTo>
                  <a:cubicBezTo>
                    <a:pt x="1693432" y="1578110"/>
                    <a:pt x="1677275" y="1592342"/>
                    <a:pt x="1658589" y="1602590"/>
                  </a:cubicBezTo>
                  <a:lnTo>
                    <a:pt x="1543634" y="1502354"/>
                  </a:lnTo>
                  <a:cubicBezTo>
                    <a:pt x="1533493" y="1493514"/>
                    <a:pt x="1518105" y="1494569"/>
                    <a:pt x="1509265" y="1504710"/>
                  </a:cubicBezTo>
                  <a:cubicBezTo>
                    <a:pt x="1500426" y="1514851"/>
                    <a:pt x="1501481" y="1530239"/>
                    <a:pt x="1511622" y="1539078"/>
                  </a:cubicBezTo>
                  <a:lnTo>
                    <a:pt x="1603955" y="1619589"/>
                  </a:lnTo>
                  <a:cubicBezTo>
                    <a:pt x="1522265" y="1627919"/>
                    <a:pt x="1440890" y="1565418"/>
                    <a:pt x="1415395" y="1470272"/>
                  </a:cubicBezTo>
                  <a:cubicBezTo>
                    <a:pt x="1387539" y="1366314"/>
                    <a:pt x="1436943" y="1262751"/>
                    <a:pt x="1525740" y="1238958"/>
                  </a:cubicBezTo>
                  <a:cubicBezTo>
                    <a:pt x="1547136" y="1233225"/>
                    <a:pt x="1568867" y="1232646"/>
                    <a:pt x="1589920" y="1236526"/>
                  </a:cubicBezTo>
                  <a:close/>
                </a:path>
              </a:pathLst>
            </a:custGeom>
            <a:noFill/>
            <a:ln w="12179">
              <a:solidFill>
                <a:srgbClr val="484848"/>
              </a:solidFill>
            </a:ln>
          </p:spPr>
          <p:txBody>
            <a:bodyPr rtlCol="0" anchor="ctr"/>
            <a:lstStyle/>
            <a:p>
              <a:pPr algn="ctr"/>
              <a:endParaRPr>
                <a:latin typeface="Times New Roman" panose="02020603050405020304" pitchFamily="18"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F7B6D681-16D6-B2B0-9B6F-2ECF06A3DA4D}"/>
              </a:ext>
            </a:extLst>
          </p:cNvPr>
          <p:cNvGrpSpPr/>
          <p:nvPr/>
        </p:nvGrpSpPr>
        <p:grpSpPr>
          <a:xfrm>
            <a:off x="4286258" y="2037210"/>
            <a:ext cx="1902074" cy="2802400"/>
            <a:chOff x="1845003" y="1603217"/>
            <a:chExt cx="1902074" cy="2802400"/>
          </a:xfrm>
        </p:grpSpPr>
        <p:sp>
          <p:nvSpPr>
            <p:cNvPr id="9" name="Rounded Rectangle 10">
              <a:extLst>
                <a:ext uri="{FF2B5EF4-FFF2-40B4-BE49-F238E27FC236}">
                  <a16:creationId xmlns:a16="http://schemas.microsoft.com/office/drawing/2014/main" id="{2F8BE514-09B9-6EC3-AFDF-642255E3A9A4}"/>
                </a:ext>
              </a:extLst>
            </p:cNvPr>
            <p:cNvSpPr/>
            <p:nvPr/>
          </p:nvSpPr>
          <p:spPr>
            <a:xfrm>
              <a:off x="1845003" y="1603217"/>
              <a:ext cx="1902074" cy="2802400"/>
            </a:xfrm>
            <a:custGeom>
              <a:avLst/>
              <a:gdLst/>
              <a:ahLst/>
              <a:cxnLst/>
              <a:rect l="0" t="0" r="0" b="0"/>
              <a:pathLst>
                <a:path w="1902074" h="2802400">
                  <a:moveTo>
                    <a:pt x="8839" y="1456783"/>
                  </a:moveTo>
                  <a:cubicBezTo>
                    <a:pt x="17679" y="1446642"/>
                    <a:pt x="33066" y="1445586"/>
                    <a:pt x="43208" y="1454428"/>
                  </a:cubicBezTo>
                  <a:lnTo>
                    <a:pt x="1536859" y="2756832"/>
                  </a:lnTo>
                  <a:cubicBezTo>
                    <a:pt x="1547001" y="2765674"/>
                    <a:pt x="1548056" y="2781061"/>
                    <a:pt x="1539214" y="2791203"/>
                  </a:cubicBezTo>
                  <a:cubicBezTo>
                    <a:pt x="1530372" y="2801344"/>
                    <a:pt x="1514985" y="2802400"/>
                    <a:pt x="1504844" y="2793557"/>
                  </a:cubicBezTo>
                  <a:lnTo>
                    <a:pt x="11196" y="1491146"/>
                  </a:lnTo>
                  <a:cubicBezTo>
                    <a:pt x="1054" y="1482311"/>
                    <a:pt x="0" y="1466925"/>
                    <a:pt x="8839" y="1456783"/>
                  </a:cubicBezTo>
                  <a:close/>
                  <a:moveTo>
                    <a:pt x="127601" y="1459755"/>
                  </a:moveTo>
                  <a:cubicBezTo>
                    <a:pt x="132206" y="1447113"/>
                    <a:pt x="146186" y="1440601"/>
                    <a:pt x="158827" y="1445205"/>
                  </a:cubicBezTo>
                  <a:lnTo>
                    <a:pt x="1831815" y="2054886"/>
                  </a:lnTo>
                  <a:cubicBezTo>
                    <a:pt x="1844457" y="2059490"/>
                    <a:pt x="1850969" y="2073472"/>
                    <a:pt x="1846365" y="2086115"/>
                  </a:cubicBezTo>
                  <a:cubicBezTo>
                    <a:pt x="1841753" y="2098757"/>
                    <a:pt x="1827779" y="2105269"/>
                    <a:pt x="1815137" y="2100665"/>
                  </a:cubicBezTo>
                  <a:lnTo>
                    <a:pt x="142149" y="1490975"/>
                  </a:lnTo>
                  <a:cubicBezTo>
                    <a:pt x="129509" y="1486371"/>
                    <a:pt x="122995" y="1472389"/>
                    <a:pt x="127601" y="1459755"/>
                  </a:cubicBezTo>
                  <a:close/>
                  <a:moveTo>
                    <a:pt x="1363512" y="10117"/>
                  </a:moveTo>
                  <a:cubicBezTo>
                    <a:pt x="1372793" y="19859"/>
                    <a:pt x="1372420" y="35279"/>
                    <a:pt x="1362676" y="44556"/>
                  </a:cubicBezTo>
                  <a:lnTo>
                    <a:pt x="51348" y="1293440"/>
                  </a:lnTo>
                  <a:cubicBezTo>
                    <a:pt x="41607" y="1302721"/>
                    <a:pt x="26188" y="1302339"/>
                    <a:pt x="16910" y="1292603"/>
                  </a:cubicBezTo>
                  <a:cubicBezTo>
                    <a:pt x="7632" y="1282860"/>
                    <a:pt x="8008" y="1267441"/>
                    <a:pt x="17750" y="1258160"/>
                  </a:cubicBezTo>
                  <a:lnTo>
                    <a:pt x="1329077" y="9278"/>
                  </a:lnTo>
                  <a:cubicBezTo>
                    <a:pt x="1338821" y="0"/>
                    <a:pt x="1354240" y="375"/>
                    <a:pt x="1363512" y="10117"/>
                  </a:cubicBezTo>
                  <a:close/>
                  <a:moveTo>
                    <a:pt x="1744179" y="669729"/>
                  </a:moveTo>
                  <a:cubicBezTo>
                    <a:pt x="1749083" y="682254"/>
                    <a:pt x="1742912" y="696387"/>
                    <a:pt x="1730384" y="701296"/>
                  </a:cubicBezTo>
                  <a:lnTo>
                    <a:pt x="165279" y="1314656"/>
                  </a:lnTo>
                  <a:cubicBezTo>
                    <a:pt x="152752" y="1319561"/>
                    <a:pt x="138619" y="1313390"/>
                    <a:pt x="133710" y="1300861"/>
                  </a:cubicBezTo>
                  <a:cubicBezTo>
                    <a:pt x="128802" y="1288341"/>
                    <a:pt x="134976" y="1274204"/>
                    <a:pt x="147501" y="1269292"/>
                  </a:cubicBezTo>
                  <a:lnTo>
                    <a:pt x="1712610" y="655937"/>
                  </a:lnTo>
                  <a:cubicBezTo>
                    <a:pt x="1725138" y="651028"/>
                    <a:pt x="1739267" y="657203"/>
                    <a:pt x="1744179" y="669729"/>
                  </a:cubicBezTo>
                  <a:close/>
                  <a:moveTo>
                    <a:pt x="1877715" y="1405727"/>
                  </a:moveTo>
                  <a:lnTo>
                    <a:pt x="91395" y="1405727"/>
                  </a:lnTo>
                  <a:cubicBezTo>
                    <a:pt x="77942" y="1405727"/>
                    <a:pt x="67036" y="1394814"/>
                    <a:pt x="67036" y="1381368"/>
                  </a:cubicBezTo>
                  <a:cubicBezTo>
                    <a:pt x="67036" y="1367913"/>
                    <a:pt x="77942" y="1357009"/>
                    <a:pt x="91395" y="1357009"/>
                  </a:cubicBezTo>
                  <a:lnTo>
                    <a:pt x="1877715" y="1357009"/>
                  </a:lnTo>
                  <a:cubicBezTo>
                    <a:pt x="1891169" y="1357009"/>
                    <a:pt x="1902074" y="1367913"/>
                    <a:pt x="1902074" y="1381368"/>
                  </a:cubicBezTo>
                  <a:cubicBezTo>
                    <a:pt x="1902074" y="1394814"/>
                    <a:pt x="1891169" y="1405727"/>
                    <a:pt x="1877715" y="1405727"/>
                  </a:cubicBezTo>
                  <a:close/>
                </a:path>
              </a:pathLst>
            </a:custGeom>
            <a:gradFill rotWithShape="1">
              <a:gsLst>
                <a:gs pos="0">
                  <a:srgbClr val="D9D9D9"/>
                </a:gs>
                <a:gs pos="100000">
                  <a:srgbClr val="BCBCBC"/>
                </a:gs>
              </a:gsLst>
              <a:lin ang="5400000" scaled="1"/>
            </a:gradFill>
            <a:ln>
              <a:noFill/>
            </a:ln>
          </p:spPr>
          <p:txBody>
            <a:bodyPr rtlCol="0" anchor="ctr"/>
            <a:lstStyle/>
            <a:p>
              <a:pPr algn="ctr"/>
              <a:endParaRPr>
                <a:latin typeface="Times New Roman" panose="02020603050405020304" pitchFamily="18" charset="0"/>
                <a:cs typeface="Times New Roman" panose="02020603050405020304" pitchFamily="18" charset="0"/>
              </a:endParaRPr>
            </a:p>
          </p:txBody>
        </p:sp>
        <p:sp>
          <p:nvSpPr>
            <p:cNvPr id="10" name="Rounded Rectangle 11">
              <a:extLst>
                <a:ext uri="{FF2B5EF4-FFF2-40B4-BE49-F238E27FC236}">
                  <a16:creationId xmlns:a16="http://schemas.microsoft.com/office/drawing/2014/main" id="{53EA72B5-8E66-1AC1-9EDA-32CCB31BD6D1}"/>
                </a:ext>
              </a:extLst>
            </p:cNvPr>
            <p:cNvSpPr/>
            <p:nvPr/>
          </p:nvSpPr>
          <p:spPr>
            <a:xfrm>
              <a:off x="1845003" y="1603217"/>
              <a:ext cx="1902074" cy="2802396"/>
            </a:xfrm>
            <a:custGeom>
              <a:avLst/>
              <a:gdLst/>
              <a:ahLst/>
              <a:cxnLst/>
              <a:rect l="0" t="0" r="0" b="0"/>
              <a:pathLst>
                <a:path w="1902074" h="2802396">
                  <a:moveTo>
                    <a:pt x="8839" y="1456782"/>
                  </a:moveTo>
                  <a:cubicBezTo>
                    <a:pt x="17679" y="1446640"/>
                    <a:pt x="33066" y="1445585"/>
                    <a:pt x="43208" y="1454425"/>
                  </a:cubicBezTo>
                  <a:lnTo>
                    <a:pt x="1536859" y="2756832"/>
                  </a:lnTo>
                  <a:cubicBezTo>
                    <a:pt x="1547000" y="2765672"/>
                    <a:pt x="1548055" y="2781059"/>
                    <a:pt x="1539215" y="2791200"/>
                  </a:cubicBezTo>
                  <a:cubicBezTo>
                    <a:pt x="1530375" y="2801342"/>
                    <a:pt x="1514988" y="2802396"/>
                    <a:pt x="1504847" y="2793556"/>
                  </a:cubicBezTo>
                  <a:lnTo>
                    <a:pt x="11196" y="1491150"/>
                  </a:lnTo>
                  <a:cubicBezTo>
                    <a:pt x="1054" y="1482310"/>
                    <a:pt x="0" y="1466922"/>
                    <a:pt x="8839" y="1456782"/>
                  </a:cubicBezTo>
                  <a:close/>
                  <a:moveTo>
                    <a:pt x="127601" y="1459751"/>
                  </a:moveTo>
                  <a:cubicBezTo>
                    <a:pt x="132206" y="1447111"/>
                    <a:pt x="146186" y="1440597"/>
                    <a:pt x="158827" y="1445202"/>
                  </a:cubicBezTo>
                  <a:lnTo>
                    <a:pt x="1831813" y="2054888"/>
                  </a:lnTo>
                  <a:cubicBezTo>
                    <a:pt x="1844454" y="2059493"/>
                    <a:pt x="1850967" y="2073474"/>
                    <a:pt x="1846362" y="2086114"/>
                  </a:cubicBezTo>
                  <a:cubicBezTo>
                    <a:pt x="1841757" y="2098754"/>
                    <a:pt x="1827777" y="2105268"/>
                    <a:pt x="1815136" y="2100663"/>
                  </a:cubicBezTo>
                  <a:lnTo>
                    <a:pt x="142149" y="1490977"/>
                  </a:lnTo>
                  <a:cubicBezTo>
                    <a:pt x="129509" y="1486372"/>
                    <a:pt x="122995" y="1472392"/>
                    <a:pt x="127601" y="1459751"/>
                  </a:cubicBezTo>
                  <a:close/>
                  <a:moveTo>
                    <a:pt x="1363516" y="10117"/>
                  </a:moveTo>
                  <a:cubicBezTo>
                    <a:pt x="1372793" y="19859"/>
                    <a:pt x="1372417" y="35279"/>
                    <a:pt x="1362675" y="44556"/>
                  </a:cubicBezTo>
                  <a:lnTo>
                    <a:pt x="51348" y="1293439"/>
                  </a:lnTo>
                  <a:cubicBezTo>
                    <a:pt x="41607" y="1302717"/>
                    <a:pt x="26188" y="1302341"/>
                    <a:pt x="16910" y="1292599"/>
                  </a:cubicBezTo>
                  <a:cubicBezTo>
                    <a:pt x="7632" y="1282857"/>
                    <a:pt x="8008" y="1267439"/>
                    <a:pt x="17750" y="1258161"/>
                  </a:cubicBezTo>
                  <a:lnTo>
                    <a:pt x="1329077" y="9278"/>
                  </a:lnTo>
                  <a:cubicBezTo>
                    <a:pt x="1338819" y="0"/>
                    <a:pt x="1354237" y="375"/>
                    <a:pt x="1363516" y="10117"/>
                  </a:cubicBezTo>
                  <a:close/>
                  <a:moveTo>
                    <a:pt x="1744177" y="669729"/>
                  </a:moveTo>
                  <a:cubicBezTo>
                    <a:pt x="1749086" y="682254"/>
                    <a:pt x="1742911" y="696387"/>
                    <a:pt x="1730386" y="701296"/>
                  </a:cubicBezTo>
                  <a:lnTo>
                    <a:pt x="165279" y="1314654"/>
                  </a:lnTo>
                  <a:cubicBezTo>
                    <a:pt x="152752" y="1319563"/>
                    <a:pt x="138619" y="1313389"/>
                    <a:pt x="133710" y="1300864"/>
                  </a:cubicBezTo>
                  <a:cubicBezTo>
                    <a:pt x="128802" y="1288337"/>
                    <a:pt x="134976" y="1274204"/>
                    <a:pt x="147501" y="1269295"/>
                  </a:cubicBezTo>
                  <a:lnTo>
                    <a:pt x="1712609" y="655937"/>
                  </a:lnTo>
                  <a:cubicBezTo>
                    <a:pt x="1725134" y="651028"/>
                    <a:pt x="1739268" y="657203"/>
                    <a:pt x="1744177" y="669729"/>
                  </a:cubicBezTo>
                  <a:close/>
                  <a:moveTo>
                    <a:pt x="1877715" y="1405723"/>
                  </a:moveTo>
                  <a:lnTo>
                    <a:pt x="91395" y="1405723"/>
                  </a:lnTo>
                  <a:cubicBezTo>
                    <a:pt x="77942" y="1405723"/>
                    <a:pt x="67036" y="1394817"/>
                    <a:pt x="67036" y="1381364"/>
                  </a:cubicBezTo>
                  <a:cubicBezTo>
                    <a:pt x="67036" y="1367911"/>
                    <a:pt x="77942" y="1357005"/>
                    <a:pt x="91395" y="1357005"/>
                  </a:cubicBezTo>
                  <a:lnTo>
                    <a:pt x="1877715" y="1357005"/>
                  </a:lnTo>
                  <a:cubicBezTo>
                    <a:pt x="1891168" y="1357005"/>
                    <a:pt x="1902074" y="1367911"/>
                    <a:pt x="1902074" y="1381364"/>
                  </a:cubicBezTo>
                  <a:cubicBezTo>
                    <a:pt x="1902074" y="1394817"/>
                    <a:pt x="1891168" y="1405723"/>
                    <a:pt x="1877715" y="1405723"/>
                  </a:cubicBezTo>
                  <a:close/>
                </a:path>
              </a:pathLst>
            </a:custGeom>
            <a:noFill/>
            <a:ln w="12179">
              <a:solidFill>
                <a:srgbClr val="484848"/>
              </a:solidFill>
            </a:ln>
          </p:spPr>
          <p:txBody>
            <a:bodyPr rtlCol="0" anchor="ctr"/>
            <a:lstStyle/>
            <a:p>
              <a:pPr algn="ctr"/>
              <a:endParaRPr>
                <a:latin typeface="Times New Roman" panose="02020603050405020304" pitchFamily="18" charset="0"/>
                <a:cs typeface="Times New Roman" panose="02020603050405020304" pitchFamily="18" charset="0"/>
              </a:endParaRPr>
            </a:p>
          </p:txBody>
        </p:sp>
      </p:grpSp>
      <p:grpSp>
        <p:nvGrpSpPr>
          <p:cNvPr id="11" name="Group 10">
            <a:extLst>
              <a:ext uri="{FF2B5EF4-FFF2-40B4-BE49-F238E27FC236}">
                <a16:creationId xmlns:a16="http://schemas.microsoft.com/office/drawing/2014/main" id="{92D4798C-E1FB-3ADE-F737-43AC33923E05}"/>
              </a:ext>
            </a:extLst>
          </p:cNvPr>
          <p:cNvGrpSpPr/>
          <p:nvPr/>
        </p:nvGrpSpPr>
        <p:grpSpPr>
          <a:xfrm>
            <a:off x="5867615" y="3272405"/>
            <a:ext cx="328422" cy="292308"/>
            <a:chOff x="3426360" y="2838412"/>
            <a:chExt cx="328422" cy="292308"/>
          </a:xfrm>
        </p:grpSpPr>
        <p:sp>
          <p:nvSpPr>
            <p:cNvPr id="12" name="Rounded Rectangle 13">
              <a:extLst>
                <a:ext uri="{FF2B5EF4-FFF2-40B4-BE49-F238E27FC236}">
                  <a16:creationId xmlns:a16="http://schemas.microsoft.com/office/drawing/2014/main" id="{5D8F9ADC-CE3D-7519-DF41-C680BA7915A7}"/>
                </a:ext>
              </a:extLst>
            </p:cNvPr>
            <p:cNvSpPr/>
            <p:nvPr/>
          </p:nvSpPr>
          <p:spPr>
            <a:xfrm>
              <a:off x="3426360" y="2838412"/>
              <a:ext cx="328422" cy="292308"/>
            </a:xfrm>
            <a:custGeom>
              <a:avLst/>
              <a:gdLst/>
              <a:ahLst/>
              <a:cxnLst/>
              <a:rect l="0" t="0" r="0" b="0"/>
              <a:pathLst>
                <a:path w="328422" h="292308">
                  <a:moveTo>
                    <a:pt x="120848" y="0"/>
                  </a:moveTo>
                  <a:lnTo>
                    <a:pt x="307234" y="0"/>
                  </a:lnTo>
                  <a:cubicBezTo>
                    <a:pt x="320851" y="0"/>
                    <a:pt x="328422" y="15751"/>
                    <a:pt x="319915" y="26384"/>
                  </a:cubicBezTo>
                  <a:lnTo>
                    <a:pt x="243586" y="121795"/>
                  </a:lnTo>
                  <a:lnTo>
                    <a:pt x="0" y="121795"/>
                  </a:lnTo>
                  <a:lnTo>
                    <a:pt x="82805" y="18284"/>
                  </a:lnTo>
                  <a:cubicBezTo>
                    <a:pt x="92050" y="6727"/>
                    <a:pt x="106047" y="0"/>
                    <a:pt x="120848" y="0"/>
                  </a:cubicBezTo>
                  <a:close/>
                  <a:moveTo>
                    <a:pt x="82805" y="274023"/>
                  </a:moveTo>
                  <a:lnTo>
                    <a:pt x="0" y="170513"/>
                  </a:lnTo>
                  <a:lnTo>
                    <a:pt x="243586" y="170513"/>
                  </a:lnTo>
                  <a:lnTo>
                    <a:pt x="319915" y="265924"/>
                  </a:lnTo>
                  <a:cubicBezTo>
                    <a:pt x="328422" y="276556"/>
                    <a:pt x="320851" y="292308"/>
                    <a:pt x="307234" y="292308"/>
                  </a:cubicBezTo>
                  <a:lnTo>
                    <a:pt x="120848" y="292308"/>
                  </a:lnTo>
                  <a:cubicBezTo>
                    <a:pt x="106047" y="292308"/>
                    <a:pt x="92050" y="285580"/>
                    <a:pt x="82805" y="274023"/>
                  </a:cubicBezTo>
                  <a:close/>
                </a:path>
              </a:pathLst>
            </a:custGeom>
            <a:gradFill rotWithShape="1">
              <a:gsLst>
                <a:gs pos="0">
                  <a:srgbClr val="7FDFFF"/>
                </a:gs>
                <a:gs pos="100000">
                  <a:srgbClr val="1AC6FF"/>
                </a:gs>
              </a:gsLst>
              <a:lin ang="5400000" scaled="1"/>
            </a:gradFill>
            <a:ln>
              <a:noFill/>
            </a:ln>
          </p:spPr>
          <p:txBody>
            <a:bodyPr rtlCol="0" anchor="ctr"/>
            <a:lstStyle/>
            <a:p>
              <a:pPr algn="ctr"/>
              <a:endParaRPr>
                <a:latin typeface="Times New Roman" panose="02020603050405020304" pitchFamily="18" charset="0"/>
                <a:cs typeface="Times New Roman" panose="02020603050405020304" pitchFamily="18" charset="0"/>
              </a:endParaRPr>
            </a:p>
          </p:txBody>
        </p:sp>
        <p:sp>
          <p:nvSpPr>
            <p:cNvPr id="13" name="Rounded Rectangle 14">
              <a:extLst>
                <a:ext uri="{FF2B5EF4-FFF2-40B4-BE49-F238E27FC236}">
                  <a16:creationId xmlns:a16="http://schemas.microsoft.com/office/drawing/2014/main" id="{93BC213D-25ED-2B19-0C91-FA452E4A421D}"/>
                </a:ext>
              </a:extLst>
            </p:cNvPr>
            <p:cNvSpPr/>
            <p:nvPr/>
          </p:nvSpPr>
          <p:spPr>
            <a:xfrm>
              <a:off x="3426360" y="2838412"/>
              <a:ext cx="328422" cy="292308"/>
            </a:xfrm>
            <a:custGeom>
              <a:avLst/>
              <a:gdLst/>
              <a:ahLst/>
              <a:cxnLst/>
              <a:rect l="0" t="0" r="0" b="0"/>
              <a:pathLst>
                <a:path w="328422" h="292308">
                  <a:moveTo>
                    <a:pt x="120848" y="0"/>
                  </a:moveTo>
                  <a:lnTo>
                    <a:pt x="307234" y="0"/>
                  </a:lnTo>
                  <a:cubicBezTo>
                    <a:pt x="320851" y="0"/>
                    <a:pt x="328422" y="15751"/>
                    <a:pt x="319915" y="26384"/>
                  </a:cubicBezTo>
                  <a:lnTo>
                    <a:pt x="243586" y="121795"/>
                  </a:lnTo>
                  <a:lnTo>
                    <a:pt x="0" y="121795"/>
                  </a:lnTo>
                  <a:lnTo>
                    <a:pt x="82805" y="18284"/>
                  </a:lnTo>
                  <a:cubicBezTo>
                    <a:pt x="92050" y="6727"/>
                    <a:pt x="106047" y="0"/>
                    <a:pt x="120848" y="0"/>
                  </a:cubicBezTo>
                  <a:close/>
                  <a:moveTo>
                    <a:pt x="82805" y="274023"/>
                  </a:moveTo>
                  <a:lnTo>
                    <a:pt x="0" y="170513"/>
                  </a:lnTo>
                  <a:lnTo>
                    <a:pt x="243586" y="170513"/>
                  </a:lnTo>
                  <a:lnTo>
                    <a:pt x="319915" y="265924"/>
                  </a:lnTo>
                  <a:cubicBezTo>
                    <a:pt x="328422" y="276556"/>
                    <a:pt x="320851" y="292308"/>
                    <a:pt x="307234" y="292308"/>
                  </a:cubicBezTo>
                  <a:lnTo>
                    <a:pt x="120848" y="292308"/>
                  </a:lnTo>
                  <a:cubicBezTo>
                    <a:pt x="106047" y="292308"/>
                    <a:pt x="92050" y="285580"/>
                    <a:pt x="82805" y="274023"/>
                  </a:cubicBezTo>
                  <a:close/>
                </a:path>
              </a:pathLst>
            </a:custGeom>
            <a:noFill/>
            <a:ln w="12179">
              <a:solidFill>
                <a:srgbClr val="484848"/>
              </a:solidFill>
            </a:ln>
          </p:spPr>
          <p:txBody>
            <a:bodyPr rtlCol="0" anchor="ctr"/>
            <a:lstStyle/>
            <a:p>
              <a:pPr algn="ctr"/>
              <a:endParaRPr>
                <a:latin typeface="Times New Roman" panose="02020603050405020304" pitchFamily="18" charset="0"/>
                <a:cs typeface="Times New Roman" panose="02020603050405020304" pitchFamily="18" charset="0"/>
              </a:endParaRPr>
            </a:p>
          </p:txBody>
        </p:sp>
      </p:grpSp>
      <p:grpSp>
        <p:nvGrpSpPr>
          <p:cNvPr id="14" name="Group 13">
            <a:extLst>
              <a:ext uri="{FF2B5EF4-FFF2-40B4-BE49-F238E27FC236}">
                <a16:creationId xmlns:a16="http://schemas.microsoft.com/office/drawing/2014/main" id="{41A94CE9-6044-E2E1-1523-361CC20453D4}"/>
              </a:ext>
            </a:extLst>
          </p:cNvPr>
          <p:cNvGrpSpPr/>
          <p:nvPr/>
        </p:nvGrpSpPr>
        <p:grpSpPr>
          <a:xfrm>
            <a:off x="5810714" y="3908167"/>
            <a:ext cx="361543" cy="348142"/>
            <a:chOff x="3369458" y="3474174"/>
            <a:chExt cx="361543" cy="348142"/>
          </a:xfrm>
        </p:grpSpPr>
        <p:sp>
          <p:nvSpPr>
            <p:cNvPr id="15" name="Rounded Rectangle 16">
              <a:extLst>
                <a:ext uri="{FF2B5EF4-FFF2-40B4-BE49-F238E27FC236}">
                  <a16:creationId xmlns:a16="http://schemas.microsoft.com/office/drawing/2014/main" id="{BB8EB04A-DB89-FD7A-C5D7-933842D0F1CD}"/>
                </a:ext>
              </a:extLst>
            </p:cNvPr>
            <p:cNvSpPr/>
            <p:nvPr/>
          </p:nvSpPr>
          <p:spPr>
            <a:xfrm>
              <a:off x="3369458" y="3474174"/>
              <a:ext cx="361543" cy="348142"/>
            </a:xfrm>
            <a:custGeom>
              <a:avLst/>
              <a:gdLst/>
              <a:ahLst/>
              <a:cxnLst/>
              <a:rect l="0" t="0" r="0" b="0"/>
              <a:pathLst>
                <a:path w="361543" h="348142">
                  <a:moveTo>
                    <a:pt x="171889" y="5064"/>
                  </a:moveTo>
                  <a:lnTo>
                    <a:pt x="347025" y="68841"/>
                  </a:lnTo>
                  <a:cubicBezTo>
                    <a:pt x="359820" y="73500"/>
                    <a:pt x="361543" y="90890"/>
                    <a:pt x="349912" y="97971"/>
                  </a:cubicBezTo>
                  <a:lnTo>
                    <a:pt x="245543" y="161505"/>
                  </a:lnTo>
                  <a:lnTo>
                    <a:pt x="16660" y="78155"/>
                  </a:lnTo>
                  <a:lnTo>
                    <a:pt x="129886" y="9228"/>
                  </a:lnTo>
                  <a:cubicBezTo>
                    <a:pt x="142528" y="1532"/>
                    <a:pt x="157982" y="0"/>
                    <a:pt x="171889" y="5064"/>
                  </a:cubicBezTo>
                  <a:close/>
                  <a:moveTo>
                    <a:pt x="42387" y="249507"/>
                  </a:moveTo>
                  <a:lnTo>
                    <a:pt x="0" y="123911"/>
                  </a:lnTo>
                  <a:lnTo>
                    <a:pt x="228883" y="207261"/>
                  </a:lnTo>
                  <a:lnTo>
                    <a:pt x="267956" y="323030"/>
                  </a:lnTo>
                  <a:cubicBezTo>
                    <a:pt x="272311" y="335931"/>
                    <a:pt x="259808" y="348142"/>
                    <a:pt x="247013" y="343482"/>
                  </a:cubicBezTo>
                  <a:lnTo>
                    <a:pt x="71877" y="279705"/>
                  </a:lnTo>
                  <a:cubicBezTo>
                    <a:pt x="57971" y="274641"/>
                    <a:pt x="47120" y="263530"/>
                    <a:pt x="42387" y="249507"/>
                  </a:cubicBezTo>
                  <a:close/>
                </a:path>
              </a:pathLst>
            </a:custGeom>
            <a:gradFill rotWithShape="1">
              <a:gsLst>
                <a:gs pos="0">
                  <a:srgbClr val="9CC2FF"/>
                </a:gs>
                <a:gs pos="100000">
                  <a:srgbClr val="4F92FF"/>
                </a:gs>
              </a:gsLst>
              <a:lin ang="5400000" scaled="1"/>
            </a:gradFill>
            <a:ln>
              <a:noFill/>
            </a:ln>
          </p:spPr>
          <p:txBody>
            <a:bodyPr rtlCol="0" anchor="ctr"/>
            <a:lstStyle/>
            <a:p>
              <a:pPr algn="ctr"/>
              <a:endParaRPr>
                <a:latin typeface="Times New Roman" panose="02020603050405020304" pitchFamily="18" charset="0"/>
                <a:cs typeface="Times New Roman" panose="02020603050405020304" pitchFamily="18" charset="0"/>
              </a:endParaRPr>
            </a:p>
          </p:txBody>
        </p:sp>
        <p:sp>
          <p:nvSpPr>
            <p:cNvPr id="16" name="Rounded Rectangle 17">
              <a:extLst>
                <a:ext uri="{FF2B5EF4-FFF2-40B4-BE49-F238E27FC236}">
                  <a16:creationId xmlns:a16="http://schemas.microsoft.com/office/drawing/2014/main" id="{3D296F44-A8ED-2F13-BE5E-88A9A743F9A7}"/>
                </a:ext>
              </a:extLst>
            </p:cNvPr>
            <p:cNvSpPr/>
            <p:nvPr/>
          </p:nvSpPr>
          <p:spPr>
            <a:xfrm>
              <a:off x="3369458" y="3474174"/>
              <a:ext cx="361543" cy="348142"/>
            </a:xfrm>
            <a:custGeom>
              <a:avLst/>
              <a:gdLst/>
              <a:ahLst/>
              <a:cxnLst/>
              <a:rect l="0" t="0" r="0" b="0"/>
              <a:pathLst>
                <a:path w="361543" h="348142">
                  <a:moveTo>
                    <a:pt x="171889" y="5064"/>
                  </a:moveTo>
                  <a:lnTo>
                    <a:pt x="347025" y="68841"/>
                  </a:lnTo>
                  <a:cubicBezTo>
                    <a:pt x="359820" y="73500"/>
                    <a:pt x="361543" y="90890"/>
                    <a:pt x="349912" y="97971"/>
                  </a:cubicBezTo>
                  <a:lnTo>
                    <a:pt x="245543" y="161505"/>
                  </a:lnTo>
                  <a:lnTo>
                    <a:pt x="16660" y="78155"/>
                  </a:lnTo>
                  <a:lnTo>
                    <a:pt x="129886" y="9228"/>
                  </a:lnTo>
                  <a:cubicBezTo>
                    <a:pt x="142528" y="1532"/>
                    <a:pt x="157982" y="0"/>
                    <a:pt x="171889" y="5064"/>
                  </a:cubicBezTo>
                  <a:close/>
                  <a:moveTo>
                    <a:pt x="42387" y="249507"/>
                  </a:moveTo>
                  <a:lnTo>
                    <a:pt x="0" y="123911"/>
                  </a:lnTo>
                  <a:lnTo>
                    <a:pt x="228883" y="207261"/>
                  </a:lnTo>
                  <a:lnTo>
                    <a:pt x="267956" y="323030"/>
                  </a:lnTo>
                  <a:cubicBezTo>
                    <a:pt x="272311" y="335931"/>
                    <a:pt x="259808" y="348142"/>
                    <a:pt x="247013" y="343482"/>
                  </a:cubicBezTo>
                  <a:lnTo>
                    <a:pt x="71877" y="279705"/>
                  </a:lnTo>
                  <a:cubicBezTo>
                    <a:pt x="57971" y="274641"/>
                    <a:pt x="47120" y="263530"/>
                    <a:pt x="42387" y="249507"/>
                  </a:cubicBezTo>
                  <a:close/>
                </a:path>
              </a:pathLst>
            </a:custGeom>
            <a:noFill/>
            <a:ln w="12179">
              <a:solidFill>
                <a:srgbClr val="484848"/>
              </a:solidFill>
            </a:ln>
          </p:spPr>
          <p:txBody>
            <a:bodyPr rtlCol="0" anchor="ctr"/>
            <a:lstStyle/>
            <a:p>
              <a:pPr algn="ctr"/>
              <a:endParaRPr>
                <a:latin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C94AF2FD-707A-FC85-AB38-CC3E8D450FE3}"/>
              </a:ext>
            </a:extLst>
          </p:cNvPr>
          <p:cNvGrpSpPr/>
          <p:nvPr/>
        </p:nvGrpSpPr>
        <p:grpSpPr>
          <a:xfrm>
            <a:off x="5555497" y="4567362"/>
            <a:ext cx="360073" cy="365623"/>
            <a:chOff x="3114241" y="4133368"/>
            <a:chExt cx="360073" cy="365623"/>
          </a:xfrm>
        </p:grpSpPr>
        <p:sp>
          <p:nvSpPr>
            <p:cNvPr id="18" name="Rounded Rectangle 19">
              <a:extLst>
                <a:ext uri="{FF2B5EF4-FFF2-40B4-BE49-F238E27FC236}">
                  <a16:creationId xmlns:a16="http://schemas.microsoft.com/office/drawing/2014/main" id="{358B6514-E8D9-1D9C-B712-1E39E1867521}"/>
                </a:ext>
              </a:extLst>
            </p:cNvPr>
            <p:cNvSpPr/>
            <p:nvPr/>
          </p:nvSpPr>
          <p:spPr>
            <a:xfrm>
              <a:off x="3114241" y="4133368"/>
              <a:ext cx="360073" cy="365623"/>
            </a:xfrm>
            <a:custGeom>
              <a:avLst/>
              <a:gdLst/>
              <a:ahLst/>
              <a:cxnLst/>
              <a:rect l="0" t="0" r="0" b="0"/>
              <a:pathLst>
                <a:path w="360073" h="365623">
                  <a:moveTo>
                    <a:pt x="209246" y="13838"/>
                  </a:moveTo>
                  <a:lnTo>
                    <a:pt x="349804" y="136244"/>
                  </a:lnTo>
                  <a:cubicBezTo>
                    <a:pt x="360073" y="145187"/>
                    <a:pt x="355437" y="162036"/>
                    <a:pt x="342040" y="164469"/>
                  </a:cubicBezTo>
                  <a:lnTo>
                    <a:pt x="221818" y="186293"/>
                  </a:lnTo>
                  <a:lnTo>
                    <a:pt x="38125" y="26322"/>
                  </a:lnTo>
                  <a:lnTo>
                    <a:pt x="168548" y="2643"/>
                  </a:lnTo>
                  <a:cubicBezTo>
                    <a:pt x="183110" y="0"/>
                    <a:pt x="198085" y="4119"/>
                    <a:pt x="209246" y="13838"/>
                  </a:cubicBezTo>
                  <a:close/>
                  <a:moveTo>
                    <a:pt x="617" y="195502"/>
                  </a:moveTo>
                  <a:lnTo>
                    <a:pt x="6150" y="63061"/>
                  </a:lnTo>
                  <a:lnTo>
                    <a:pt x="189845" y="223032"/>
                  </a:lnTo>
                  <a:lnTo>
                    <a:pt x="184746" y="345112"/>
                  </a:lnTo>
                  <a:cubicBezTo>
                    <a:pt x="184178" y="358717"/>
                    <a:pt x="168125" y="365623"/>
                    <a:pt x="157856" y="356680"/>
                  </a:cubicBezTo>
                  <a:lnTo>
                    <a:pt x="17298" y="234275"/>
                  </a:lnTo>
                  <a:cubicBezTo>
                    <a:pt x="6136" y="224555"/>
                    <a:pt x="0" y="210288"/>
                    <a:pt x="617" y="195502"/>
                  </a:cubicBezTo>
                  <a:close/>
                </a:path>
              </a:pathLst>
            </a:custGeom>
            <a:gradFill rotWithShape="1">
              <a:gsLst>
                <a:gs pos="0">
                  <a:srgbClr val="FFF282"/>
                </a:gs>
                <a:gs pos="100000">
                  <a:srgbClr val="FFE714"/>
                </a:gs>
              </a:gsLst>
              <a:lin ang="5400000" scaled="1"/>
            </a:gradFill>
            <a:ln>
              <a:noFill/>
            </a:ln>
          </p:spPr>
          <p:txBody>
            <a:bodyPr rtlCol="0" anchor="ctr"/>
            <a:lstStyle/>
            <a:p>
              <a:pPr algn="ctr"/>
              <a:endParaRPr>
                <a:latin typeface="Times New Roman" panose="02020603050405020304" pitchFamily="18" charset="0"/>
                <a:cs typeface="Times New Roman" panose="02020603050405020304" pitchFamily="18" charset="0"/>
              </a:endParaRPr>
            </a:p>
          </p:txBody>
        </p:sp>
        <p:sp>
          <p:nvSpPr>
            <p:cNvPr id="19" name="Rounded Rectangle 20">
              <a:extLst>
                <a:ext uri="{FF2B5EF4-FFF2-40B4-BE49-F238E27FC236}">
                  <a16:creationId xmlns:a16="http://schemas.microsoft.com/office/drawing/2014/main" id="{E76F19AA-CED8-A6CF-4654-0EF23F9641EC}"/>
                </a:ext>
              </a:extLst>
            </p:cNvPr>
            <p:cNvSpPr/>
            <p:nvPr/>
          </p:nvSpPr>
          <p:spPr>
            <a:xfrm>
              <a:off x="3114241" y="4133368"/>
              <a:ext cx="360073" cy="365623"/>
            </a:xfrm>
            <a:custGeom>
              <a:avLst/>
              <a:gdLst/>
              <a:ahLst/>
              <a:cxnLst/>
              <a:rect l="0" t="0" r="0" b="0"/>
              <a:pathLst>
                <a:path w="360073" h="365623">
                  <a:moveTo>
                    <a:pt x="209246" y="13838"/>
                  </a:moveTo>
                  <a:lnTo>
                    <a:pt x="349804" y="136244"/>
                  </a:lnTo>
                  <a:cubicBezTo>
                    <a:pt x="360073" y="145187"/>
                    <a:pt x="355437" y="162036"/>
                    <a:pt x="342040" y="164469"/>
                  </a:cubicBezTo>
                  <a:lnTo>
                    <a:pt x="221818" y="186293"/>
                  </a:lnTo>
                  <a:lnTo>
                    <a:pt x="38125" y="26322"/>
                  </a:lnTo>
                  <a:lnTo>
                    <a:pt x="168548" y="2643"/>
                  </a:lnTo>
                  <a:cubicBezTo>
                    <a:pt x="183110" y="0"/>
                    <a:pt x="198085" y="4119"/>
                    <a:pt x="209246" y="13838"/>
                  </a:cubicBezTo>
                  <a:close/>
                  <a:moveTo>
                    <a:pt x="617" y="195502"/>
                  </a:moveTo>
                  <a:lnTo>
                    <a:pt x="6150" y="63061"/>
                  </a:lnTo>
                  <a:lnTo>
                    <a:pt x="189845" y="223032"/>
                  </a:lnTo>
                  <a:lnTo>
                    <a:pt x="184746" y="345112"/>
                  </a:lnTo>
                  <a:cubicBezTo>
                    <a:pt x="184178" y="358717"/>
                    <a:pt x="168125" y="365623"/>
                    <a:pt x="157856" y="356680"/>
                  </a:cubicBezTo>
                  <a:lnTo>
                    <a:pt x="17298" y="234275"/>
                  </a:lnTo>
                  <a:cubicBezTo>
                    <a:pt x="6136" y="224555"/>
                    <a:pt x="0" y="210288"/>
                    <a:pt x="617" y="195502"/>
                  </a:cubicBezTo>
                  <a:close/>
                </a:path>
              </a:pathLst>
            </a:custGeom>
            <a:noFill/>
            <a:ln w="12179">
              <a:solidFill>
                <a:srgbClr val="484848"/>
              </a:solidFill>
            </a:ln>
          </p:spPr>
          <p:txBody>
            <a:bodyPr rtlCol="0" anchor="ctr"/>
            <a:lstStyle/>
            <a:p>
              <a:pPr algn="ctr"/>
              <a:endParaRPr>
                <a:latin typeface="Times New Roman" panose="02020603050405020304" pitchFamily="18"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FD41F331-8A95-5C40-3D20-CEDB82CEDD37}"/>
              </a:ext>
            </a:extLst>
          </p:cNvPr>
          <p:cNvGrpSpPr/>
          <p:nvPr/>
        </p:nvGrpSpPr>
        <p:grpSpPr>
          <a:xfrm>
            <a:off x="5712541" y="2575132"/>
            <a:ext cx="362266" cy="350566"/>
            <a:chOff x="3271286" y="2141139"/>
            <a:chExt cx="362266" cy="350566"/>
          </a:xfrm>
        </p:grpSpPr>
        <p:sp>
          <p:nvSpPr>
            <p:cNvPr id="21" name="Rounded Rectangle 22">
              <a:extLst>
                <a:ext uri="{FF2B5EF4-FFF2-40B4-BE49-F238E27FC236}">
                  <a16:creationId xmlns:a16="http://schemas.microsoft.com/office/drawing/2014/main" id="{3E980548-4FDE-AB68-F41A-ECEEF2143092}"/>
                </a:ext>
              </a:extLst>
            </p:cNvPr>
            <p:cNvSpPr/>
            <p:nvPr/>
          </p:nvSpPr>
          <p:spPr>
            <a:xfrm>
              <a:off x="3271286" y="2141139"/>
              <a:ext cx="362266" cy="350566"/>
            </a:xfrm>
            <a:custGeom>
              <a:avLst/>
              <a:gdLst/>
              <a:ahLst/>
              <a:cxnLst/>
              <a:rect l="0" t="0" r="0" b="0"/>
              <a:pathLst>
                <a:path w="362266" h="350566">
                  <a:moveTo>
                    <a:pt x="68021" y="73041"/>
                  </a:moveTo>
                  <a:lnTo>
                    <a:pt x="241534" y="4973"/>
                  </a:lnTo>
                  <a:cubicBezTo>
                    <a:pt x="254210" y="0"/>
                    <a:pt x="267009" y="11898"/>
                    <a:pt x="262974" y="24903"/>
                  </a:cubicBezTo>
                  <a:lnTo>
                    <a:pt x="226762" y="141599"/>
                  </a:lnTo>
                  <a:lnTo>
                    <a:pt x="0" y="230557"/>
                  </a:lnTo>
                  <a:lnTo>
                    <a:pt x="39283" y="103956"/>
                  </a:lnTo>
                  <a:cubicBezTo>
                    <a:pt x="43670" y="89821"/>
                    <a:pt x="54243" y="78446"/>
                    <a:pt x="68021" y="73041"/>
                  </a:cubicBezTo>
                  <a:close/>
                  <a:moveTo>
                    <a:pt x="132689" y="342033"/>
                  </a:moveTo>
                  <a:lnTo>
                    <a:pt x="17801" y="275912"/>
                  </a:lnTo>
                  <a:lnTo>
                    <a:pt x="244563" y="186954"/>
                  </a:lnTo>
                  <a:lnTo>
                    <a:pt x="350464" y="247900"/>
                  </a:lnTo>
                  <a:cubicBezTo>
                    <a:pt x="362266" y="254692"/>
                    <a:pt x="360971" y="272120"/>
                    <a:pt x="348294" y="277092"/>
                  </a:cubicBezTo>
                  <a:lnTo>
                    <a:pt x="174782" y="345161"/>
                  </a:lnTo>
                  <a:cubicBezTo>
                    <a:pt x="161004" y="350566"/>
                    <a:pt x="145516" y="349415"/>
                    <a:pt x="132689" y="342033"/>
                  </a:cubicBezTo>
                  <a:close/>
                </a:path>
              </a:pathLst>
            </a:custGeom>
            <a:gradFill rotWithShape="1">
              <a:gsLst>
                <a:gs pos="0">
                  <a:srgbClr val="83FAC1"/>
                </a:gs>
                <a:gs pos="100000">
                  <a:srgbClr val="44E095"/>
                </a:gs>
              </a:gsLst>
              <a:lin ang="5400000" scaled="1"/>
            </a:gradFill>
            <a:ln>
              <a:noFill/>
            </a:ln>
          </p:spPr>
          <p:txBody>
            <a:bodyPr rtlCol="0" anchor="ctr"/>
            <a:lstStyle/>
            <a:p>
              <a:pPr algn="ctr"/>
              <a:endParaRPr>
                <a:latin typeface="Times New Roman" panose="02020603050405020304" pitchFamily="18" charset="0"/>
                <a:cs typeface="Times New Roman" panose="02020603050405020304" pitchFamily="18" charset="0"/>
              </a:endParaRPr>
            </a:p>
          </p:txBody>
        </p:sp>
        <p:sp>
          <p:nvSpPr>
            <p:cNvPr id="22" name="Rounded Rectangle 23">
              <a:extLst>
                <a:ext uri="{FF2B5EF4-FFF2-40B4-BE49-F238E27FC236}">
                  <a16:creationId xmlns:a16="http://schemas.microsoft.com/office/drawing/2014/main" id="{230BFE2B-F069-09C1-49C4-0F92A7697C4A}"/>
                </a:ext>
              </a:extLst>
            </p:cNvPr>
            <p:cNvSpPr/>
            <p:nvPr/>
          </p:nvSpPr>
          <p:spPr>
            <a:xfrm>
              <a:off x="3271286" y="2141139"/>
              <a:ext cx="362266" cy="350566"/>
            </a:xfrm>
            <a:custGeom>
              <a:avLst/>
              <a:gdLst/>
              <a:ahLst/>
              <a:cxnLst/>
              <a:rect l="0" t="0" r="0" b="0"/>
              <a:pathLst>
                <a:path w="362266" h="350566">
                  <a:moveTo>
                    <a:pt x="68021" y="73041"/>
                  </a:moveTo>
                  <a:lnTo>
                    <a:pt x="241534" y="4973"/>
                  </a:lnTo>
                  <a:cubicBezTo>
                    <a:pt x="254210" y="0"/>
                    <a:pt x="267009" y="11898"/>
                    <a:pt x="262974" y="24903"/>
                  </a:cubicBezTo>
                  <a:lnTo>
                    <a:pt x="226762" y="141599"/>
                  </a:lnTo>
                  <a:lnTo>
                    <a:pt x="0" y="230557"/>
                  </a:lnTo>
                  <a:lnTo>
                    <a:pt x="39283" y="103956"/>
                  </a:lnTo>
                  <a:cubicBezTo>
                    <a:pt x="43670" y="89821"/>
                    <a:pt x="54243" y="78446"/>
                    <a:pt x="68021" y="73041"/>
                  </a:cubicBezTo>
                  <a:close/>
                  <a:moveTo>
                    <a:pt x="132689" y="342033"/>
                  </a:moveTo>
                  <a:lnTo>
                    <a:pt x="17801" y="275912"/>
                  </a:lnTo>
                  <a:lnTo>
                    <a:pt x="244563" y="186954"/>
                  </a:lnTo>
                  <a:lnTo>
                    <a:pt x="350464" y="247900"/>
                  </a:lnTo>
                  <a:cubicBezTo>
                    <a:pt x="362266" y="254692"/>
                    <a:pt x="360971" y="272120"/>
                    <a:pt x="348294" y="277092"/>
                  </a:cubicBezTo>
                  <a:lnTo>
                    <a:pt x="174782" y="345161"/>
                  </a:lnTo>
                  <a:cubicBezTo>
                    <a:pt x="161004" y="350566"/>
                    <a:pt x="145516" y="349415"/>
                    <a:pt x="132689" y="342033"/>
                  </a:cubicBezTo>
                  <a:close/>
                </a:path>
              </a:pathLst>
            </a:custGeom>
            <a:noFill/>
            <a:ln w="12179">
              <a:solidFill>
                <a:srgbClr val="484848"/>
              </a:solidFill>
            </a:ln>
          </p:spPr>
          <p:txBody>
            <a:bodyPr rtlCol="0" anchor="ctr"/>
            <a:lstStyle/>
            <a:p>
              <a:pPr algn="ctr"/>
              <a:endParaRPr>
                <a:latin typeface="Times New Roman" panose="02020603050405020304" pitchFamily="18" charset="0"/>
                <a:cs typeface="Times New Roman" panose="02020603050405020304" pitchFamily="18" charset="0"/>
              </a:endParaRPr>
            </a:p>
          </p:txBody>
        </p:sp>
      </p:grpSp>
      <p:grpSp>
        <p:nvGrpSpPr>
          <p:cNvPr id="23" name="Group 22">
            <a:extLst>
              <a:ext uri="{FF2B5EF4-FFF2-40B4-BE49-F238E27FC236}">
                <a16:creationId xmlns:a16="http://schemas.microsoft.com/office/drawing/2014/main" id="{F4AAB37E-ACEF-AE1C-7909-8C1925C3BFC4}"/>
              </a:ext>
            </a:extLst>
          </p:cNvPr>
          <p:cNvGrpSpPr/>
          <p:nvPr/>
        </p:nvGrpSpPr>
        <p:grpSpPr>
          <a:xfrm>
            <a:off x="5389968" y="1939364"/>
            <a:ext cx="362664" cy="364584"/>
            <a:chOff x="2948713" y="1505371"/>
            <a:chExt cx="362664" cy="364584"/>
          </a:xfrm>
        </p:grpSpPr>
        <p:sp>
          <p:nvSpPr>
            <p:cNvPr id="24" name="Rounded Rectangle 25">
              <a:extLst>
                <a:ext uri="{FF2B5EF4-FFF2-40B4-BE49-F238E27FC236}">
                  <a16:creationId xmlns:a16="http://schemas.microsoft.com/office/drawing/2014/main" id="{C38CC154-1D61-514F-FEDA-06EBDEE55B91}"/>
                </a:ext>
              </a:extLst>
            </p:cNvPr>
            <p:cNvSpPr/>
            <p:nvPr/>
          </p:nvSpPr>
          <p:spPr>
            <a:xfrm>
              <a:off x="2948713" y="1505371"/>
              <a:ext cx="362664" cy="364584"/>
            </a:xfrm>
            <a:custGeom>
              <a:avLst/>
              <a:gdLst/>
              <a:ahLst/>
              <a:cxnLst/>
              <a:rect l="0" t="0" r="0" b="0"/>
              <a:pathLst>
                <a:path w="362664" h="364584">
                  <a:moveTo>
                    <a:pt x="16197" y="138023"/>
                  </a:moveTo>
                  <a:lnTo>
                    <a:pt x="151086" y="9396"/>
                  </a:lnTo>
                  <a:cubicBezTo>
                    <a:pt x="160940" y="0"/>
                    <a:pt x="177289" y="6175"/>
                    <a:pt x="178471" y="19740"/>
                  </a:cubicBezTo>
                  <a:lnTo>
                    <a:pt x="189076" y="141464"/>
                  </a:lnTo>
                  <a:lnTo>
                    <a:pt x="12790" y="309566"/>
                  </a:lnTo>
                  <a:lnTo>
                    <a:pt x="1284" y="177510"/>
                  </a:lnTo>
                  <a:cubicBezTo>
                    <a:pt x="0" y="162766"/>
                    <a:pt x="5486" y="148237"/>
                    <a:pt x="16197" y="138023"/>
                  </a:cubicBezTo>
                  <a:close/>
                  <a:moveTo>
                    <a:pt x="177770" y="362601"/>
                  </a:moveTo>
                  <a:lnTo>
                    <a:pt x="46410" y="344834"/>
                  </a:lnTo>
                  <a:lnTo>
                    <a:pt x="222694" y="176732"/>
                  </a:lnTo>
                  <a:lnTo>
                    <a:pt x="343778" y="193106"/>
                  </a:lnTo>
                  <a:cubicBezTo>
                    <a:pt x="357272" y="194932"/>
                    <a:pt x="362664" y="211555"/>
                    <a:pt x="352809" y="220952"/>
                  </a:cubicBezTo>
                  <a:lnTo>
                    <a:pt x="217920" y="349579"/>
                  </a:lnTo>
                  <a:cubicBezTo>
                    <a:pt x="207209" y="359793"/>
                    <a:pt x="192437" y="364584"/>
                    <a:pt x="177770" y="362601"/>
                  </a:cubicBezTo>
                  <a:close/>
                </a:path>
              </a:pathLst>
            </a:custGeom>
            <a:gradFill rotWithShape="1">
              <a:gsLst>
                <a:gs pos="0">
                  <a:srgbClr val="CFF976"/>
                </a:gs>
                <a:gs pos="100000">
                  <a:srgbClr val="A8DD38"/>
                </a:gs>
              </a:gsLst>
              <a:lin ang="5400000" scaled="1"/>
            </a:gradFill>
            <a:ln>
              <a:noFill/>
            </a:ln>
          </p:spPr>
          <p:txBody>
            <a:bodyPr rtlCol="0" anchor="ctr"/>
            <a:lstStyle/>
            <a:p>
              <a:pPr algn="ctr"/>
              <a:endParaRPr>
                <a:latin typeface="Times New Roman" panose="02020603050405020304" pitchFamily="18" charset="0"/>
                <a:cs typeface="Times New Roman" panose="02020603050405020304" pitchFamily="18" charset="0"/>
              </a:endParaRPr>
            </a:p>
          </p:txBody>
        </p:sp>
        <p:sp>
          <p:nvSpPr>
            <p:cNvPr id="25" name="Rounded Rectangle 26">
              <a:extLst>
                <a:ext uri="{FF2B5EF4-FFF2-40B4-BE49-F238E27FC236}">
                  <a16:creationId xmlns:a16="http://schemas.microsoft.com/office/drawing/2014/main" id="{B9F7BABD-715E-B688-16B2-F9C855C5DD03}"/>
                </a:ext>
              </a:extLst>
            </p:cNvPr>
            <p:cNvSpPr/>
            <p:nvPr/>
          </p:nvSpPr>
          <p:spPr>
            <a:xfrm>
              <a:off x="2948713" y="1505371"/>
              <a:ext cx="362664" cy="364584"/>
            </a:xfrm>
            <a:custGeom>
              <a:avLst/>
              <a:gdLst/>
              <a:ahLst/>
              <a:cxnLst/>
              <a:rect l="0" t="0" r="0" b="0"/>
              <a:pathLst>
                <a:path w="362664" h="364584">
                  <a:moveTo>
                    <a:pt x="16197" y="138023"/>
                  </a:moveTo>
                  <a:lnTo>
                    <a:pt x="151086" y="9396"/>
                  </a:lnTo>
                  <a:cubicBezTo>
                    <a:pt x="160940" y="0"/>
                    <a:pt x="177289" y="6175"/>
                    <a:pt x="178471" y="19739"/>
                  </a:cubicBezTo>
                  <a:lnTo>
                    <a:pt x="189076" y="141464"/>
                  </a:lnTo>
                  <a:lnTo>
                    <a:pt x="12790" y="309566"/>
                  </a:lnTo>
                  <a:lnTo>
                    <a:pt x="1284" y="177510"/>
                  </a:lnTo>
                  <a:cubicBezTo>
                    <a:pt x="0" y="162766"/>
                    <a:pt x="5486" y="148237"/>
                    <a:pt x="16197" y="138023"/>
                  </a:cubicBezTo>
                  <a:close/>
                  <a:moveTo>
                    <a:pt x="177770" y="362601"/>
                  </a:moveTo>
                  <a:lnTo>
                    <a:pt x="46410" y="344834"/>
                  </a:lnTo>
                  <a:lnTo>
                    <a:pt x="222694" y="176732"/>
                  </a:lnTo>
                  <a:lnTo>
                    <a:pt x="343778" y="193106"/>
                  </a:lnTo>
                  <a:cubicBezTo>
                    <a:pt x="357272" y="194932"/>
                    <a:pt x="362664" y="211555"/>
                    <a:pt x="352809" y="220952"/>
                  </a:cubicBezTo>
                  <a:lnTo>
                    <a:pt x="217920" y="349579"/>
                  </a:lnTo>
                  <a:cubicBezTo>
                    <a:pt x="207209" y="359793"/>
                    <a:pt x="192437" y="364584"/>
                    <a:pt x="177770" y="362601"/>
                  </a:cubicBezTo>
                  <a:close/>
                </a:path>
              </a:pathLst>
            </a:custGeom>
            <a:noFill/>
            <a:ln w="12179">
              <a:solidFill>
                <a:srgbClr val="484848"/>
              </a:solidFill>
            </a:ln>
          </p:spPr>
          <p:txBody>
            <a:bodyPr rtlCol="0" anchor="ctr"/>
            <a:lstStyle/>
            <a:p>
              <a:pPr algn="ctr"/>
              <a:endParaRPr>
                <a:latin typeface="Times New Roman" panose="02020603050405020304" pitchFamily="18" charset="0"/>
                <a:cs typeface="Times New Roman" panose="02020603050405020304" pitchFamily="18" charset="0"/>
              </a:endParaRPr>
            </a:p>
          </p:txBody>
        </p:sp>
      </p:grpSp>
      <p:sp>
        <p:nvSpPr>
          <p:cNvPr id="26" name="TextBox 25">
            <a:extLst>
              <a:ext uri="{FF2B5EF4-FFF2-40B4-BE49-F238E27FC236}">
                <a16:creationId xmlns:a16="http://schemas.microsoft.com/office/drawing/2014/main" id="{9191CBCB-7A15-8AA4-9C3A-EF2178D1DC70}"/>
              </a:ext>
            </a:extLst>
          </p:cNvPr>
          <p:cNvSpPr txBox="1"/>
          <p:nvPr/>
        </p:nvSpPr>
        <p:spPr>
          <a:xfrm>
            <a:off x="6984062" y="2394893"/>
            <a:ext cx="2135200" cy="276999"/>
          </a:xfrm>
          <a:prstGeom prst="rect">
            <a:avLst/>
          </a:prstGeom>
          <a:noFill/>
          <a:ln>
            <a:noFill/>
          </a:ln>
        </p:spPr>
        <p:txBody>
          <a:bodyPr wrap="none" lIns="0" tIns="0" rIns="0" bIns="0" anchor="t">
            <a:spAutoFit/>
          </a:bodyPr>
          <a:lstStyle/>
          <a:p>
            <a:pPr algn="l"/>
            <a:r>
              <a:rPr b="1">
                <a:solidFill>
                  <a:srgbClr val="44E095"/>
                </a:solidFill>
                <a:latin typeface="Times New Roman" panose="02020603050405020304" pitchFamily="18" charset="0"/>
                <a:cs typeface="Times New Roman" panose="02020603050405020304" pitchFamily="18" charset="0"/>
              </a:rPr>
              <a:t>Convolutional Layers</a:t>
            </a:r>
          </a:p>
        </p:txBody>
      </p:sp>
      <p:sp>
        <p:nvSpPr>
          <p:cNvPr id="27" name="TextBox 26">
            <a:extLst>
              <a:ext uri="{FF2B5EF4-FFF2-40B4-BE49-F238E27FC236}">
                <a16:creationId xmlns:a16="http://schemas.microsoft.com/office/drawing/2014/main" id="{535110AC-1D59-1C8C-E269-4441360D3391}"/>
              </a:ext>
            </a:extLst>
          </p:cNvPr>
          <p:cNvSpPr txBox="1"/>
          <p:nvPr/>
        </p:nvSpPr>
        <p:spPr>
          <a:xfrm>
            <a:off x="6985998" y="2689786"/>
            <a:ext cx="2404504" cy="276999"/>
          </a:xfrm>
          <a:prstGeom prst="rect">
            <a:avLst/>
          </a:prstGeom>
          <a:noFill/>
          <a:ln>
            <a:noFill/>
          </a:ln>
        </p:spPr>
        <p:txBody>
          <a:bodyPr wrap="none" lIns="0" tIns="0" rIns="0" bIns="0" anchor="t">
            <a:spAutoFit/>
          </a:bodyPr>
          <a:lstStyle/>
          <a:p>
            <a:pPr algn="l"/>
            <a:r>
              <a:rPr>
                <a:solidFill>
                  <a:srgbClr val="484848"/>
                </a:solidFill>
                <a:latin typeface="Times New Roman" panose="02020603050405020304" pitchFamily="18" charset="0"/>
                <a:cs typeface="Times New Roman" panose="02020603050405020304" pitchFamily="18" charset="0"/>
              </a:rPr>
              <a:t>Extract features from data</a:t>
            </a:r>
          </a:p>
        </p:txBody>
      </p:sp>
      <p:sp>
        <p:nvSpPr>
          <p:cNvPr id="28" name="TextBox 27">
            <a:extLst>
              <a:ext uri="{FF2B5EF4-FFF2-40B4-BE49-F238E27FC236}">
                <a16:creationId xmlns:a16="http://schemas.microsoft.com/office/drawing/2014/main" id="{DEF4B166-C426-AE45-FEBB-B01A3257EE70}"/>
              </a:ext>
            </a:extLst>
          </p:cNvPr>
          <p:cNvSpPr txBox="1"/>
          <p:nvPr/>
        </p:nvSpPr>
        <p:spPr>
          <a:xfrm>
            <a:off x="6984062" y="3369254"/>
            <a:ext cx="1481175" cy="276999"/>
          </a:xfrm>
          <a:prstGeom prst="rect">
            <a:avLst/>
          </a:prstGeom>
          <a:noFill/>
          <a:ln>
            <a:noFill/>
          </a:ln>
        </p:spPr>
        <p:txBody>
          <a:bodyPr wrap="none" lIns="0" tIns="0" rIns="0" bIns="0" anchor="t">
            <a:spAutoFit/>
          </a:bodyPr>
          <a:lstStyle/>
          <a:p>
            <a:pPr algn="l"/>
            <a:r>
              <a:rPr b="1">
                <a:solidFill>
                  <a:srgbClr val="1AC6FF"/>
                </a:solidFill>
                <a:latin typeface="Times New Roman" panose="02020603050405020304" pitchFamily="18" charset="0"/>
                <a:cs typeface="Times New Roman" panose="02020603050405020304" pitchFamily="18" charset="0"/>
              </a:rPr>
              <a:t>Pooling Layers</a:t>
            </a:r>
          </a:p>
        </p:txBody>
      </p:sp>
      <p:sp>
        <p:nvSpPr>
          <p:cNvPr id="29" name="TextBox 28">
            <a:extLst>
              <a:ext uri="{FF2B5EF4-FFF2-40B4-BE49-F238E27FC236}">
                <a16:creationId xmlns:a16="http://schemas.microsoft.com/office/drawing/2014/main" id="{E816B484-791E-338C-9A52-EBD902B1A26E}"/>
              </a:ext>
            </a:extLst>
          </p:cNvPr>
          <p:cNvSpPr txBox="1"/>
          <p:nvPr/>
        </p:nvSpPr>
        <p:spPr>
          <a:xfrm>
            <a:off x="6985997" y="3566711"/>
            <a:ext cx="3030701" cy="553998"/>
          </a:xfrm>
          <a:prstGeom prst="rect">
            <a:avLst/>
          </a:prstGeom>
          <a:noFill/>
          <a:ln>
            <a:noFill/>
          </a:ln>
        </p:spPr>
        <p:txBody>
          <a:bodyPr wrap="none" lIns="0" tIns="0" rIns="0" bIns="0" anchor="t">
            <a:spAutoFit/>
          </a:bodyPr>
          <a:lstStyle/>
          <a:p>
            <a:pPr algn="l"/>
            <a:r>
              <a:rPr>
                <a:solidFill>
                  <a:srgbClr val="484848"/>
                </a:solidFill>
                <a:latin typeface="Times New Roman" panose="02020603050405020304" pitchFamily="18" charset="0"/>
                <a:cs typeface="Times New Roman" panose="02020603050405020304" pitchFamily="18" charset="0"/>
              </a:rPr>
              <a:t>Reduce dimensionality, maintain
features</a:t>
            </a:r>
          </a:p>
        </p:txBody>
      </p:sp>
      <p:sp>
        <p:nvSpPr>
          <p:cNvPr id="30" name="TextBox 29">
            <a:extLst>
              <a:ext uri="{FF2B5EF4-FFF2-40B4-BE49-F238E27FC236}">
                <a16:creationId xmlns:a16="http://schemas.microsoft.com/office/drawing/2014/main" id="{6783D0B1-A4EA-378F-E873-3B16BA0A9A59}"/>
              </a:ext>
            </a:extLst>
          </p:cNvPr>
          <p:cNvSpPr txBox="1"/>
          <p:nvPr/>
        </p:nvSpPr>
        <p:spPr>
          <a:xfrm>
            <a:off x="6985998" y="1715441"/>
            <a:ext cx="2109552" cy="276999"/>
          </a:xfrm>
          <a:prstGeom prst="rect">
            <a:avLst/>
          </a:prstGeom>
          <a:noFill/>
          <a:ln>
            <a:noFill/>
          </a:ln>
        </p:spPr>
        <p:txBody>
          <a:bodyPr wrap="none" lIns="0" tIns="0" rIns="0" bIns="0" anchor="t">
            <a:spAutoFit/>
          </a:bodyPr>
          <a:lstStyle/>
          <a:p>
            <a:pPr algn="l"/>
            <a:r>
              <a:rPr>
                <a:solidFill>
                  <a:srgbClr val="484848"/>
                </a:solidFill>
                <a:latin typeface="Times New Roman" panose="02020603050405020304" pitchFamily="18" charset="0"/>
                <a:cs typeface="Times New Roman" panose="02020603050405020304" pitchFamily="18" charset="0"/>
              </a:rPr>
              <a:t>Core structure of CNN</a:t>
            </a:r>
          </a:p>
        </p:txBody>
      </p:sp>
      <p:sp>
        <p:nvSpPr>
          <p:cNvPr id="31" name="TextBox 30">
            <a:extLst>
              <a:ext uri="{FF2B5EF4-FFF2-40B4-BE49-F238E27FC236}">
                <a16:creationId xmlns:a16="http://schemas.microsoft.com/office/drawing/2014/main" id="{13336FFE-404D-B3C0-8094-9CB20A35C5D3}"/>
              </a:ext>
            </a:extLst>
          </p:cNvPr>
          <p:cNvSpPr txBox="1"/>
          <p:nvPr/>
        </p:nvSpPr>
        <p:spPr>
          <a:xfrm>
            <a:off x="6985997" y="5564135"/>
            <a:ext cx="2824428" cy="553998"/>
          </a:xfrm>
          <a:prstGeom prst="rect">
            <a:avLst/>
          </a:prstGeom>
          <a:noFill/>
          <a:ln>
            <a:noFill/>
          </a:ln>
        </p:spPr>
        <p:txBody>
          <a:bodyPr wrap="none" lIns="0" tIns="0" rIns="0" bIns="0" anchor="t">
            <a:spAutoFit/>
          </a:bodyPr>
          <a:lstStyle/>
          <a:p>
            <a:pPr algn="l"/>
            <a:r>
              <a:rPr>
                <a:solidFill>
                  <a:srgbClr val="484848"/>
                </a:solidFill>
                <a:latin typeface="Times New Roman" panose="02020603050405020304" pitchFamily="18" charset="0"/>
                <a:cs typeface="Times New Roman" panose="02020603050405020304" pitchFamily="18" charset="0"/>
              </a:rPr>
              <a:t>Tasks like image classification
and detection</a:t>
            </a:r>
          </a:p>
        </p:txBody>
      </p:sp>
      <p:sp>
        <p:nvSpPr>
          <p:cNvPr id="32" name="TextBox 31">
            <a:extLst>
              <a:ext uri="{FF2B5EF4-FFF2-40B4-BE49-F238E27FC236}">
                <a16:creationId xmlns:a16="http://schemas.microsoft.com/office/drawing/2014/main" id="{3127C1FC-503D-693F-8467-91FDB48BC807}"/>
              </a:ext>
            </a:extLst>
          </p:cNvPr>
          <p:cNvSpPr txBox="1"/>
          <p:nvPr/>
        </p:nvSpPr>
        <p:spPr>
          <a:xfrm>
            <a:off x="6984062" y="1424592"/>
            <a:ext cx="1793504" cy="276999"/>
          </a:xfrm>
          <a:prstGeom prst="rect">
            <a:avLst/>
          </a:prstGeom>
          <a:noFill/>
          <a:ln>
            <a:noFill/>
          </a:ln>
        </p:spPr>
        <p:txBody>
          <a:bodyPr wrap="none" lIns="0" tIns="0" rIns="0" bIns="0" anchor="t">
            <a:spAutoFit/>
          </a:bodyPr>
          <a:lstStyle/>
          <a:p>
            <a:pPr algn="l"/>
            <a:r>
              <a:rPr b="1">
                <a:solidFill>
                  <a:srgbClr val="A8DD38"/>
                </a:solidFill>
                <a:latin typeface="Times New Roman" panose="02020603050405020304" pitchFamily="18" charset="0"/>
                <a:cs typeface="Times New Roman" panose="02020603050405020304" pitchFamily="18" charset="0"/>
              </a:rPr>
              <a:t>CNN Architecture</a:t>
            </a:r>
          </a:p>
        </p:txBody>
      </p:sp>
      <p:sp>
        <p:nvSpPr>
          <p:cNvPr id="33" name="TextBox 32">
            <a:extLst>
              <a:ext uri="{FF2B5EF4-FFF2-40B4-BE49-F238E27FC236}">
                <a16:creationId xmlns:a16="http://schemas.microsoft.com/office/drawing/2014/main" id="{CF8940F2-A9CB-C298-C5E6-774DBC818869}"/>
              </a:ext>
            </a:extLst>
          </p:cNvPr>
          <p:cNvSpPr txBox="1"/>
          <p:nvPr/>
        </p:nvSpPr>
        <p:spPr>
          <a:xfrm>
            <a:off x="6984062" y="4343615"/>
            <a:ext cx="2359620" cy="276999"/>
          </a:xfrm>
          <a:prstGeom prst="rect">
            <a:avLst/>
          </a:prstGeom>
          <a:noFill/>
          <a:ln>
            <a:noFill/>
          </a:ln>
        </p:spPr>
        <p:txBody>
          <a:bodyPr wrap="none" lIns="0" tIns="0" rIns="0" bIns="0" anchor="t">
            <a:spAutoFit/>
          </a:bodyPr>
          <a:lstStyle/>
          <a:p>
            <a:pPr algn="l"/>
            <a:r>
              <a:rPr b="1">
                <a:solidFill>
                  <a:srgbClr val="4F92FF"/>
                </a:solidFill>
                <a:latin typeface="Times New Roman" panose="02020603050405020304" pitchFamily="18" charset="0"/>
                <a:cs typeface="Times New Roman" panose="02020603050405020304" pitchFamily="18" charset="0"/>
              </a:rPr>
              <a:t>Fully Connected Layers</a:t>
            </a:r>
          </a:p>
        </p:txBody>
      </p:sp>
      <p:sp>
        <p:nvSpPr>
          <p:cNvPr id="34" name="TextBox 33">
            <a:extLst>
              <a:ext uri="{FF2B5EF4-FFF2-40B4-BE49-F238E27FC236}">
                <a16:creationId xmlns:a16="http://schemas.microsoft.com/office/drawing/2014/main" id="{E13E7F6C-D3D8-88A7-0200-4139AA347120}"/>
              </a:ext>
            </a:extLst>
          </p:cNvPr>
          <p:cNvSpPr txBox="1"/>
          <p:nvPr/>
        </p:nvSpPr>
        <p:spPr>
          <a:xfrm>
            <a:off x="6985997" y="4541056"/>
            <a:ext cx="1936428" cy="553998"/>
          </a:xfrm>
          <a:prstGeom prst="rect">
            <a:avLst/>
          </a:prstGeom>
          <a:noFill/>
          <a:ln>
            <a:noFill/>
          </a:ln>
        </p:spPr>
        <p:txBody>
          <a:bodyPr wrap="none" lIns="0" tIns="0" rIns="0" bIns="0" anchor="t">
            <a:spAutoFit/>
          </a:bodyPr>
          <a:lstStyle/>
          <a:p>
            <a:pPr algn="l"/>
            <a:r>
              <a:rPr>
                <a:solidFill>
                  <a:srgbClr val="484848"/>
                </a:solidFill>
                <a:latin typeface="Times New Roman" panose="02020603050405020304" pitchFamily="18" charset="0"/>
                <a:cs typeface="Times New Roman" panose="02020603050405020304" pitchFamily="18" charset="0"/>
              </a:rPr>
              <a:t>Integrate features for
classification</a:t>
            </a:r>
          </a:p>
        </p:txBody>
      </p:sp>
      <p:sp>
        <p:nvSpPr>
          <p:cNvPr id="35" name="TextBox 34">
            <a:extLst>
              <a:ext uri="{FF2B5EF4-FFF2-40B4-BE49-F238E27FC236}">
                <a16:creationId xmlns:a16="http://schemas.microsoft.com/office/drawing/2014/main" id="{05F3192B-D6BF-9E04-44F5-24E70A88F462}"/>
              </a:ext>
            </a:extLst>
          </p:cNvPr>
          <p:cNvSpPr txBox="1"/>
          <p:nvPr/>
        </p:nvSpPr>
        <p:spPr>
          <a:xfrm>
            <a:off x="6984062" y="5317975"/>
            <a:ext cx="1243930" cy="276999"/>
          </a:xfrm>
          <a:prstGeom prst="rect">
            <a:avLst/>
          </a:prstGeom>
          <a:noFill/>
          <a:ln>
            <a:noFill/>
          </a:ln>
        </p:spPr>
        <p:txBody>
          <a:bodyPr wrap="none" lIns="0" tIns="0" rIns="0" bIns="0" anchor="t">
            <a:spAutoFit/>
          </a:bodyPr>
          <a:lstStyle/>
          <a:p>
            <a:pPr algn="l"/>
            <a:r>
              <a:rPr b="1">
                <a:solidFill>
                  <a:srgbClr val="E0CB15"/>
                </a:solidFill>
                <a:latin typeface="Times New Roman" panose="02020603050405020304" pitchFamily="18" charset="0"/>
                <a:cs typeface="Times New Roman" panose="02020603050405020304" pitchFamily="18" charset="0"/>
              </a:rPr>
              <a:t>Applications</a:t>
            </a:r>
          </a:p>
        </p:txBody>
      </p:sp>
      <p:sp>
        <p:nvSpPr>
          <p:cNvPr id="36" name="TextBox 35">
            <a:extLst>
              <a:ext uri="{FF2B5EF4-FFF2-40B4-BE49-F238E27FC236}">
                <a16:creationId xmlns:a16="http://schemas.microsoft.com/office/drawing/2014/main" id="{E6605776-ECE0-EEE2-AE11-E47D2D66E72E}"/>
              </a:ext>
            </a:extLst>
          </p:cNvPr>
          <p:cNvSpPr txBox="1"/>
          <p:nvPr/>
        </p:nvSpPr>
        <p:spPr>
          <a:xfrm>
            <a:off x="1949434" y="520820"/>
            <a:ext cx="8445645" cy="492443"/>
          </a:xfrm>
          <a:prstGeom prst="rect">
            <a:avLst/>
          </a:prstGeom>
          <a:noFill/>
          <a:ln>
            <a:noFill/>
          </a:ln>
        </p:spPr>
        <p:txBody>
          <a:bodyPr wrap="none" lIns="0" tIns="0" rIns="0" bIns="0" anchor="t">
            <a:spAutoFit/>
          </a:bodyPr>
          <a:lstStyle/>
          <a:p>
            <a:pPr algn="ctr"/>
            <a:r>
              <a:rPr lang="en-IN" sz="3200" b="1" dirty="0">
                <a:solidFill>
                  <a:srgbClr val="484848"/>
                </a:solidFill>
                <a:latin typeface="Times New Roman" panose="02020603050405020304" pitchFamily="18" charset="0"/>
                <a:cs typeface="Times New Roman" panose="02020603050405020304" pitchFamily="18" charset="0"/>
              </a:rPr>
              <a:t>CNN ARCHITECTURE AND APPLICATIONS</a:t>
            </a:r>
          </a:p>
        </p:txBody>
      </p:sp>
      <p:sp>
        <p:nvSpPr>
          <p:cNvPr id="37" name="Rounded Rectangle 39">
            <a:extLst>
              <a:ext uri="{FF2B5EF4-FFF2-40B4-BE49-F238E27FC236}">
                <a16:creationId xmlns:a16="http://schemas.microsoft.com/office/drawing/2014/main" id="{568F24E4-7A91-D721-466C-7902CA2722E4}"/>
              </a:ext>
            </a:extLst>
          </p:cNvPr>
          <p:cNvSpPr/>
          <p:nvPr/>
        </p:nvSpPr>
        <p:spPr>
          <a:xfrm>
            <a:off x="6504231" y="2569480"/>
            <a:ext cx="361869" cy="361869"/>
          </a:xfrm>
          <a:custGeom>
            <a:avLst/>
            <a:gdLst/>
            <a:ahLst/>
            <a:cxnLst/>
            <a:rect l="0" t="0" r="0" b="0"/>
            <a:pathLst>
              <a:path w="361869" h="361869">
                <a:moveTo>
                  <a:pt x="27836" y="0"/>
                </a:moveTo>
                <a:lnTo>
                  <a:pt x="334032" y="0"/>
                </a:lnTo>
                <a:cubicBezTo>
                  <a:pt x="334032" y="0"/>
                  <a:pt x="361869" y="0"/>
                  <a:pt x="361869" y="27836"/>
                </a:cubicBezTo>
                <a:lnTo>
                  <a:pt x="361869" y="334032"/>
                </a:lnTo>
                <a:cubicBezTo>
                  <a:pt x="361869" y="334032"/>
                  <a:pt x="361869" y="361869"/>
                  <a:pt x="334032" y="361869"/>
                </a:cubicBezTo>
                <a:lnTo>
                  <a:pt x="27836" y="361869"/>
                </a:lnTo>
                <a:cubicBezTo>
                  <a:pt x="27836" y="361869"/>
                  <a:pt x="0" y="361869"/>
                  <a:pt x="0" y="334032"/>
                </a:cubicBezTo>
                <a:lnTo>
                  <a:pt x="0" y="27836"/>
                </a:lnTo>
                <a:cubicBezTo>
                  <a:pt x="0" y="27836"/>
                  <a:pt x="0" y="0"/>
                  <a:pt x="27836" y="0"/>
                </a:cubicBezTo>
                <a:moveTo>
                  <a:pt x="208770" y="111344"/>
                </a:moveTo>
                <a:lnTo>
                  <a:pt x="69590" y="111344"/>
                </a:lnTo>
                <a:moveTo>
                  <a:pt x="208770" y="111344"/>
                </a:moveTo>
                <a:cubicBezTo>
                  <a:pt x="208770" y="134404"/>
                  <a:pt x="227464" y="153098"/>
                  <a:pt x="250524" y="153098"/>
                </a:cubicBezTo>
                <a:cubicBezTo>
                  <a:pt x="273584" y="153098"/>
                  <a:pt x="292278" y="134404"/>
                  <a:pt x="292278" y="111344"/>
                </a:cubicBezTo>
                <a:cubicBezTo>
                  <a:pt x="292278" y="88284"/>
                  <a:pt x="273584" y="69590"/>
                  <a:pt x="250524" y="69590"/>
                </a:cubicBezTo>
                <a:cubicBezTo>
                  <a:pt x="227464" y="69590"/>
                  <a:pt x="208770" y="88284"/>
                  <a:pt x="208770" y="111344"/>
                </a:cubicBezTo>
                <a:moveTo>
                  <a:pt x="208770" y="250524"/>
                </a:moveTo>
                <a:lnTo>
                  <a:pt x="292278" y="250524"/>
                </a:lnTo>
                <a:moveTo>
                  <a:pt x="69590" y="250524"/>
                </a:moveTo>
                <a:lnTo>
                  <a:pt x="125262" y="250524"/>
                </a:lnTo>
                <a:moveTo>
                  <a:pt x="125262" y="250524"/>
                </a:moveTo>
                <a:cubicBezTo>
                  <a:pt x="125262" y="273584"/>
                  <a:pt x="143956" y="292278"/>
                  <a:pt x="167016" y="292278"/>
                </a:cubicBezTo>
                <a:cubicBezTo>
                  <a:pt x="190076" y="292278"/>
                  <a:pt x="208770" y="273584"/>
                  <a:pt x="208770" y="250524"/>
                </a:cubicBezTo>
                <a:cubicBezTo>
                  <a:pt x="208770" y="227464"/>
                  <a:pt x="190076" y="208770"/>
                  <a:pt x="167016" y="208770"/>
                </a:cubicBezTo>
                <a:cubicBezTo>
                  <a:pt x="143956" y="208770"/>
                  <a:pt x="125262" y="227464"/>
                  <a:pt x="125262" y="250524"/>
                </a:cubicBezTo>
              </a:path>
            </a:pathLst>
          </a:custGeom>
          <a:noFill/>
          <a:ln w="12179">
            <a:solidFill>
              <a:srgbClr val="484848"/>
            </a:solidFill>
          </a:ln>
        </p:spPr>
        <p:txBody>
          <a:bodyPr rtlCol="0" anchor="ctr"/>
          <a:lstStyle/>
          <a:p>
            <a:pPr algn="ctr"/>
            <a:endParaRPr>
              <a:latin typeface="Times New Roman" panose="02020603050405020304" pitchFamily="18" charset="0"/>
              <a:cs typeface="Times New Roman" panose="02020603050405020304" pitchFamily="18" charset="0"/>
            </a:endParaRPr>
          </a:p>
        </p:txBody>
      </p:sp>
      <p:sp>
        <p:nvSpPr>
          <p:cNvPr id="38" name="Rounded Rectangle 40">
            <a:extLst>
              <a:ext uri="{FF2B5EF4-FFF2-40B4-BE49-F238E27FC236}">
                <a16:creationId xmlns:a16="http://schemas.microsoft.com/office/drawing/2014/main" id="{0F5AC9E3-D379-0A9D-525B-ADA50D542670}"/>
              </a:ext>
            </a:extLst>
          </p:cNvPr>
          <p:cNvSpPr/>
          <p:nvPr/>
        </p:nvSpPr>
        <p:spPr>
          <a:xfrm>
            <a:off x="6500158" y="3474571"/>
            <a:ext cx="374732" cy="373467"/>
          </a:xfrm>
          <a:custGeom>
            <a:avLst/>
            <a:gdLst/>
            <a:ahLst/>
            <a:cxnLst/>
            <a:rect l="0" t="0" r="0" b="0"/>
            <a:pathLst>
              <a:path w="374732" h="373467">
                <a:moveTo>
                  <a:pt x="374076" y="276041"/>
                </a:moveTo>
                <a:cubicBezTo>
                  <a:pt x="374076" y="329848"/>
                  <a:pt x="330457" y="373467"/>
                  <a:pt x="276650" y="373467"/>
                </a:cubicBezTo>
                <a:cubicBezTo>
                  <a:pt x="222843" y="373467"/>
                  <a:pt x="179223" y="329848"/>
                  <a:pt x="179223" y="276041"/>
                </a:cubicBezTo>
                <a:cubicBezTo>
                  <a:pt x="179223" y="222234"/>
                  <a:pt x="222843" y="178614"/>
                  <a:pt x="276650" y="178614"/>
                </a:cubicBezTo>
                <a:cubicBezTo>
                  <a:pt x="330457" y="178614"/>
                  <a:pt x="374076" y="222234"/>
                  <a:pt x="374076" y="276041"/>
                </a:cubicBezTo>
                <a:close/>
                <a:moveTo>
                  <a:pt x="227936" y="276041"/>
                </a:moveTo>
                <a:lnTo>
                  <a:pt x="325363" y="276041"/>
                </a:lnTo>
                <a:moveTo>
                  <a:pt x="276650" y="227328"/>
                </a:moveTo>
                <a:lnTo>
                  <a:pt x="276650" y="324754"/>
                </a:lnTo>
                <a:moveTo>
                  <a:pt x="122391" y="105545"/>
                </a:moveTo>
                <a:cubicBezTo>
                  <a:pt x="122391" y="141416"/>
                  <a:pt x="151471" y="170495"/>
                  <a:pt x="187342" y="170495"/>
                </a:cubicBezTo>
                <a:cubicBezTo>
                  <a:pt x="223214" y="170495"/>
                  <a:pt x="252293" y="141416"/>
                  <a:pt x="252293" y="105545"/>
                </a:cubicBezTo>
                <a:cubicBezTo>
                  <a:pt x="252293" y="69673"/>
                  <a:pt x="223214" y="40594"/>
                  <a:pt x="187342" y="40594"/>
                </a:cubicBezTo>
                <a:cubicBezTo>
                  <a:pt x="151471" y="40594"/>
                  <a:pt x="122391" y="69673"/>
                  <a:pt x="122391" y="105545"/>
                </a:cubicBezTo>
                <a:moveTo>
                  <a:pt x="187342" y="81188"/>
                </a:moveTo>
                <a:cubicBezTo>
                  <a:pt x="200794" y="81188"/>
                  <a:pt x="211699" y="92093"/>
                  <a:pt x="211699" y="105545"/>
                </a:cubicBezTo>
                <a:cubicBezTo>
                  <a:pt x="211699" y="118996"/>
                  <a:pt x="200794" y="129901"/>
                  <a:pt x="187342" y="129901"/>
                </a:cubicBezTo>
                <a:cubicBezTo>
                  <a:pt x="173890" y="129901"/>
                  <a:pt x="162986" y="118996"/>
                  <a:pt x="162986" y="105545"/>
                </a:cubicBezTo>
                <a:moveTo>
                  <a:pt x="164934" y="209466"/>
                </a:moveTo>
                <a:cubicBezTo>
                  <a:pt x="84882" y="198262"/>
                  <a:pt x="19931" y="130551"/>
                  <a:pt x="2557" y="110903"/>
                </a:cubicBezTo>
                <a:cubicBezTo>
                  <a:pt x="0" y="107789"/>
                  <a:pt x="0" y="103301"/>
                  <a:pt x="2557" y="100186"/>
                </a:cubicBezTo>
                <a:cubicBezTo>
                  <a:pt x="21555" y="78752"/>
                  <a:pt x="97061" y="0"/>
                  <a:pt x="187342" y="0"/>
                </a:cubicBezTo>
                <a:cubicBezTo>
                  <a:pt x="277624" y="0"/>
                  <a:pt x="353129" y="78752"/>
                  <a:pt x="371965" y="100186"/>
                </a:cubicBezTo>
                <a:cubicBezTo>
                  <a:pt x="374732" y="103223"/>
                  <a:pt x="374732" y="107866"/>
                  <a:pt x="371965" y="110903"/>
                </a:cubicBezTo>
                <a:cubicBezTo>
                  <a:pt x="357643" y="127124"/>
                  <a:pt x="341883" y="142015"/>
                  <a:pt x="324876" y="155394"/>
                </a:cubicBezTo>
              </a:path>
            </a:pathLst>
          </a:custGeom>
          <a:noFill/>
          <a:ln w="12179">
            <a:solidFill>
              <a:srgbClr val="484848"/>
            </a:solidFill>
          </a:ln>
        </p:spPr>
        <p:txBody>
          <a:bodyPr rtlCol="0" anchor="ctr"/>
          <a:lstStyle/>
          <a:p>
            <a:pPr algn="ctr"/>
            <a:endParaRPr dirty="0">
              <a:latin typeface="Times New Roman" panose="02020603050405020304" pitchFamily="18" charset="0"/>
              <a:cs typeface="Times New Roman" panose="02020603050405020304" pitchFamily="18" charset="0"/>
            </a:endParaRPr>
          </a:p>
        </p:txBody>
      </p:sp>
      <p:sp>
        <p:nvSpPr>
          <p:cNvPr id="39" name="Rounded Rectangle 41">
            <a:extLst>
              <a:ext uri="{FF2B5EF4-FFF2-40B4-BE49-F238E27FC236}">
                <a16:creationId xmlns:a16="http://schemas.microsoft.com/office/drawing/2014/main" id="{BC89926C-5BDB-5B94-6D33-EEDEA887F05F}"/>
              </a:ext>
            </a:extLst>
          </p:cNvPr>
          <p:cNvSpPr/>
          <p:nvPr/>
        </p:nvSpPr>
        <p:spPr>
          <a:xfrm>
            <a:off x="6506635" y="1524383"/>
            <a:ext cx="359465" cy="341752"/>
          </a:xfrm>
          <a:custGeom>
            <a:avLst/>
            <a:gdLst/>
            <a:ahLst/>
            <a:cxnLst/>
            <a:rect l="0" t="0" r="0" b="0"/>
            <a:pathLst>
              <a:path w="359465" h="341752">
                <a:moveTo>
                  <a:pt x="41944" y="208602"/>
                </a:moveTo>
                <a:cubicBezTo>
                  <a:pt x="17185" y="203181"/>
                  <a:pt x="0" y="180620"/>
                  <a:pt x="1350" y="155310"/>
                </a:cubicBezTo>
                <a:cubicBezTo>
                  <a:pt x="1685" y="137994"/>
                  <a:pt x="9765" y="121739"/>
                  <a:pt x="23368" y="111018"/>
                </a:cubicBezTo>
                <a:cubicBezTo>
                  <a:pt x="36970" y="100296"/>
                  <a:pt x="54662" y="96237"/>
                  <a:pt x="71578" y="99956"/>
                </a:cubicBezTo>
                <a:cubicBezTo>
                  <a:pt x="75828" y="43449"/>
                  <a:pt x="123304" y="0"/>
                  <a:pt x="179965" y="760"/>
                </a:cubicBezTo>
                <a:cubicBezTo>
                  <a:pt x="221544" y="509"/>
                  <a:pt x="259636" y="23959"/>
                  <a:pt x="278138" y="61196"/>
                </a:cubicBezTo>
                <a:cubicBezTo>
                  <a:pt x="298888" y="60122"/>
                  <a:pt x="319182" y="67535"/>
                  <a:pt x="334354" y="81731"/>
                </a:cubicBezTo>
                <a:cubicBezTo>
                  <a:pt x="349527" y="95926"/>
                  <a:pt x="358272" y="115683"/>
                  <a:pt x="358579" y="136458"/>
                </a:cubicBezTo>
                <a:cubicBezTo>
                  <a:pt x="359465" y="164533"/>
                  <a:pt x="343482" y="190419"/>
                  <a:pt x="317985" y="202205"/>
                </a:cubicBezTo>
                <a:moveTo>
                  <a:pt x="277391" y="325514"/>
                </a:moveTo>
                <a:cubicBezTo>
                  <a:pt x="277391" y="334482"/>
                  <a:pt x="270121" y="341752"/>
                  <a:pt x="261153" y="341752"/>
                </a:cubicBezTo>
                <a:lnTo>
                  <a:pt x="98776" y="341752"/>
                </a:lnTo>
                <a:cubicBezTo>
                  <a:pt x="89808" y="341752"/>
                  <a:pt x="82538" y="334482"/>
                  <a:pt x="82538" y="325514"/>
                </a:cubicBezTo>
                <a:lnTo>
                  <a:pt x="82538" y="228088"/>
                </a:lnTo>
                <a:cubicBezTo>
                  <a:pt x="82538" y="219120"/>
                  <a:pt x="89808" y="211850"/>
                  <a:pt x="98776" y="211850"/>
                </a:cubicBezTo>
                <a:lnTo>
                  <a:pt x="139370" y="211850"/>
                </a:lnTo>
                <a:lnTo>
                  <a:pt x="142991" y="204592"/>
                </a:lnTo>
                <a:cubicBezTo>
                  <a:pt x="145740" y="199091"/>
                  <a:pt x="151359" y="195615"/>
                  <a:pt x="157508" y="195612"/>
                </a:cubicBezTo>
                <a:lnTo>
                  <a:pt x="202389" y="195612"/>
                </a:lnTo>
                <a:cubicBezTo>
                  <a:pt x="208538" y="195615"/>
                  <a:pt x="214157" y="199091"/>
                  <a:pt x="216905" y="204592"/>
                </a:cubicBezTo>
                <a:lnTo>
                  <a:pt x="220559" y="211850"/>
                </a:lnTo>
                <a:lnTo>
                  <a:pt x="261153" y="211850"/>
                </a:lnTo>
                <a:cubicBezTo>
                  <a:pt x="270121" y="211850"/>
                  <a:pt x="277391" y="219120"/>
                  <a:pt x="277391" y="228088"/>
                </a:cubicBezTo>
                <a:close/>
                <a:moveTo>
                  <a:pt x="147489" y="276801"/>
                </a:moveTo>
                <a:cubicBezTo>
                  <a:pt x="147489" y="294736"/>
                  <a:pt x="162029" y="309276"/>
                  <a:pt x="179965" y="309276"/>
                </a:cubicBezTo>
                <a:cubicBezTo>
                  <a:pt x="197900" y="309276"/>
                  <a:pt x="212440" y="294736"/>
                  <a:pt x="212440" y="276801"/>
                </a:cubicBezTo>
                <a:cubicBezTo>
                  <a:pt x="212440" y="258865"/>
                  <a:pt x="197900" y="244325"/>
                  <a:pt x="179965" y="244325"/>
                </a:cubicBezTo>
                <a:cubicBezTo>
                  <a:pt x="162029" y="244325"/>
                  <a:pt x="147489" y="258865"/>
                  <a:pt x="147489" y="276801"/>
                </a:cubicBezTo>
                <a:close/>
              </a:path>
            </a:pathLst>
          </a:custGeom>
          <a:noFill/>
          <a:ln w="12179">
            <a:solidFill>
              <a:srgbClr val="484848"/>
            </a:solidFill>
          </a:ln>
        </p:spPr>
        <p:txBody>
          <a:bodyPr rtlCol="0" anchor="ctr"/>
          <a:lstStyle/>
          <a:p>
            <a:pPr algn="ctr"/>
            <a:endParaRPr dirty="0">
              <a:latin typeface="Times New Roman" panose="02020603050405020304" pitchFamily="18" charset="0"/>
              <a:cs typeface="Times New Roman" panose="02020603050405020304" pitchFamily="18" charset="0"/>
            </a:endParaRPr>
          </a:p>
        </p:txBody>
      </p:sp>
      <p:sp>
        <p:nvSpPr>
          <p:cNvPr id="40" name="Rounded Rectangle 42">
            <a:extLst>
              <a:ext uri="{FF2B5EF4-FFF2-40B4-BE49-F238E27FC236}">
                <a16:creationId xmlns:a16="http://schemas.microsoft.com/office/drawing/2014/main" id="{87C8F1A5-3D66-B561-1C24-B54F89470320}"/>
              </a:ext>
            </a:extLst>
          </p:cNvPr>
          <p:cNvSpPr/>
          <p:nvPr/>
        </p:nvSpPr>
        <p:spPr>
          <a:xfrm>
            <a:off x="6494562" y="5456474"/>
            <a:ext cx="373467" cy="373467"/>
          </a:xfrm>
          <a:custGeom>
            <a:avLst/>
            <a:gdLst/>
            <a:ahLst/>
            <a:cxnLst/>
            <a:rect l="0" t="0" r="0" b="0"/>
            <a:pathLst>
              <a:path w="373467" h="373467">
                <a:moveTo>
                  <a:pt x="56832" y="259803"/>
                </a:moveTo>
                <a:lnTo>
                  <a:pt x="113664" y="259803"/>
                </a:lnTo>
                <a:lnTo>
                  <a:pt x="113664" y="316635"/>
                </a:lnTo>
                <a:cubicBezTo>
                  <a:pt x="113664" y="348022"/>
                  <a:pt x="88219" y="373467"/>
                  <a:pt x="56832" y="373467"/>
                </a:cubicBezTo>
                <a:cubicBezTo>
                  <a:pt x="25444" y="373467"/>
                  <a:pt x="0" y="348022"/>
                  <a:pt x="0" y="316635"/>
                </a:cubicBezTo>
                <a:cubicBezTo>
                  <a:pt x="0" y="285248"/>
                  <a:pt x="25444" y="259803"/>
                  <a:pt x="56832" y="259803"/>
                </a:cubicBezTo>
                <a:close/>
                <a:moveTo>
                  <a:pt x="113664" y="56832"/>
                </a:moveTo>
                <a:lnTo>
                  <a:pt x="113664" y="113664"/>
                </a:lnTo>
                <a:lnTo>
                  <a:pt x="56832" y="113664"/>
                </a:lnTo>
                <a:cubicBezTo>
                  <a:pt x="25444" y="113664"/>
                  <a:pt x="0" y="88219"/>
                  <a:pt x="0" y="56832"/>
                </a:cubicBezTo>
                <a:cubicBezTo>
                  <a:pt x="0" y="25444"/>
                  <a:pt x="25444" y="0"/>
                  <a:pt x="56832" y="0"/>
                </a:cubicBezTo>
                <a:cubicBezTo>
                  <a:pt x="88219" y="0"/>
                  <a:pt x="113664" y="25444"/>
                  <a:pt x="113664" y="56832"/>
                </a:cubicBezTo>
                <a:close/>
                <a:moveTo>
                  <a:pt x="373467" y="316635"/>
                </a:moveTo>
                <a:cubicBezTo>
                  <a:pt x="373467" y="348022"/>
                  <a:pt x="348022" y="373467"/>
                  <a:pt x="316635" y="373467"/>
                </a:cubicBezTo>
                <a:cubicBezTo>
                  <a:pt x="285248" y="373467"/>
                  <a:pt x="259803" y="348022"/>
                  <a:pt x="259803" y="316635"/>
                </a:cubicBezTo>
                <a:lnTo>
                  <a:pt x="259803" y="259803"/>
                </a:lnTo>
                <a:lnTo>
                  <a:pt x="316635" y="259803"/>
                </a:lnTo>
                <a:cubicBezTo>
                  <a:pt x="348022" y="259803"/>
                  <a:pt x="373467" y="285247"/>
                  <a:pt x="373467" y="316635"/>
                </a:cubicBezTo>
                <a:close/>
                <a:moveTo>
                  <a:pt x="113664" y="113615"/>
                </a:moveTo>
                <a:lnTo>
                  <a:pt x="259803" y="113615"/>
                </a:lnTo>
                <a:lnTo>
                  <a:pt x="259803" y="259754"/>
                </a:lnTo>
                <a:lnTo>
                  <a:pt x="113664" y="259754"/>
                </a:lnTo>
                <a:close/>
                <a:moveTo>
                  <a:pt x="373467" y="56832"/>
                </a:moveTo>
                <a:cubicBezTo>
                  <a:pt x="373467" y="88219"/>
                  <a:pt x="348022" y="113664"/>
                  <a:pt x="316635" y="113664"/>
                </a:cubicBezTo>
                <a:lnTo>
                  <a:pt x="259803" y="113664"/>
                </a:lnTo>
                <a:lnTo>
                  <a:pt x="259803" y="56832"/>
                </a:lnTo>
                <a:cubicBezTo>
                  <a:pt x="259803" y="25444"/>
                  <a:pt x="285248" y="0"/>
                  <a:pt x="316635" y="0"/>
                </a:cubicBezTo>
                <a:cubicBezTo>
                  <a:pt x="348022" y="0"/>
                  <a:pt x="373467" y="25444"/>
                  <a:pt x="373467" y="56832"/>
                </a:cubicBezTo>
                <a:close/>
              </a:path>
            </a:pathLst>
          </a:custGeom>
          <a:noFill/>
          <a:ln w="12179">
            <a:solidFill>
              <a:srgbClr val="484848"/>
            </a:solidFill>
          </a:ln>
        </p:spPr>
        <p:txBody>
          <a:bodyPr rtlCol="0" anchor="ctr"/>
          <a:lstStyle/>
          <a:p>
            <a:pPr algn="ctr"/>
            <a:endParaRPr>
              <a:latin typeface="Times New Roman" panose="02020603050405020304" pitchFamily="18" charset="0"/>
              <a:cs typeface="Times New Roman" panose="02020603050405020304" pitchFamily="18" charset="0"/>
            </a:endParaRPr>
          </a:p>
        </p:txBody>
      </p:sp>
      <p:sp>
        <p:nvSpPr>
          <p:cNvPr id="41" name="Rounded Rectangle 43">
            <a:extLst>
              <a:ext uri="{FF2B5EF4-FFF2-40B4-BE49-F238E27FC236}">
                <a16:creationId xmlns:a16="http://schemas.microsoft.com/office/drawing/2014/main" id="{77C671A9-68AC-D7F1-2463-0A218311FFC5}"/>
              </a:ext>
            </a:extLst>
          </p:cNvPr>
          <p:cNvSpPr/>
          <p:nvPr/>
        </p:nvSpPr>
        <p:spPr>
          <a:xfrm>
            <a:off x="6500262" y="4476362"/>
            <a:ext cx="374485" cy="328986"/>
          </a:xfrm>
          <a:custGeom>
            <a:avLst/>
            <a:gdLst/>
            <a:ahLst/>
            <a:cxnLst/>
            <a:rect l="0" t="0" r="0" b="0"/>
            <a:pathLst>
              <a:path w="374485" h="328986">
                <a:moveTo>
                  <a:pt x="190165" y="171637"/>
                </a:moveTo>
                <a:cubicBezTo>
                  <a:pt x="187997" y="172617"/>
                  <a:pt x="185513" y="172617"/>
                  <a:pt x="183345" y="171637"/>
                </a:cubicBezTo>
                <a:lnTo>
                  <a:pt x="5218" y="94183"/>
                </a:lnTo>
                <a:cubicBezTo>
                  <a:pt x="2045" y="92815"/>
                  <a:pt x="0" y="89682"/>
                  <a:pt x="22" y="86227"/>
                </a:cubicBezTo>
                <a:cubicBezTo>
                  <a:pt x="82" y="82797"/>
                  <a:pt x="2101" y="79705"/>
                  <a:pt x="5218" y="78270"/>
                </a:cubicBezTo>
                <a:lnTo>
                  <a:pt x="183832" y="979"/>
                </a:lnTo>
                <a:cubicBezTo>
                  <a:pt x="186000" y="0"/>
                  <a:pt x="188484" y="0"/>
                  <a:pt x="190652" y="979"/>
                </a:cubicBezTo>
                <a:lnTo>
                  <a:pt x="369267" y="78270"/>
                </a:lnTo>
                <a:cubicBezTo>
                  <a:pt x="372383" y="79705"/>
                  <a:pt x="374403" y="82797"/>
                  <a:pt x="374463" y="86227"/>
                </a:cubicBezTo>
                <a:cubicBezTo>
                  <a:pt x="374485" y="89682"/>
                  <a:pt x="372439" y="92815"/>
                  <a:pt x="369267" y="94183"/>
                </a:cubicBezTo>
                <a:close/>
                <a:moveTo>
                  <a:pt x="368293" y="146306"/>
                </a:moveTo>
                <a:lnTo>
                  <a:pt x="189678" y="223760"/>
                </a:lnTo>
                <a:cubicBezTo>
                  <a:pt x="187510" y="224740"/>
                  <a:pt x="185026" y="224740"/>
                  <a:pt x="182858" y="223760"/>
                </a:cubicBezTo>
                <a:lnTo>
                  <a:pt x="4243" y="146306"/>
                </a:lnTo>
                <a:moveTo>
                  <a:pt x="368293" y="198592"/>
                </a:moveTo>
                <a:lnTo>
                  <a:pt x="189678" y="275883"/>
                </a:lnTo>
                <a:cubicBezTo>
                  <a:pt x="187510" y="276863"/>
                  <a:pt x="185026" y="276863"/>
                  <a:pt x="182858" y="275883"/>
                </a:cubicBezTo>
                <a:lnTo>
                  <a:pt x="5218" y="198592"/>
                </a:lnTo>
                <a:moveTo>
                  <a:pt x="368293" y="250715"/>
                </a:moveTo>
                <a:lnTo>
                  <a:pt x="189678" y="328006"/>
                </a:lnTo>
                <a:cubicBezTo>
                  <a:pt x="187510" y="328986"/>
                  <a:pt x="185026" y="328986"/>
                  <a:pt x="182858" y="328006"/>
                </a:cubicBezTo>
                <a:lnTo>
                  <a:pt x="4243" y="250715"/>
                </a:lnTo>
              </a:path>
            </a:pathLst>
          </a:custGeom>
          <a:noFill/>
          <a:ln w="12179">
            <a:solidFill>
              <a:srgbClr val="484848"/>
            </a:solidFill>
          </a:ln>
        </p:spPr>
        <p:txBody>
          <a:bodyPr rtlCol="0" anchor="ctr"/>
          <a:lstStyle/>
          <a:p>
            <a:pPr algn="ctr"/>
            <a:endParaRPr dirty="0">
              <a:latin typeface="Times New Roman" panose="02020603050405020304" pitchFamily="18" charset="0"/>
              <a:cs typeface="Times New Roman" panose="02020603050405020304" pitchFamily="18" charset="0"/>
            </a:endParaRPr>
          </a:p>
        </p:txBody>
      </p:sp>
      <p:pic>
        <p:nvPicPr>
          <p:cNvPr id="43" name="Picture 42">
            <a:extLst>
              <a:ext uri="{FF2B5EF4-FFF2-40B4-BE49-F238E27FC236}">
                <a16:creationId xmlns:a16="http://schemas.microsoft.com/office/drawing/2014/main" id="{EDD2B0AE-6B97-91E3-B9AD-09D7D37A46DB}"/>
              </a:ext>
            </a:extLst>
          </p:cNvPr>
          <p:cNvPicPr>
            <a:picLocks noChangeAspect="1"/>
          </p:cNvPicPr>
          <p:nvPr/>
        </p:nvPicPr>
        <p:blipFill>
          <a:blip r:embed="rId2"/>
          <a:stretch>
            <a:fillRect/>
          </a:stretch>
        </p:blipFill>
        <p:spPr>
          <a:xfrm>
            <a:off x="10016698" y="6289675"/>
            <a:ext cx="2076450" cy="476250"/>
          </a:xfrm>
          <a:prstGeom prst="rect">
            <a:avLst/>
          </a:prstGeom>
        </p:spPr>
      </p:pic>
    </p:spTree>
    <p:extLst>
      <p:ext uri="{BB962C8B-B14F-4D97-AF65-F5344CB8AC3E}">
        <p14:creationId xmlns:p14="http://schemas.microsoft.com/office/powerpoint/2010/main" val="111018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D558FD-5D3E-AF84-B47A-980D5336E69B}"/>
              </a:ext>
            </a:extLst>
          </p:cNvPr>
          <p:cNvGrpSpPr/>
          <p:nvPr/>
        </p:nvGrpSpPr>
        <p:grpSpPr>
          <a:xfrm>
            <a:off x="6655342" y="1870527"/>
            <a:ext cx="1209732" cy="836178"/>
            <a:chOff x="4605628" y="1562485"/>
            <a:chExt cx="1209732" cy="836178"/>
          </a:xfrm>
        </p:grpSpPr>
        <p:sp>
          <p:nvSpPr>
            <p:cNvPr id="3" name="Rounded Rectangle 1">
              <a:extLst>
                <a:ext uri="{FF2B5EF4-FFF2-40B4-BE49-F238E27FC236}">
                  <a16:creationId xmlns:a16="http://schemas.microsoft.com/office/drawing/2014/main" id="{493F1041-3862-9E93-0D04-FAE9B3BBD285}"/>
                </a:ext>
              </a:extLst>
            </p:cNvPr>
            <p:cNvSpPr/>
            <p:nvPr/>
          </p:nvSpPr>
          <p:spPr>
            <a:xfrm>
              <a:off x="4605628" y="1562485"/>
              <a:ext cx="1209730" cy="836178"/>
            </a:xfrm>
            <a:custGeom>
              <a:avLst/>
              <a:gdLst/>
              <a:ahLst/>
              <a:cxnLst/>
              <a:rect l="0" t="0" r="0" b="0"/>
              <a:pathLst>
                <a:path w="1209730" h="836178">
                  <a:moveTo>
                    <a:pt x="413685" y="85368"/>
                  </a:moveTo>
                  <a:lnTo>
                    <a:pt x="350180" y="184175"/>
                  </a:lnTo>
                  <a:lnTo>
                    <a:pt x="349896" y="184175"/>
                  </a:lnTo>
                  <a:lnTo>
                    <a:pt x="349801" y="184081"/>
                  </a:lnTo>
                  <a:lnTo>
                    <a:pt x="0" y="98807"/>
                  </a:lnTo>
                  <a:lnTo>
                    <a:pt x="63600" y="0"/>
                  </a:lnTo>
                  <a:close/>
                  <a:moveTo>
                    <a:pt x="986845" y="454103"/>
                  </a:moveTo>
                  <a:lnTo>
                    <a:pt x="922488" y="553478"/>
                  </a:lnTo>
                  <a:lnTo>
                    <a:pt x="739826" y="435080"/>
                  </a:lnTo>
                  <a:lnTo>
                    <a:pt x="350180" y="184175"/>
                  </a:lnTo>
                  <a:lnTo>
                    <a:pt x="413685" y="85368"/>
                  </a:lnTo>
                  <a:close/>
                  <a:moveTo>
                    <a:pt x="1209730" y="737370"/>
                  </a:moveTo>
                  <a:lnTo>
                    <a:pt x="1146130" y="836178"/>
                  </a:lnTo>
                  <a:lnTo>
                    <a:pt x="1146035" y="836178"/>
                  </a:lnTo>
                  <a:lnTo>
                    <a:pt x="922488" y="553478"/>
                  </a:lnTo>
                  <a:lnTo>
                    <a:pt x="986845" y="454103"/>
                  </a:lnTo>
                  <a:lnTo>
                    <a:pt x="1209541" y="737086"/>
                  </a:lnTo>
                  <a:lnTo>
                    <a:pt x="1209541" y="737181"/>
                  </a:lnTo>
                  <a:close/>
                </a:path>
              </a:pathLst>
            </a:custGeom>
            <a:solidFill>
              <a:srgbClr val="666666"/>
            </a:solidFill>
            <a:ln>
              <a:no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4" name="Rounded Rectangle 2">
              <a:extLst>
                <a:ext uri="{FF2B5EF4-FFF2-40B4-BE49-F238E27FC236}">
                  <a16:creationId xmlns:a16="http://schemas.microsoft.com/office/drawing/2014/main" id="{F87E7148-E3D6-CE28-89A0-48C0DF1F055C}"/>
                </a:ext>
              </a:extLst>
            </p:cNvPr>
            <p:cNvSpPr/>
            <p:nvPr/>
          </p:nvSpPr>
          <p:spPr>
            <a:xfrm>
              <a:off x="4605628" y="1562485"/>
              <a:ext cx="1209732" cy="836178"/>
            </a:xfrm>
            <a:custGeom>
              <a:avLst/>
              <a:gdLst/>
              <a:ahLst/>
              <a:cxnLst/>
              <a:rect l="0" t="0" r="0" b="0"/>
              <a:pathLst>
                <a:path w="1209732" h="836178">
                  <a:moveTo>
                    <a:pt x="413685" y="85368"/>
                  </a:moveTo>
                  <a:lnTo>
                    <a:pt x="350180" y="184175"/>
                  </a:lnTo>
                  <a:lnTo>
                    <a:pt x="349896" y="184175"/>
                  </a:lnTo>
                  <a:lnTo>
                    <a:pt x="349801" y="184081"/>
                  </a:lnTo>
                  <a:lnTo>
                    <a:pt x="0" y="98807"/>
                  </a:lnTo>
                  <a:lnTo>
                    <a:pt x="63600" y="0"/>
                  </a:lnTo>
                  <a:close/>
                  <a:moveTo>
                    <a:pt x="986845" y="454103"/>
                  </a:moveTo>
                  <a:lnTo>
                    <a:pt x="922488" y="553478"/>
                  </a:lnTo>
                  <a:lnTo>
                    <a:pt x="739826" y="435080"/>
                  </a:lnTo>
                  <a:lnTo>
                    <a:pt x="350180" y="184175"/>
                  </a:lnTo>
                  <a:lnTo>
                    <a:pt x="413685" y="85368"/>
                  </a:lnTo>
                  <a:close/>
                  <a:moveTo>
                    <a:pt x="1209732" y="737370"/>
                  </a:moveTo>
                  <a:lnTo>
                    <a:pt x="1146132" y="836178"/>
                  </a:lnTo>
                  <a:lnTo>
                    <a:pt x="1146037" y="836178"/>
                  </a:lnTo>
                  <a:lnTo>
                    <a:pt x="922488" y="553478"/>
                  </a:lnTo>
                  <a:lnTo>
                    <a:pt x="986845" y="454103"/>
                  </a:lnTo>
                  <a:lnTo>
                    <a:pt x="1209543" y="737086"/>
                  </a:lnTo>
                  <a:lnTo>
                    <a:pt x="1209543" y="737181"/>
                  </a:lnTo>
                  <a:close/>
                </a:path>
              </a:pathLst>
            </a:custGeom>
            <a:noFill/>
            <a:ln w="14196">
              <a:solidFill>
                <a:srgbClr val="FFFFFF"/>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grpSp>
        <p:nvGrpSpPr>
          <p:cNvPr id="5" name="Group 4">
            <a:extLst>
              <a:ext uri="{FF2B5EF4-FFF2-40B4-BE49-F238E27FC236}">
                <a16:creationId xmlns:a16="http://schemas.microsoft.com/office/drawing/2014/main" id="{FBE727D3-93A1-9F37-D2E5-A0D27F64AFB9}"/>
              </a:ext>
            </a:extLst>
          </p:cNvPr>
          <p:cNvGrpSpPr/>
          <p:nvPr/>
        </p:nvGrpSpPr>
        <p:grpSpPr>
          <a:xfrm>
            <a:off x="4952805" y="4630316"/>
            <a:ext cx="1148023" cy="995836"/>
            <a:chOff x="2903090" y="4322274"/>
            <a:chExt cx="1148023" cy="995836"/>
          </a:xfrm>
        </p:grpSpPr>
        <p:sp>
          <p:nvSpPr>
            <p:cNvPr id="6" name="Rounded Rectangle 4">
              <a:extLst>
                <a:ext uri="{FF2B5EF4-FFF2-40B4-BE49-F238E27FC236}">
                  <a16:creationId xmlns:a16="http://schemas.microsoft.com/office/drawing/2014/main" id="{28BC41CE-64AD-8D9F-1394-4533CD1E9C8D}"/>
                </a:ext>
              </a:extLst>
            </p:cNvPr>
            <p:cNvSpPr/>
            <p:nvPr/>
          </p:nvSpPr>
          <p:spPr>
            <a:xfrm>
              <a:off x="2903090" y="4322274"/>
              <a:ext cx="1148023" cy="995836"/>
            </a:xfrm>
            <a:custGeom>
              <a:avLst/>
              <a:gdLst/>
              <a:ahLst/>
              <a:cxnLst/>
              <a:rect l="0" t="0" r="0" b="0"/>
              <a:pathLst>
                <a:path w="1148023" h="995836">
                  <a:moveTo>
                    <a:pt x="1148023" y="734526"/>
                  </a:moveTo>
                  <a:lnTo>
                    <a:pt x="494416" y="995836"/>
                  </a:lnTo>
                  <a:cubicBezTo>
                    <a:pt x="425516" y="823302"/>
                    <a:pt x="256578" y="701685"/>
                    <a:pt x="59530" y="702348"/>
                  </a:cubicBezTo>
                  <a:cubicBezTo>
                    <a:pt x="51864" y="702348"/>
                    <a:pt x="44293" y="702537"/>
                    <a:pt x="36721" y="703010"/>
                  </a:cubicBezTo>
                  <a:lnTo>
                    <a:pt x="0" y="0"/>
                  </a:lnTo>
                  <a:lnTo>
                    <a:pt x="350369" y="84516"/>
                  </a:lnTo>
                  <a:lnTo>
                    <a:pt x="924381" y="451732"/>
                  </a:lnTo>
                  <a:close/>
                </a:path>
              </a:pathLst>
            </a:custGeom>
            <a:solidFill>
              <a:srgbClr val="666666"/>
            </a:solidFill>
            <a:ln>
              <a:no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7" name="Rounded Rectangle 5">
              <a:extLst>
                <a:ext uri="{FF2B5EF4-FFF2-40B4-BE49-F238E27FC236}">
                  <a16:creationId xmlns:a16="http://schemas.microsoft.com/office/drawing/2014/main" id="{A0002278-55E9-782F-6852-B33A78B2C320}"/>
                </a:ext>
              </a:extLst>
            </p:cNvPr>
            <p:cNvSpPr/>
            <p:nvPr/>
          </p:nvSpPr>
          <p:spPr>
            <a:xfrm>
              <a:off x="2903090" y="4322274"/>
              <a:ext cx="1148023" cy="995836"/>
            </a:xfrm>
            <a:custGeom>
              <a:avLst/>
              <a:gdLst/>
              <a:ahLst/>
              <a:cxnLst/>
              <a:rect l="0" t="0" r="0" b="0"/>
              <a:pathLst>
                <a:path w="1148023" h="995836">
                  <a:moveTo>
                    <a:pt x="1148023" y="734526"/>
                  </a:moveTo>
                  <a:lnTo>
                    <a:pt x="494416" y="995836"/>
                  </a:lnTo>
                  <a:cubicBezTo>
                    <a:pt x="425516" y="823302"/>
                    <a:pt x="256578" y="701685"/>
                    <a:pt x="59530" y="702348"/>
                  </a:cubicBezTo>
                  <a:cubicBezTo>
                    <a:pt x="51864" y="702348"/>
                    <a:pt x="44293" y="702537"/>
                    <a:pt x="36721" y="703010"/>
                  </a:cubicBezTo>
                  <a:lnTo>
                    <a:pt x="0" y="0"/>
                  </a:lnTo>
                  <a:lnTo>
                    <a:pt x="350369" y="84516"/>
                  </a:lnTo>
                  <a:lnTo>
                    <a:pt x="924381" y="451732"/>
                  </a:lnTo>
                  <a:close/>
                </a:path>
              </a:pathLst>
            </a:custGeom>
            <a:noFill/>
            <a:ln w="14196">
              <a:solidFill>
                <a:srgbClr val="FFFFFF"/>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grpSp>
        <p:nvGrpSpPr>
          <p:cNvPr id="8" name="Group 7">
            <a:extLst>
              <a:ext uri="{FF2B5EF4-FFF2-40B4-BE49-F238E27FC236}">
                <a16:creationId xmlns:a16="http://schemas.microsoft.com/office/drawing/2014/main" id="{AFAB216D-60F5-054D-0844-81B38C3B16B6}"/>
              </a:ext>
            </a:extLst>
          </p:cNvPr>
          <p:cNvGrpSpPr/>
          <p:nvPr/>
        </p:nvGrpSpPr>
        <p:grpSpPr>
          <a:xfrm>
            <a:off x="4989536" y="1647261"/>
            <a:ext cx="2989403" cy="4152099"/>
            <a:chOff x="2939821" y="1339218"/>
            <a:chExt cx="2989403" cy="4152099"/>
          </a:xfrm>
        </p:grpSpPr>
        <p:sp>
          <p:nvSpPr>
            <p:cNvPr id="9" name="Rounded Rectangle 7">
              <a:extLst>
                <a:ext uri="{FF2B5EF4-FFF2-40B4-BE49-F238E27FC236}">
                  <a16:creationId xmlns:a16="http://schemas.microsoft.com/office/drawing/2014/main" id="{3A71E068-1476-B205-66B8-F5B7FA72E31C}"/>
                </a:ext>
              </a:extLst>
            </p:cNvPr>
            <p:cNvSpPr/>
            <p:nvPr/>
          </p:nvSpPr>
          <p:spPr>
            <a:xfrm>
              <a:off x="2939821" y="1339218"/>
              <a:ext cx="2989403" cy="4152099"/>
            </a:xfrm>
            <a:custGeom>
              <a:avLst/>
              <a:gdLst/>
              <a:ahLst/>
              <a:cxnLst/>
              <a:rect l="0" t="0" r="0" b="0"/>
              <a:pathLst>
                <a:path w="2989403" h="4152099">
                  <a:moveTo>
                    <a:pt x="457695" y="3978902"/>
                  </a:moveTo>
                  <a:lnTo>
                    <a:pt x="24323" y="4152099"/>
                  </a:lnTo>
                  <a:lnTo>
                    <a:pt x="0" y="3686075"/>
                  </a:lnTo>
                  <a:cubicBezTo>
                    <a:pt x="7571" y="3685602"/>
                    <a:pt x="15142" y="3685413"/>
                    <a:pt x="22809" y="3685413"/>
                  </a:cubicBezTo>
                  <a:cubicBezTo>
                    <a:pt x="219856" y="3684750"/>
                    <a:pt x="388794" y="3806367"/>
                    <a:pt x="457695" y="3978902"/>
                  </a:cubicBezTo>
                  <a:close/>
                  <a:moveTo>
                    <a:pt x="2875547" y="960440"/>
                  </a:moveTo>
                  <a:lnTo>
                    <a:pt x="2652662" y="677267"/>
                  </a:lnTo>
                  <a:lnTo>
                    <a:pt x="2079597" y="308537"/>
                  </a:lnTo>
                  <a:lnTo>
                    <a:pt x="1729417" y="223168"/>
                  </a:lnTo>
                  <a:lnTo>
                    <a:pt x="1774372" y="152848"/>
                  </a:lnTo>
                  <a:cubicBezTo>
                    <a:pt x="1841380" y="48078"/>
                    <a:pt x="1969527" y="0"/>
                    <a:pt x="2088967" y="34923"/>
                  </a:cubicBezTo>
                  <a:lnTo>
                    <a:pt x="2089629" y="35112"/>
                  </a:lnTo>
                  <a:cubicBezTo>
                    <a:pt x="2402899" y="126632"/>
                    <a:pt x="2683327" y="306171"/>
                    <a:pt x="2897694" y="552338"/>
                  </a:cubicBezTo>
                  <a:cubicBezTo>
                    <a:pt x="2979371" y="646224"/>
                    <a:pt x="2989403" y="782605"/>
                    <a:pt x="2922396" y="887375"/>
                  </a:cubicBezTo>
                  <a:lnTo>
                    <a:pt x="2875547" y="960534"/>
                  </a:lnTo>
                  <a:close/>
                </a:path>
              </a:pathLst>
            </a:custGeom>
            <a:solidFill>
              <a:srgbClr val="666666"/>
            </a:solidFill>
            <a:ln>
              <a:no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10" name="Rounded Rectangle 8">
              <a:extLst>
                <a:ext uri="{FF2B5EF4-FFF2-40B4-BE49-F238E27FC236}">
                  <a16:creationId xmlns:a16="http://schemas.microsoft.com/office/drawing/2014/main" id="{9949CE44-6521-8B28-91D1-D6FA51CFC93F}"/>
                </a:ext>
              </a:extLst>
            </p:cNvPr>
            <p:cNvSpPr/>
            <p:nvPr/>
          </p:nvSpPr>
          <p:spPr>
            <a:xfrm>
              <a:off x="2939821" y="1339218"/>
              <a:ext cx="2989403" cy="4152095"/>
            </a:xfrm>
            <a:custGeom>
              <a:avLst/>
              <a:gdLst/>
              <a:ahLst/>
              <a:cxnLst/>
              <a:rect l="0" t="0" r="0" b="0"/>
              <a:pathLst>
                <a:path w="2989403" h="4152095">
                  <a:moveTo>
                    <a:pt x="457695" y="3978899"/>
                  </a:moveTo>
                  <a:lnTo>
                    <a:pt x="24323" y="4152095"/>
                  </a:lnTo>
                  <a:lnTo>
                    <a:pt x="0" y="3686072"/>
                  </a:lnTo>
                  <a:cubicBezTo>
                    <a:pt x="7571" y="3685598"/>
                    <a:pt x="15142" y="3685409"/>
                    <a:pt x="22809" y="3685409"/>
                  </a:cubicBezTo>
                  <a:cubicBezTo>
                    <a:pt x="219856" y="3684747"/>
                    <a:pt x="388794" y="3806364"/>
                    <a:pt x="457695" y="3978899"/>
                  </a:cubicBezTo>
                  <a:close/>
                  <a:moveTo>
                    <a:pt x="2875547" y="960440"/>
                  </a:moveTo>
                  <a:lnTo>
                    <a:pt x="2652662" y="677267"/>
                  </a:lnTo>
                  <a:lnTo>
                    <a:pt x="2079597" y="308537"/>
                  </a:lnTo>
                  <a:lnTo>
                    <a:pt x="1729417" y="223168"/>
                  </a:lnTo>
                  <a:lnTo>
                    <a:pt x="1774372" y="152848"/>
                  </a:lnTo>
                  <a:cubicBezTo>
                    <a:pt x="1841380" y="48078"/>
                    <a:pt x="1969527" y="0"/>
                    <a:pt x="2088967" y="34923"/>
                  </a:cubicBezTo>
                  <a:lnTo>
                    <a:pt x="2089629" y="35112"/>
                  </a:lnTo>
                  <a:cubicBezTo>
                    <a:pt x="2402899" y="126632"/>
                    <a:pt x="2683327" y="306171"/>
                    <a:pt x="2897694" y="552338"/>
                  </a:cubicBezTo>
                  <a:cubicBezTo>
                    <a:pt x="2979371" y="646224"/>
                    <a:pt x="2989403" y="782605"/>
                    <a:pt x="2922396" y="887375"/>
                  </a:cubicBezTo>
                  <a:lnTo>
                    <a:pt x="2875547" y="960534"/>
                  </a:lnTo>
                  <a:close/>
                </a:path>
              </a:pathLst>
            </a:custGeom>
            <a:noFill/>
            <a:ln w="14196">
              <a:solidFill>
                <a:srgbClr val="FFFFFF"/>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grpSp>
        <p:nvGrpSpPr>
          <p:cNvPr id="11" name="Group 10">
            <a:extLst>
              <a:ext uri="{FF2B5EF4-FFF2-40B4-BE49-F238E27FC236}">
                <a16:creationId xmlns:a16="http://schemas.microsoft.com/office/drawing/2014/main" id="{5989CE9F-F2F6-0012-E34E-28731B4881C6}"/>
              </a:ext>
            </a:extLst>
          </p:cNvPr>
          <p:cNvGrpSpPr/>
          <p:nvPr/>
        </p:nvGrpSpPr>
        <p:grpSpPr>
          <a:xfrm>
            <a:off x="4952804" y="3965825"/>
            <a:ext cx="1573164" cy="1399022"/>
            <a:chOff x="2903090" y="3657783"/>
            <a:chExt cx="1573164" cy="1399022"/>
          </a:xfrm>
        </p:grpSpPr>
        <p:sp>
          <p:nvSpPr>
            <p:cNvPr id="12" name="Rounded Rectangle 10">
              <a:extLst>
                <a:ext uri="{FF2B5EF4-FFF2-40B4-BE49-F238E27FC236}">
                  <a16:creationId xmlns:a16="http://schemas.microsoft.com/office/drawing/2014/main" id="{4F01C80C-0424-E8D0-114E-C2A72B48C5A4}"/>
                </a:ext>
              </a:extLst>
            </p:cNvPr>
            <p:cNvSpPr/>
            <p:nvPr/>
          </p:nvSpPr>
          <p:spPr>
            <a:xfrm>
              <a:off x="2903090" y="3657783"/>
              <a:ext cx="1573161" cy="1399017"/>
            </a:xfrm>
            <a:custGeom>
              <a:avLst/>
              <a:gdLst/>
              <a:ahLst/>
              <a:cxnLst/>
              <a:rect l="0" t="0" r="0" b="0"/>
              <a:pathLst>
                <a:path w="1573161" h="1399017">
                  <a:moveTo>
                    <a:pt x="1573161" y="734436"/>
                  </a:moveTo>
                  <a:lnTo>
                    <a:pt x="1148023" y="1399017"/>
                  </a:lnTo>
                  <a:lnTo>
                    <a:pt x="924385" y="1116223"/>
                  </a:lnTo>
                  <a:lnTo>
                    <a:pt x="1349518" y="451737"/>
                  </a:lnTo>
                  <a:close/>
                  <a:moveTo>
                    <a:pt x="775601" y="84516"/>
                  </a:moveTo>
                  <a:lnTo>
                    <a:pt x="350369" y="749007"/>
                  </a:lnTo>
                  <a:lnTo>
                    <a:pt x="0" y="664490"/>
                  </a:lnTo>
                  <a:lnTo>
                    <a:pt x="425137" y="0"/>
                  </a:lnTo>
                  <a:close/>
                  <a:moveTo>
                    <a:pt x="1349518" y="451737"/>
                  </a:moveTo>
                  <a:lnTo>
                    <a:pt x="924385" y="1116223"/>
                  </a:lnTo>
                  <a:lnTo>
                    <a:pt x="350369" y="749007"/>
                  </a:lnTo>
                  <a:lnTo>
                    <a:pt x="775601" y="84516"/>
                  </a:lnTo>
                  <a:close/>
                </a:path>
              </a:pathLst>
            </a:custGeom>
            <a:solidFill>
              <a:srgbClr val="1EABDA"/>
            </a:solidFill>
            <a:ln>
              <a:no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13" name="Rounded Rectangle 11">
              <a:extLst>
                <a:ext uri="{FF2B5EF4-FFF2-40B4-BE49-F238E27FC236}">
                  <a16:creationId xmlns:a16="http://schemas.microsoft.com/office/drawing/2014/main" id="{92B85E89-718D-E9B9-392C-413144C9AD54}"/>
                </a:ext>
              </a:extLst>
            </p:cNvPr>
            <p:cNvSpPr/>
            <p:nvPr/>
          </p:nvSpPr>
          <p:spPr>
            <a:xfrm>
              <a:off x="2903090" y="3657783"/>
              <a:ext cx="1573164" cy="1399022"/>
            </a:xfrm>
            <a:custGeom>
              <a:avLst/>
              <a:gdLst/>
              <a:ahLst/>
              <a:cxnLst/>
              <a:rect l="0" t="0" r="0" b="0"/>
              <a:pathLst>
                <a:path w="1573164" h="1399022">
                  <a:moveTo>
                    <a:pt x="1573164" y="734436"/>
                  </a:moveTo>
                  <a:lnTo>
                    <a:pt x="1148027" y="1399022"/>
                  </a:lnTo>
                  <a:lnTo>
                    <a:pt x="924385" y="1116227"/>
                  </a:lnTo>
                  <a:lnTo>
                    <a:pt x="1349522" y="451737"/>
                  </a:lnTo>
                  <a:close/>
                  <a:moveTo>
                    <a:pt x="775601" y="84516"/>
                  </a:moveTo>
                  <a:lnTo>
                    <a:pt x="350369" y="749007"/>
                  </a:lnTo>
                  <a:lnTo>
                    <a:pt x="0" y="664490"/>
                  </a:lnTo>
                  <a:lnTo>
                    <a:pt x="425137" y="0"/>
                  </a:lnTo>
                  <a:close/>
                  <a:moveTo>
                    <a:pt x="1349522" y="451737"/>
                  </a:moveTo>
                  <a:lnTo>
                    <a:pt x="924385" y="1116227"/>
                  </a:lnTo>
                  <a:lnTo>
                    <a:pt x="350369" y="749007"/>
                  </a:lnTo>
                  <a:lnTo>
                    <a:pt x="775601" y="84516"/>
                  </a:lnTo>
                  <a:close/>
                </a:path>
              </a:pathLst>
            </a:custGeom>
            <a:noFill/>
            <a:ln w="14196">
              <a:solidFill>
                <a:srgbClr val="FFFFFF"/>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grpSp>
        <p:nvGrpSpPr>
          <p:cNvPr id="14" name="Group 13">
            <a:extLst>
              <a:ext uri="{FF2B5EF4-FFF2-40B4-BE49-F238E27FC236}">
                <a16:creationId xmlns:a16="http://schemas.microsoft.com/office/drawing/2014/main" id="{CD75AEBE-CDBF-2701-E98D-B17103F12186}"/>
              </a:ext>
            </a:extLst>
          </p:cNvPr>
          <p:cNvGrpSpPr/>
          <p:nvPr/>
        </p:nvGrpSpPr>
        <p:grpSpPr>
          <a:xfrm>
            <a:off x="5377952" y="3301336"/>
            <a:ext cx="1573161" cy="1398927"/>
            <a:chOff x="3328237" y="2993293"/>
            <a:chExt cx="1573161" cy="1398927"/>
          </a:xfrm>
        </p:grpSpPr>
        <p:sp>
          <p:nvSpPr>
            <p:cNvPr id="15" name="Rounded Rectangle 13">
              <a:extLst>
                <a:ext uri="{FF2B5EF4-FFF2-40B4-BE49-F238E27FC236}">
                  <a16:creationId xmlns:a16="http://schemas.microsoft.com/office/drawing/2014/main" id="{77503351-4628-F584-E770-2DD287707B39}"/>
                </a:ext>
              </a:extLst>
            </p:cNvPr>
            <p:cNvSpPr/>
            <p:nvPr/>
          </p:nvSpPr>
          <p:spPr>
            <a:xfrm>
              <a:off x="3328237" y="2993293"/>
              <a:ext cx="1573161" cy="1398922"/>
            </a:xfrm>
            <a:custGeom>
              <a:avLst/>
              <a:gdLst/>
              <a:ahLst/>
              <a:cxnLst/>
              <a:rect l="0" t="0" r="0" b="0"/>
              <a:pathLst>
                <a:path w="1573161" h="1398922">
                  <a:moveTo>
                    <a:pt x="775601" y="84516"/>
                  </a:moveTo>
                  <a:lnTo>
                    <a:pt x="350464" y="749007"/>
                  </a:lnTo>
                  <a:lnTo>
                    <a:pt x="0" y="664490"/>
                  </a:lnTo>
                  <a:lnTo>
                    <a:pt x="425137" y="0"/>
                  </a:lnTo>
                  <a:close/>
                  <a:moveTo>
                    <a:pt x="1573161" y="734436"/>
                  </a:moveTo>
                  <a:lnTo>
                    <a:pt x="1148023" y="1398922"/>
                  </a:lnTo>
                  <a:lnTo>
                    <a:pt x="924380" y="1116223"/>
                  </a:lnTo>
                  <a:lnTo>
                    <a:pt x="1349613" y="451737"/>
                  </a:lnTo>
                  <a:close/>
                  <a:moveTo>
                    <a:pt x="1349613" y="451737"/>
                  </a:moveTo>
                  <a:lnTo>
                    <a:pt x="924380" y="1116223"/>
                  </a:lnTo>
                  <a:lnTo>
                    <a:pt x="350464" y="749007"/>
                  </a:lnTo>
                  <a:lnTo>
                    <a:pt x="775601" y="84516"/>
                  </a:lnTo>
                  <a:close/>
                </a:path>
              </a:pathLst>
            </a:custGeom>
            <a:solidFill>
              <a:srgbClr val="3CC583"/>
            </a:solidFill>
            <a:ln>
              <a:no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16" name="Rounded Rectangle 14">
              <a:extLst>
                <a:ext uri="{FF2B5EF4-FFF2-40B4-BE49-F238E27FC236}">
                  <a16:creationId xmlns:a16="http://schemas.microsoft.com/office/drawing/2014/main" id="{358F0390-7166-E608-55CF-E1DDAE0AD303}"/>
                </a:ext>
              </a:extLst>
            </p:cNvPr>
            <p:cNvSpPr/>
            <p:nvPr/>
          </p:nvSpPr>
          <p:spPr>
            <a:xfrm>
              <a:off x="3328237" y="2993293"/>
              <a:ext cx="1573160" cy="1398927"/>
            </a:xfrm>
            <a:custGeom>
              <a:avLst/>
              <a:gdLst/>
              <a:ahLst/>
              <a:cxnLst/>
              <a:rect l="0" t="0" r="0" b="0"/>
              <a:pathLst>
                <a:path w="1573160" h="1398927">
                  <a:moveTo>
                    <a:pt x="775601" y="84516"/>
                  </a:moveTo>
                  <a:lnTo>
                    <a:pt x="350464" y="749007"/>
                  </a:lnTo>
                  <a:lnTo>
                    <a:pt x="0" y="664490"/>
                  </a:lnTo>
                  <a:lnTo>
                    <a:pt x="425137" y="0"/>
                  </a:lnTo>
                  <a:close/>
                  <a:moveTo>
                    <a:pt x="1573160" y="734436"/>
                  </a:moveTo>
                  <a:lnTo>
                    <a:pt x="1148022" y="1398927"/>
                  </a:lnTo>
                  <a:lnTo>
                    <a:pt x="924380" y="1116227"/>
                  </a:lnTo>
                  <a:lnTo>
                    <a:pt x="1349612" y="451737"/>
                  </a:lnTo>
                  <a:close/>
                  <a:moveTo>
                    <a:pt x="1349612" y="451737"/>
                  </a:moveTo>
                  <a:lnTo>
                    <a:pt x="924380" y="1116227"/>
                  </a:lnTo>
                  <a:lnTo>
                    <a:pt x="350464" y="749007"/>
                  </a:lnTo>
                  <a:lnTo>
                    <a:pt x="775601" y="84516"/>
                  </a:lnTo>
                  <a:close/>
                </a:path>
              </a:pathLst>
            </a:custGeom>
            <a:noFill/>
            <a:ln w="14196">
              <a:solidFill>
                <a:srgbClr val="FFFFFF"/>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grpSp>
        <p:nvGrpSpPr>
          <p:cNvPr id="17" name="Group 16">
            <a:extLst>
              <a:ext uri="{FF2B5EF4-FFF2-40B4-BE49-F238E27FC236}">
                <a16:creationId xmlns:a16="http://schemas.microsoft.com/office/drawing/2014/main" id="{8A41C5A3-70C0-D30F-0954-1D3F3811D3CC}"/>
              </a:ext>
            </a:extLst>
          </p:cNvPr>
          <p:cNvGrpSpPr/>
          <p:nvPr/>
        </p:nvGrpSpPr>
        <p:grpSpPr>
          <a:xfrm>
            <a:off x="5803090" y="2636760"/>
            <a:ext cx="1573161" cy="1399019"/>
            <a:chOff x="3753375" y="2328717"/>
            <a:chExt cx="1573161" cy="1399019"/>
          </a:xfrm>
        </p:grpSpPr>
        <p:sp>
          <p:nvSpPr>
            <p:cNvPr id="18" name="Rounded Rectangle 16">
              <a:extLst>
                <a:ext uri="{FF2B5EF4-FFF2-40B4-BE49-F238E27FC236}">
                  <a16:creationId xmlns:a16="http://schemas.microsoft.com/office/drawing/2014/main" id="{380EC1FB-7EE6-F908-D926-72104FB5FDC1}"/>
                </a:ext>
              </a:extLst>
            </p:cNvPr>
            <p:cNvSpPr/>
            <p:nvPr/>
          </p:nvSpPr>
          <p:spPr>
            <a:xfrm>
              <a:off x="3753375" y="2328717"/>
              <a:ext cx="1573161" cy="1399017"/>
            </a:xfrm>
            <a:custGeom>
              <a:avLst/>
              <a:gdLst/>
              <a:ahLst/>
              <a:cxnLst/>
              <a:rect l="0" t="0" r="0" b="0"/>
              <a:pathLst>
                <a:path w="1573161" h="1399017">
                  <a:moveTo>
                    <a:pt x="775601" y="84516"/>
                  </a:moveTo>
                  <a:lnTo>
                    <a:pt x="350464" y="749101"/>
                  </a:lnTo>
                  <a:lnTo>
                    <a:pt x="0" y="664585"/>
                  </a:lnTo>
                  <a:lnTo>
                    <a:pt x="425137" y="0"/>
                  </a:lnTo>
                  <a:lnTo>
                    <a:pt x="425232" y="0"/>
                  </a:lnTo>
                  <a:close/>
                  <a:moveTo>
                    <a:pt x="1573161" y="734528"/>
                  </a:moveTo>
                  <a:lnTo>
                    <a:pt x="1148023" y="1399017"/>
                  </a:lnTo>
                  <a:lnTo>
                    <a:pt x="924473" y="1116317"/>
                  </a:lnTo>
                  <a:lnTo>
                    <a:pt x="1349613" y="451829"/>
                  </a:lnTo>
                  <a:close/>
                  <a:moveTo>
                    <a:pt x="1349613" y="451829"/>
                  </a:moveTo>
                  <a:lnTo>
                    <a:pt x="924473" y="1116317"/>
                  </a:lnTo>
                  <a:lnTo>
                    <a:pt x="350464" y="749101"/>
                  </a:lnTo>
                  <a:lnTo>
                    <a:pt x="775601" y="84516"/>
                  </a:lnTo>
                  <a:close/>
                </a:path>
              </a:pathLst>
            </a:custGeom>
            <a:solidFill>
              <a:srgbClr val="92BD39"/>
            </a:solidFill>
            <a:ln>
              <a:no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19" name="Rounded Rectangle 17">
              <a:extLst>
                <a:ext uri="{FF2B5EF4-FFF2-40B4-BE49-F238E27FC236}">
                  <a16:creationId xmlns:a16="http://schemas.microsoft.com/office/drawing/2014/main" id="{42DA32C8-8576-B418-C5DA-4ABC970BFDFE}"/>
                </a:ext>
              </a:extLst>
            </p:cNvPr>
            <p:cNvSpPr/>
            <p:nvPr/>
          </p:nvSpPr>
          <p:spPr>
            <a:xfrm>
              <a:off x="3753375" y="2328717"/>
              <a:ext cx="1573158" cy="1399019"/>
            </a:xfrm>
            <a:custGeom>
              <a:avLst/>
              <a:gdLst/>
              <a:ahLst/>
              <a:cxnLst/>
              <a:rect l="0" t="0" r="0" b="0"/>
              <a:pathLst>
                <a:path w="1573158" h="1399019">
                  <a:moveTo>
                    <a:pt x="775601" y="84516"/>
                  </a:moveTo>
                  <a:lnTo>
                    <a:pt x="350464" y="749101"/>
                  </a:lnTo>
                  <a:lnTo>
                    <a:pt x="0" y="664585"/>
                  </a:lnTo>
                  <a:lnTo>
                    <a:pt x="425137" y="0"/>
                  </a:lnTo>
                  <a:lnTo>
                    <a:pt x="425232" y="0"/>
                  </a:lnTo>
                  <a:close/>
                  <a:moveTo>
                    <a:pt x="1573158" y="734528"/>
                  </a:moveTo>
                  <a:lnTo>
                    <a:pt x="1148020" y="1399019"/>
                  </a:lnTo>
                  <a:lnTo>
                    <a:pt x="924473" y="1116319"/>
                  </a:lnTo>
                  <a:lnTo>
                    <a:pt x="1349610" y="451829"/>
                  </a:lnTo>
                  <a:close/>
                  <a:moveTo>
                    <a:pt x="1349610" y="451829"/>
                  </a:moveTo>
                  <a:lnTo>
                    <a:pt x="924473" y="1116319"/>
                  </a:lnTo>
                  <a:lnTo>
                    <a:pt x="350464" y="749101"/>
                  </a:lnTo>
                  <a:lnTo>
                    <a:pt x="775601" y="84516"/>
                  </a:lnTo>
                  <a:close/>
                </a:path>
              </a:pathLst>
            </a:custGeom>
            <a:noFill/>
            <a:ln w="14196">
              <a:solidFill>
                <a:srgbClr val="FFFFFF"/>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grpSp>
        <p:nvGrpSpPr>
          <p:cNvPr id="20" name="Group 19">
            <a:extLst>
              <a:ext uri="{FF2B5EF4-FFF2-40B4-BE49-F238E27FC236}">
                <a16:creationId xmlns:a16="http://schemas.microsoft.com/office/drawing/2014/main" id="{9EE9A7E7-E7BC-30DF-A396-FA060A4BFC73}"/>
              </a:ext>
            </a:extLst>
          </p:cNvPr>
          <p:cNvGrpSpPr/>
          <p:nvPr/>
        </p:nvGrpSpPr>
        <p:grpSpPr>
          <a:xfrm>
            <a:off x="6228311" y="1969334"/>
            <a:ext cx="1573164" cy="1401856"/>
            <a:chOff x="4178597" y="1661292"/>
            <a:chExt cx="1573164" cy="1401856"/>
          </a:xfrm>
        </p:grpSpPr>
        <p:sp>
          <p:nvSpPr>
            <p:cNvPr id="21" name="Rounded Rectangle 19">
              <a:extLst>
                <a:ext uri="{FF2B5EF4-FFF2-40B4-BE49-F238E27FC236}">
                  <a16:creationId xmlns:a16="http://schemas.microsoft.com/office/drawing/2014/main" id="{7EC1C815-CC8C-2AA1-65EA-D9D7F6CFC3D9}"/>
                </a:ext>
              </a:extLst>
            </p:cNvPr>
            <p:cNvSpPr/>
            <p:nvPr/>
          </p:nvSpPr>
          <p:spPr>
            <a:xfrm>
              <a:off x="4178597" y="1661292"/>
              <a:ext cx="1573161" cy="1401856"/>
            </a:xfrm>
            <a:custGeom>
              <a:avLst/>
              <a:gdLst/>
              <a:ahLst/>
              <a:cxnLst/>
              <a:rect l="0" t="0" r="0" b="0"/>
              <a:pathLst>
                <a:path w="1573161" h="1401856">
                  <a:moveTo>
                    <a:pt x="1573161" y="737366"/>
                  </a:moveTo>
                  <a:lnTo>
                    <a:pt x="1148023" y="1401856"/>
                  </a:lnTo>
                  <a:lnTo>
                    <a:pt x="924385" y="1119157"/>
                  </a:lnTo>
                  <a:lnTo>
                    <a:pt x="1349518" y="454666"/>
                  </a:lnTo>
                  <a:close/>
                  <a:moveTo>
                    <a:pt x="777210" y="85368"/>
                  </a:moveTo>
                  <a:lnTo>
                    <a:pt x="350369" y="751941"/>
                  </a:lnTo>
                  <a:lnTo>
                    <a:pt x="0" y="667424"/>
                  </a:lnTo>
                  <a:lnTo>
                    <a:pt x="427030" y="0"/>
                  </a:lnTo>
                  <a:close/>
                  <a:moveTo>
                    <a:pt x="1349518" y="454666"/>
                  </a:moveTo>
                  <a:lnTo>
                    <a:pt x="924385" y="1119157"/>
                  </a:lnTo>
                  <a:lnTo>
                    <a:pt x="350369" y="751941"/>
                  </a:lnTo>
                  <a:lnTo>
                    <a:pt x="777210" y="85368"/>
                  </a:lnTo>
                  <a:close/>
                </a:path>
              </a:pathLst>
            </a:custGeom>
            <a:solidFill>
              <a:srgbClr val="E0CB15"/>
            </a:solidFill>
            <a:ln>
              <a:no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22" name="Rounded Rectangle 20">
              <a:extLst>
                <a:ext uri="{FF2B5EF4-FFF2-40B4-BE49-F238E27FC236}">
                  <a16:creationId xmlns:a16="http://schemas.microsoft.com/office/drawing/2014/main" id="{A85008F2-F8FB-D180-2228-30C942D86BD9}"/>
                </a:ext>
              </a:extLst>
            </p:cNvPr>
            <p:cNvSpPr/>
            <p:nvPr/>
          </p:nvSpPr>
          <p:spPr>
            <a:xfrm>
              <a:off x="4178597" y="1661292"/>
              <a:ext cx="1573164" cy="1401856"/>
            </a:xfrm>
            <a:custGeom>
              <a:avLst/>
              <a:gdLst/>
              <a:ahLst/>
              <a:cxnLst/>
              <a:rect l="0" t="0" r="0" b="0"/>
              <a:pathLst>
                <a:path w="1573164" h="1401856">
                  <a:moveTo>
                    <a:pt x="1573164" y="737366"/>
                  </a:moveTo>
                  <a:lnTo>
                    <a:pt x="1148027" y="1401856"/>
                  </a:lnTo>
                  <a:lnTo>
                    <a:pt x="924385" y="1119157"/>
                  </a:lnTo>
                  <a:lnTo>
                    <a:pt x="1349522" y="454666"/>
                  </a:lnTo>
                  <a:close/>
                  <a:moveTo>
                    <a:pt x="777210" y="85368"/>
                  </a:moveTo>
                  <a:lnTo>
                    <a:pt x="350369" y="751941"/>
                  </a:lnTo>
                  <a:lnTo>
                    <a:pt x="0" y="667424"/>
                  </a:lnTo>
                  <a:lnTo>
                    <a:pt x="427030" y="0"/>
                  </a:lnTo>
                  <a:close/>
                  <a:moveTo>
                    <a:pt x="1349522" y="454666"/>
                  </a:moveTo>
                  <a:lnTo>
                    <a:pt x="924385" y="1119157"/>
                  </a:lnTo>
                  <a:lnTo>
                    <a:pt x="350369" y="751941"/>
                  </a:lnTo>
                  <a:lnTo>
                    <a:pt x="777210" y="85368"/>
                  </a:lnTo>
                  <a:close/>
                </a:path>
              </a:pathLst>
            </a:custGeom>
            <a:noFill/>
            <a:ln w="14196">
              <a:solidFill>
                <a:srgbClr val="FFFFFF"/>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sp>
        <p:nvSpPr>
          <p:cNvPr id="23" name="TextBox 22">
            <a:extLst>
              <a:ext uri="{FF2B5EF4-FFF2-40B4-BE49-F238E27FC236}">
                <a16:creationId xmlns:a16="http://schemas.microsoft.com/office/drawing/2014/main" id="{E5F2A70C-DC4B-2A4D-60FB-09F177059E9B}"/>
              </a:ext>
            </a:extLst>
          </p:cNvPr>
          <p:cNvSpPr txBox="1"/>
          <p:nvPr/>
        </p:nvSpPr>
        <p:spPr>
          <a:xfrm>
            <a:off x="1956180" y="397111"/>
            <a:ext cx="8279639" cy="492443"/>
          </a:xfrm>
          <a:prstGeom prst="rect">
            <a:avLst/>
          </a:prstGeom>
          <a:noFill/>
          <a:ln>
            <a:noFill/>
          </a:ln>
        </p:spPr>
        <p:txBody>
          <a:bodyPr wrap="none" lIns="0" tIns="0" rIns="0" bIns="0" anchor="t">
            <a:spAutoFit/>
          </a:bodyPr>
          <a:lstStyle/>
          <a:p>
            <a:pPr algn="ctr"/>
            <a:r>
              <a:rPr lang="en-US" sz="3200" b="1" dirty="0">
                <a:latin typeface="Times New Roman" panose="02020603050405020304" pitchFamily="18" charset="0"/>
                <a:cs typeface="Times New Roman" panose="02020603050405020304" pitchFamily="18" charset="0"/>
              </a:rPr>
              <a:t>ANATOMY OF DEEP NEURAL NETWORKS</a:t>
            </a:r>
          </a:p>
        </p:txBody>
      </p:sp>
      <p:sp>
        <p:nvSpPr>
          <p:cNvPr id="24" name="TextBox 23">
            <a:extLst>
              <a:ext uri="{FF2B5EF4-FFF2-40B4-BE49-F238E27FC236}">
                <a16:creationId xmlns:a16="http://schemas.microsoft.com/office/drawing/2014/main" id="{381FBE1B-18A4-A370-5EF8-0015A22500D4}"/>
              </a:ext>
            </a:extLst>
          </p:cNvPr>
          <p:cNvSpPr txBox="1"/>
          <p:nvPr/>
        </p:nvSpPr>
        <p:spPr>
          <a:xfrm>
            <a:off x="3722946" y="1349118"/>
            <a:ext cx="2284280" cy="307777"/>
          </a:xfrm>
          <a:prstGeom prst="rect">
            <a:avLst/>
          </a:prstGeom>
          <a:noFill/>
          <a:ln>
            <a:noFill/>
          </a:ln>
        </p:spPr>
        <p:txBody>
          <a:bodyPr wrap="none" lIns="0" tIns="0" rIns="0" bIns="0" anchor="t">
            <a:spAutoFit/>
          </a:bodyPr>
          <a:lstStyle/>
          <a:p>
            <a:pPr algn="r"/>
            <a:r>
              <a:rPr sz="2000" b="1">
                <a:solidFill>
                  <a:srgbClr val="E0CB15"/>
                </a:solidFill>
                <a:latin typeface="Times New Roman" panose="02020603050405020304" pitchFamily="18" charset="0"/>
                <a:cs typeface="Times New Roman" panose="02020603050405020304" pitchFamily="18" charset="0"/>
              </a:rPr>
              <a:t>Activation Functions</a:t>
            </a:r>
          </a:p>
        </p:txBody>
      </p:sp>
      <p:sp>
        <p:nvSpPr>
          <p:cNvPr id="25" name="TextBox 24">
            <a:extLst>
              <a:ext uri="{FF2B5EF4-FFF2-40B4-BE49-F238E27FC236}">
                <a16:creationId xmlns:a16="http://schemas.microsoft.com/office/drawing/2014/main" id="{1E630234-7587-6A2A-4D58-E3225DE5083E}"/>
              </a:ext>
            </a:extLst>
          </p:cNvPr>
          <p:cNvSpPr txBox="1"/>
          <p:nvPr/>
        </p:nvSpPr>
        <p:spPr>
          <a:xfrm>
            <a:off x="3963263" y="1689834"/>
            <a:ext cx="1931619" cy="1231106"/>
          </a:xfrm>
          <a:prstGeom prst="rect">
            <a:avLst/>
          </a:prstGeom>
          <a:noFill/>
          <a:ln>
            <a:noFill/>
          </a:ln>
        </p:spPr>
        <p:txBody>
          <a:bodyPr wrap="none" lIns="0" tIns="0" rIns="0" bIns="0" anchor="t">
            <a:spAutoFit/>
          </a:bodyPr>
          <a:lstStyle/>
          <a:p>
            <a:pPr algn="r"/>
            <a:r>
              <a:rPr sz="2000" dirty="0">
                <a:solidFill>
                  <a:srgbClr val="46432D"/>
                </a:solidFill>
                <a:latin typeface="Times New Roman" panose="02020603050405020304" pitchFamily="18" charset="0"/>
                <a:cs typeface="Times New Roman" panose="02020603050405020304" pitchFamily="18" charset="0"/>
              </a:rPr>
              <a:t>Functions that
introduce non-
linearity to capture
complex patterns.</a:t>
            </a:r>
          </a:p>
        </p:txBody>
      </p:sp>
      <p:sp>
        <p:nvSpPr>
          <p:cNvPr id="26" name="TextBox 25">
            <a:extLst>
              <a:ext uri="{FF2B5EF4-FFF2-40B4-BE49-F238E27FC236}">
                <a16:creationId xmlns:a16="http://schemas.microsoft.com/office/drawing/2014/main" id="{0DFF02BF-CEDE-C6CE-B222-748C423E8555}"/>
              </a:ext>
            </a:extLst>
          </p:cNvPr>
          <p:cNvSpPr txBox="1"/>
          <p:nvPr/>
        </p:nvSpPr>
        <p:spPr>
          <a:xfrm>
            <a:off x="7919587" y="3223056"/>
            <a:ext cx="1516441" cy="307777"/>
          </a:xfrm>
          <a:prstGeom prst="rect">
            <a:avLst/>
          </a:prstGeom>
          <a:noFill/>
          <a:ln>
            <a:noFill/>
          </a:ln>
        </p:spPr>
        <p:txBody>
          <a:bodyPr wrap="none" lIns="0" tIns="0" rIns="0" bIns="0" anchor="t">
            <a:spAutoFit/>
          </a:bodyPr>
          <a:lstStyle/>
          <a:p>
            <a:pPr algn="l"/>
            <a:r>
              <a:rPr sz="2000" b="1">
                <a:solidFill>
                  <a:srgbClr val="DE8431"/>
                </a:solidFill>
                <a:latin typeface="Times New Roman" panose="02020603050405020304" pitchFamily="18" charset="0"/>
                <a:cs typeface="Times New Roman" panose="02020603050405020304" pitchFamily="18" charset="0"/>
              </a:rPr>
              <a:t>Output Layer</a:t>
            </a:r>
          </a:p>
        </p:txBody>
      </p:sp>
      <p:sp>
        <p:nvSpPr>
          <p:cNvPr id="27" name="TextBox 26">
            <a:extLst>
              <a:ext uri="{FF2B5EF4-FFF2-40B4-BE49-F238E27FC236}">
                <a16:creationId xmlns:a16="http://schemas.microsoft.com/office/drawing/2014/main" id="{6A7A6EB9-91E7-04E5-76A4-A76CC2FA29B0}"/>
              </a:ext>
            </a:extLst>
          </p:cNvPr>
          <p:cNvSpPr txBox="1"/>
          <p:nvPr/>
        </p:nvSpPr>
        <p:spPr>
          <a:xfrm>
            <a:off x="2989688" y="3576364"/>
            <a:ext cx="1630254" cy="307777"/>
          </a:xfrm>
          <a:prstGeom prst="rect">
            <a:avLst/>
          </a:prstGeom>
          <a:noFill/>
          <a:ln>
            <a:noFill/>
          </a:ln>
        </p:spPr>
        <p:txBody>
          <a:bodyPr wrap="none" lIns="0" tIns="0" rIns="0" bIns="0" anchor="t">
            <a:spAutoFit/>
          </a:bodyPr>
          <a:lstStyle/>
          <a:p>
            <a:pPr algn="r"/>
            <a:r>
              <a:rPr sz="2000" b="1">
                <a:solidFill>
                  <a:srgbClr val="3CC583"/>
                </a:solidFill>
                <a:latin typeface="Times New Roman" panose="02020603050405020304" pitchFamily="18" charset="0"/>
                <a:cs typeface="Times New Roman" panose="02020603050405020304" pitchFamily="18" charset="0"/>
              </a:rPr>
              <a:t>Hidden Layers</a:t>
            </a:r>
          </a:p>
        </p:txBody>
      </p:sp>
      <p:sp>
        <p:nvSpPr>
          <p:cNvPr id="28" name="TextBox 27">
            <a:extLst>
              <a:ext uri="{FF2B5EF4-FFF2-40B4-BE49-F238E27FC236}">
                <a16:creationId xmlns:a16="http://schemas.microsoft.com/office/drawing/2014/main" id="{8524FE8C-2504-A68C-1E7F-AB3CB4DBFB7D}"/>
              </a:ext>
            </a:extLst>
          </p:cNvPr>
          <p:cNvSpPr txBox="1"/>
          <p:nvPr/>
        </p:nvSpPr>
        <p:spPr>
          <a:xfrm>
            <a:off x="7692443" y="3506985"/>
            <a:ext cx="1954061" cy="1231106"/>
          </a:xfrm>
          <a:prstGeom prst="rect">
            <a:avLst/>
          </a:prstGeom>
          <a:noFill/>
          <a:ln>
            <a:noFill/>
          </a:ln>
        </p:spPr>
        <p:txBody>
          <a:bodyPr wrap="none" lIns="0" tIns="0" rIns="0" bIns="0" anchor="t">
            <a:spAutoFit/>
          </a:bodyPr>
          <a:lstStyle/>
          <a:p>
            <a:pPr algn="l"/>
            <a:r>
              <a:rPr sz="2000">
                <a:solidFill>
                  <a:srgbClr val="000000"/>
                </a:solidFill>
                <a:latin typeface="Times New Roman" panose="02020603050405020304" pitchFamily="18" charset="0"/>
                <a:cs typeface="Times New Roman" panose="02020603050405020304" pitchFamily="18" charset="0"/>
              </a:rPr>
              <a:t>The final layer that
produces the
network's
predictions.</a:t>
            </a:r>
          </a:p>
        </p:txBody>
      </p:sp>
      <p:sp>
        <p:nvSpPr>
          <p:cNvPr id="29" name="TextBox 28">
            <a:extLst>
              <a:ext uri="{FF2B5EF4-FFF2-40B4-BE49-F238E27FC236}">
                <a16:creationId xmlns:a16="http://schemas.microsoft.com/office/drawing/2014/main" id="{1DAF0E0B-C82C-E3A8-52EA-7A378D2E0721}"/>
              </a:ext>
            </a:extLst>
          </p:cNvPr>
          <p:cNvSpPr txBox="1"/>
          <p:nvPr/>
        </p:nvSpPr>
        <p:spPr>
          <a:xfrm>
            <a:off x="2523483" y="3908686"/>
            <a:ext cx="2245808" cy="1231106"/>
          </a:xfrm>
          <a:prstGeom prst="rect">
            <a:avLst/>
          </a:prstGeom>
          <a:noFill/>
          <a:ln>
            <a:noFill/>
          </a:ln>
        </p:spPr>
        <p:txBody>
          <a:bodyPr wrap="none" lIns="0" tIns="0" rIns="0" bIns="0" anchor="t">
            <a:spAutoFit/>
          </a:bodyPr>
          <a:lstStyle/>
          <a:p>
            <a:pPr algn="r"/>
            <a:r>
              <a:rPr sz="2000">
                <a:solidFill>
                  <a:srgbClr val="374840"/>
                </a:solidFill>
                <a:latin typeface="Times New Roman" panose="02020603050405020304" pitchFamily="18" charset="0"/>
                <a:cs typeface="Times New Roman" panose="02020603050405020304" pitchFamily="18" charset="0"/>
              </a:rPr>
              <a:t>Multiple layers where
complex data
transformations
occur.</a:t>
            </a:r>
          </a:p>
        </p:txBody>
      </p:sp>
      <p:sp>
        <p:nvSpPr>
          <p:cNvPr id="30" name="TextBox 29">
            <a:extLst>
              <a:ext uri="{FF2B5EF4-FFF2-40B4-BE49-F238E27FC236}">
                <a16:creationId xmlns:a16="http://schemas.microsoft.com/office/drawing/2014/main" id="{7C6E805F-75DB-C970-CD85-CB4DFB7E975D}"/>
              </a:ext>
            </a:extLst>
          </p:cNvPr>
          <p:cNvSpPr txBox="1"/>
          <p:nvPr/>
        </p:nvSpPr>
        <p:spPr>
          <a:xfrm>
            <a:off x="6783868" y="4869849"/>
            <a:ext cx="1332096" cy="307777"/>
          </a:xfrm>
          <a:prstGeom prst="rect">
            <a:avLst/>
          </a:prstGeom>
          <a:noFill/>
          <a:ln>
            <a:noFill/>
          </a:ln>
        </p:spPr>
        <p:txBody>
          <a:bodyPr wrap="none" lIns="0" tIns="0" rIns="0" bIns="0" anchor="t">
            <a:spAutoFit/>
          </a:bodyPr>
          <a:lstStyle/>
          <a:p>
            <a:pPr algn="l"/>
            <a:r>
              <a:rPr sz="2000" b="1">
                <a:solidFill>
                  <a:srgbClr val="1EABDA"/>
                </a:solidFill>
                <a:latin typeface="Times New Roman" panose="02020603050405020304" pitchFamily="18" charset="0"/>
                <a:cs typeface="Times New Roman" panose="02020603050405020304" pitchFamily="18" charset="0"/>
              </a:rPr>
              <a:t>Input Layer</a:t>
            </a:r>
          </a:p>
        </p:txBody>
      </p:sp>
      <p:sp>
        <p:nvSpPr>
          <p:cNvPr id="31" name="TextBox 30">
            <a:extLst>
              <a:ext uri="{FF2B5EF4-FFF2-40B4-BE49-F238E27FC236}">
                <a16:creationId xmlns:a16="http://schemas.microsoft.com/office/drawing/2014/main" id="{1F36FA2A-1726-235D-29E0-2C285191824F}"/>
              </a:ext>
            </a:extLst>
          </p:cNvPr>
          <p:cNvSpPr txBox="1"/>
          <p:nvPr/>
        </p:nvSpPr>
        <p:spPr>
          <a:xfrm>
            <a:off x="6783869" y="5210566"/>
            <a:ext cx="2181687" cy="923330"/>
          </a:xfrm>
          <a:prstGeom prst="rect">
            <a:avLst/>
          </a:prstGeom>
          <a:noFill/>
          <a:ln>
            <a:noFill/>
          </a:ln>
        </p:spPr>
        <p:txBody>
          <a:bodyPr wrap="none" lIns="0" tIns="0" rIns="0" bIns="0" anchor="t">
            <a:spAutoFit/>
          </a:bodyPr>
          <a:lstStyle/>
          <a:p>
            <a:pPr algn="l"/>
            <a:r>
              <a:rPr sz="2000">
                <a:solidFill>
                  <a:srgbClr val="32444A"/>
                </a:solidFill>
                <a:latin typeface="Times New Roman" panose="02020603050405020304" pitchFamily="18" charset="0"/>
                <a:cs typeface="Times New Roman" panose="02020603050405020304" pitchFamily="18" charset="0"/>
              </a:rPr>
              <a:t>The starting point for
data entry into the
network.</a:t>
            </a:r>
          </a:p>
        </p:txBody>
      </p:sp>
      <p:sp>
        <p:nvSpPr>
          <p:cNvPr id="32" name="Rounded Rectangle 31">
            <a:extLst>
              <a:ext uri="{FF2B5EF4-FFF2-40B4-BE49-F238E27FC236}">
                <a16:creationId xmlns:a16="http://schemas.microsoft.com/office/drawing/2014/main" id="{3F1606B4-FDF7-3473-2B7C-7866B1E121DD}"/>
              </a:ext>
            </a:extLst>
          </p:cNvPr>
          <p:cNvSpPr/>
          <p:nvPr/>
        </p:nvSpPr>
        <p:spPr>
          <a:xfrm>
            <a:off x="6886793" y="2412508"/>
            <a:ext cx="380939" cy="312381"/>
          </a:xfrm>
          <a:custGeom>
            <a:avLst/>
            <a:gdLst/>
            <a:ahLst/>
            <a:cxnLst/>
            <a:rect l="0" t="0" r="0" b="0"/>
            <a:pathLst>
              <a:path w="380939" h="312381">
                <a:moveTo>
                  <a:pt x="0" y="312370"/>
                </a:moveTo>
                <a:cubicBezTo>
                  <a:pt x="11534" y="312381"/>
                  <a:pt x="23033" y="311103"/>
                  <a:pt x="34284" y="308560"/>
                </a:cubicBezTo>
                <a:cubicBezTo>
                  <a:pt x="45215" y="304917"/>
                  <a:pt x="8281" y="174072"/>
                  <a:pt x="28322" y="172582"/>
                </a:cubicBezTo>
                <a:cubicBezTo>
                  <a:pt x="48362" y="171091"/>
                  <a:pt x="85131" y="309057"/>
                  <a:pt x="104344" y="301770"/>
                </a:cubicBezTo>
                <a:cubicBezTo>
                  <a:pt x="123556" y="294482"/>
                  <a:pt x="80991" y="95566"/>
                  <a:pt x="103847" y="90100"/>
                </a:cubicBezTo>
                <a:cubicBezTo>
                  <a:pt x="126703" y="84634"/>
                  <a:pt x="181691" y="288851"/>
                  <a:pt x="209682" y="284876"/>
                </a:cubicBezTo>
                <a:cubicBezTo>
                  <a:pt x="237673" y="280901"/>
                  <a:pt x="173575" y="0"/>
                  <a:pt x="200904" y="3312"/>
                </a:cubicBezTo>
                <a:cubicBezTo>
                  <a:pt x="228232" y="6625"/>
                  <a:pt x="298623" y="273448"/>
                  <a:pt x="325289" y="275270"/>
                </a:cubicBezTo>
                <a:cubicBezTo>
                  <a:pt x="351954" y="277091"/>
                  <a:pt x="303260" y="62275"/>
                  <a:pt x="380939" y="93081"/>
                </a:cubicBezTo>
              </a:path>
            </a:pathLst>
          </a:custGeom>
          <a:noFill/>
          <a:ln w="14196">
            <a:solidFill>
              <a:srgbClr val="FFFFFF"/>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33" name="Rounded Rectangle 32">
            <a:extLst>
              <a:ext uri="{FF2B5EF4-FFF2-40B4-BE49-F238E27FC236}">
                <a16:creationId xmlns:a16="http://schemas.microsoft.com/office/drawing/2014/main" id="{AA8CD1E9-DDB8-FB24-D85A-8DDCA52DD948}"/>
              </a:ext>
            </a:extLst>
          </p:cNvPr>
          <p:cNvSpPr/>
          <p:nvPr/>
        </p:nvSpPr>
        <p:spPr>
          <a:xfrm>
            <a:off x="6451434" y="3042051"/>
            <a:ext cx="380939" cy="380939"/>
          </a:xfrm>
          <a:custGeom>
            <a:avLst/>
            <a:gdLst/>
            <a:ahLst/>
            <a:cxnLst/>
            <a:rect l="0" t="0" r="0" b="0"/>
            <a:pathLst>
              <a:path w="380939" h="380939">
                <a:moveTo>
                  <a:pt x="195206" y="363200"/>
                </a:moveTo>
                <a:cubicBezTo>
                  <a:pt x="195197" y="373000"/>
                  <a:pt x="187250" y="380939"/>
                  <a:pt x="177451" y="380939"/>
                </a:cubicBezTo>
                <a:lnTo>
                  <a:pt x="17738" y="380939"/>
                </a:lnTo>
                <a:cubicBezTo>
                  <a:pt x="7945" y="380930"/>
                  <a:pt x="9" y="372993"/>
                  <a:pt x="0" y="363200"/>
                </a:cubicBezTo>
                <a:lnTo>
                  <a:pt x="0" y="318829"/>
                </a:lnTo>
                <a:cubicBezTo>
                  <a:pt x="0" y="264924"/>
                  <a:pt x="43698" y="221226"/>
                  <a:pt x="97603" y="221226"/>
                </a:cubicBezTo>
                <a:cubicBezTo>
                  <a:pt x="151508" y="221226"/>
                  <a:pt x="195206" y="264924"/>
                  <a:pt x="195206" y="318829"/>
                </a:cubicBezTo>
                <a:close/>
                <a:moveTo>
                  <a:pt x="60337" y="281563"/>
                </a:moveTo>
                <a:cubicBezTo>
                  <a:pt x="60337" y="283850"/>
                  <a:pt x="62191" y="285704"/>
                  <a:pt x="64478" y="285704"/>
                </a:cubicBezTo>
                <a:cubicBezTo>
                  <a:pt x="66764" y="285704"/>
                  <a:pt x="68618" y="283850"/>
                  <a:pt x="68618" y="281563"/>
                </a:cubicBezTo>
                <a:cubicBezTo>
                  <a:pt x="68618" y="279277"/>
                  <a:pt x="66764" y="277423"/>
                  <a:pt x="64478" y="277423"/>
                </a:cubicBezTo>
                <a:cubicBezTo>
                  <a:pt x="62191" y="277423"/>
                  <a:pt x="60337" y="279277"/>
                  <a:pt x="60337" y="281563"/>
                </a:cubicBezTo>
                <a:moveTo>
                  <a:pt x="126587" y="281464"/>
                </a:moveTo>
                <a:cubicBezTo>
                  <a:pt x="126587" y="283751"/>
                  <a:pt x="128441" y="285605"/>
                  <a:pt x="130728" y="285605"/>
                </a:cubicBezTo>
                <a:cubicBezTo>
                  <a:pt x="133015" y="285605"/>
                  <a:pt x="134869" y="283751"/>
                  <a:pt x="134869" y="281464"/>
                </a:cubicBezTo>
                <a:cubicBezTo>
                  <a:pt x="134869" y="279177"/>
                  <a:pt x="133015" y="277323"/>
                  <a:pt x="130728" y="277323"/>
                </a:cubicBezTo>
                <a:cubicBezTo>
                  <a:pt x="128441" y="277323"/>
                  <a:pt x="126587" y="279177"/>
                  <a:pt x="126587" y="281464"/>
                </a:cubicBezTo>
                <a:moveTo>
                  <a:pt x="97603" y="221226"/>
                </a:moveTo>
                <a:lnTo>
                  <a:pt x="97603" y="185732"/>
                </a:lnTo>
                <a:moveTo>
                  <a:pt x="70987" y="159116"/>
                </a:moveTo>
                <a:cubicBezTo>
                  <a:pt x="70987" y="144417"/>
                  <a:pt x="82903" y="132500"/>
                  <a:pt x="97603" y="132500"/>
                </a:cubicBezTo>
                <a:cubicBezTo>
                  <a:pt x="112302" y="132500"/>
                  <a:pt x="124219" y="144417"/>
                  <a:pt x="124219" y="159116"/>
                </a:cubicBezTo>
                <a:cubicBezTo>
                  <a:pt x="124219" y="173816"/>
                  <a:pt x="112302" y="185732"/>
                  <a:pt x="97603" y="185732"/>
                </a:cubicBezTo>
                <a:cubicBezTo>
                  <a:pt x="82903" y="185732"/>
                  <a:pt x="70987" y="173816"/>
                  <a:pt x="70987" y="159116"/>
                </a:cubicBezTo>
                <a:moveTo>
                  <a:pt x="195206" y="336468"/>
                </a:moveTo>
                <a:lnTo>
                  <a:pt x="0" y="336468"/>
                </a:lnTo>
                <a:moveTo>
                  <a:pt x="132500" y="103516"/>
                </a:moveTo>
                <a:lnTo>
                  <a:pt x="132500" y="82812"/>
                </a:lnTo>
                <a:moveTo>
                  <a:pt x="173907" y="165625"/>
                </a:moveTo>
                <a:lnTo>
                  <a:pt x="173907" y="66250"/>
                </a:lnTo>
                <a:moveTo>
                  <a:pt x="215313" y="49687"/>
                </a:moveTo>
                <a:lnTo>
                  <a:pt x="215313" y="182188"/>
                </a:lnTo>
                <a:moveTo>
                  <a:pt x="380939" y="82812"/>
                </a:moveTo>
                <a:lnTo>
                  <a:pt x="380939" y="149063"/>
                </a:lnTo>
                <a:moveTo>
                  <a:pt x="339532" y="66250"/>
                </a:moveTo>
                <a:lnTo>
                  <a:pt x="339532" y="165625"/>
                </a:lnTo>
                <a:moveTo>
                  <a:pt x="298126" y="49687"/>
                </a:moveTo>
                <a:lnTo>
                  <a:pt x="298126" y="182188"/>
                </a:lnTo>
                <a:moveTo>
                  <a:pt x="256719" y="0"/>
                </a:moveTo>
                <a:lnTo>
                  <a:pt x="256719" y="231876"/>
                </a:lnTo>
              </a:path>
            </a:pathLst>
          </a:custGeom>
          <a:noFill/>
          <a:ln w="14196">
            <a:solidFill>
              <a:srgbClr val="FFFFFF"/>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34" name="Rounded Rectangle 33">
            <a:extLst>
              <a:ext uri="{FF2B5EF4-FFF2-40B4-BE49-F238E27FC236}">
                <a16:creationId xmlns:a16="http://schemas.microsoft.com/office/drawing/2014/main" id="{C1754821-A5F8-1733-D205-6D071A1045EF}"/>
              </a:ext>
            </a:extLst>
          </p:cNvPr>
          <p:cNvSpPr/>
          <p:nvPr/>
        </p:nvSpPr>
        <p:spPr>
          <a:xfrm>
            <a:off x="6039143" y="3706210"/>
            <a:ext cx="371190" cy="377627"/>
          </a:xfrm>
          <a:custGeom>
            <a:avLst/>
            <a:gdLst/>
            <a:ahLst/>
            <a:cxnLst/>
            <a:rect l="0" t="0" r="0" b="0"/>
            <a:pathLst>
              <a:path w="371190" h="377627">
                <a:moveTo>
                  <a:pt x="66250" y="163971"/>
                </a:moveTo>
                <a:cubicBezTo>
                  <a:pt x="102839" y="163971"/>
                  <a:pt x="132500" y="152107"/>
                  <a:pt x="132500" y="137472"/>
                </a:cubicBezTo>
                <a:cubicBezTo>
                  <a:pt x="132500" y="122836"/>
                  <a:pt x="102839" y="110971"/>
                  <a:pt x="66250" y="110971"/>
                </a:cubicBezTo>
                <a:cubicBezTo>
                  <a:pt x="29661" y="110971"/>
                  <a:pt x="0" y="122836"/>
                  <a:pt x="0" y="137472"/>
                </a:cubicBezTo>
                <a:cubicBezTo>
                  <a:pt x="0" y="152107"/>
                  <a:pt x="29661" y="163971"/>
                  <a:pt x="66250" y="163971"/>
                </a:cubicBezTo>
                <a:close/>
                <a:moveTo>
                  <a:pt x="132500" y="137469"/>
                </a:moveTo>
                <a:lnTo>
                  <a:pt x="132500" y="243470"/>
                </a:lnTo>
                <a:cubicBezTo>
                  <a:pt x="132500" y="258376"/>
                  <a:pt x="102687" y="269970"/>
                  <a:pt x="66250" y="269970"/>
                </a:cubicBezTo>
                <a:cubicBezTo>
                  <a:pt x="29812" y="269970"/>
                  <a:pt x="0" y="258376"/>
                  <a:pt x="0" y="243470"/>
                </a:cubicBezTo>
                <a:lnTo>
                  <a:pt x="0" y="137469"/>
                </a:lnTo>
                <a:moveTo>
                  <a:pt x="286390" y="22966"/>
                </a:moveTo>
                <a:cubicBezTo>
                  <a:pt x="286390" y="10282"/>
                  <a:pt x="305374" y="0"/>
                  <a:pt x="328790" y="0"/>
                </a:cubicBezTo>
                <a:cubicBezTo>
                  <a:pt x="352208" y="0"/>
                  <a:pt x="371190" y="10282"/>
                  <a:pt x="371190" y="22966"/>
                </a:cubicBezTo>
                <a:cubicBezTo>
                  <a:pt x="371190" y="35650"/>
                  <a:pt x="352208" y="45933"/>
                  <a:pt x="328790" y="45933"/>
                </a:cubicBezTo>
                <a:cubicBezTo>
                  <a:pt x="305374" y="45933"/>
                  <a:pt x="286390" y="35651"/>
                  <a:pt x="286390" y="22966"/>
                </a:cubicBezTo>
                <a:close/>
                <a:moveTo>
                  <a:pt x="371190" y="22967"/>
                </a:moveTo>
                <a:lnTo>
                  <a:pt x="371190" y="83034"/>
                </a:lnTo>
                <a:cubicBezTo>
                  <a:pt x="371190" y="95401"/>
                  <a:pt x="351757" y="106001"/>
                  <a:pt x="328790" y="106001"/>
                </a:cubicBezTo>
                <a:cubicBezTo>
                  <a:pt x="305824" y="106001"/>
                  <a:pt x="286390" y="95401"/>
                  <a:pt x="286390" y="83034"/>
                </a:cubicBezTo>
                <a:lnTo>
                  <a:pt x="286390" y="22967"/>
                </a:lnTo>
                <a:moveTo>
                  <a:pt x="286390" y="160548"/>
                </a:moveTo>
                <a:cubicBezTo>
                  <a:pt x="286390" y="147864"/>
                  <a:pt x="305374" y="137581"/>
                  <a:pt x="328790" y="137581"/>
                </a:cubicBezTo>
                <a:cubicBezTo>
                  <a:pt x="352208" y="137581"/>
                  <a:pt x="371190" y="147864"/>
                  <a:pt x="371190" y="160548"/>
                </a:cubicBezTo>
                <a:cubicBezTo>
                  <a:pt x="371190" y="173231"/>
                  <a:pt x="352208" y="183515"/>
                  <a:pt x="328790" y="183515"/>
                </a:cubicBezTo>
                <a:cubicBezTo>
                  <a:pt x="305374" y="183515"/>
                  <a:pt x="286390" y="173231"/>
                  <a:pt x="286390" y="160548"/>
                </a:cubicBezTo>
                <a:close/>
                <a:moveTo>
                  <a:pt x="371190" y="160549"/>
                </a:moveTo>
                <a:lnTo>
                  <a:pt x="371190" y="220615"/>
                </a:lnTo>
                <a:cubicBezTo>
                  <a:pt x="371190" y="232983"/>
                  <a:pt x="351757" y="243583"/>
                  <a:pt x="328790" y="243583"/>
                </a:cubicBezTo>
                <a:cubicBezTo>
                  <a:pt x="305824" y="243583"/>
                  <a:pt x="286390" y="232982"/>
                  <a:pt x="286390" y="220615"/>
                </a:cubicBezTo>
                <a:lnTo>
                  <a:pt x="286390" y="160549"/>
                </a:lnTo>
                <a:moveTo>
                  <a:pt x="286390" y="294592"/>
                </a:moveTo>
                <a:cubicBezTo>
                  <a:pt x="286390" y="281908"/>
                  <a:pt x="305374" y="271626"/>
                  <a:pt x="328790" y="271626"/>
                </a:cubicBezTo>
                <a:cubicBezTo>
                  <a:pt x="352208" y="271626"/>
                  <a:pt x="371190" y="281908"/>
                  <a:pt x="371190" y="294592"/>
                </a:cubicBezTo>
                <a:cubicBezTo>
                  <a:pt x="371190" y="307277"/>
                  <a:pt x="352208" y="317559"/>
                  <a:pt x="328790" y="317559"/>
                </a:cubicBezTo>
                <a:cubicBezTo>
                  <a:pt x="305374" y="317559"/>
                  <a:pt x="286390" y="307277"/>
                  <a:pt x="286390" y="294592"/>
                </a:cubicBezTo>
                <a:close/>
                <a:moveTo>
                  <a:pt x="371190" y="294594"/>
                </a:moveTo>
                <a:lnTo>
                  <a:pt x="371190" y="354661"/>
                </a:lnTo>
                <a:cubicBezTo>
                  <a:pt x="371190" y="367027"/>
                  <a:pt x="351757" y="377627"/>
                  <a:pt x="328790" y="377627"/>
                </a:cubicBezTo>
                <a:cubicBezTo>
                  <a:pt x="305824" y="377627"/>
                  <a:pt x="286390" y="367027"/>
                  <a:pt x="286390" y="354661"/>
                </a:cubicBezTo>
                <a:lnTo>
                  <a:pt x="286390" y="294594"/>
                </a:lnTo>
                <a:moveTo>
                  <a:pt x="246712" y="326283"/>
                </a:moveTo>
                <a:lnTo>
                  <a:pt x="213587" y="326283"/>
                </a:lnTo>
                <a:lnTo>
                  <a:pt x="213587" y="51344"/>
                </a:lnTo>
                <a:lnTo>
                  <a:pt x="246712" y="51344"/>
                </a:lnTo>
                <a:moveTo>
                  <a:pt x="246712" y="188813"/>
                </a:moveTo>
                <a:lnTo>
                  <a:pt x="172181" y="188813"/>
                </a:lnTo>
                <a:moveTo>
                  <a:pt x="0" y="190985"/>
                </a:moveTo>
                <a:cubicBezTo>
                  <a:pt x="0" y="204993"/>
                  <a:pt x="28648" y="216453"/>
                  <a:pt x="66250" y="216453"/>
                </a:cubicBezTo>
                <a:cubicBezTo>
                  <a:pt x="103852" y="216453"/>
                  <a:pt x="132501" y="204993"/>
                  <a:pt x="132501" y="190985"/>
                </a:cubicBezTo>
              </a:path>
            </a:pathLst>
          </a:custGeom>
          <a:noFill/>
          <a:ln w="14196">
            <a:solidFill>
              <a:srgbClr val="FFFFFF"/>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35" name="Rounded Rectangle 34">
            <a:extLst>
              <a:ext uri="{FF2B5EF4-FFF2-40B4-BE49-F238E27FC236}">
                <a16:creationId xmlns:a16="http://schemas.microsoft.com/office/drawing/2014/main" id="{FB47B9DC-4C85-038D-B66C-B3BA59814C87}"/>
              </a:ext>
            </a:extLst>
          </p:cNvPr>
          <p:cNvSpPr/>
          <p:nvPr/>
        </p:nvSpPr>
        <p:spPr>
          <a:xfrm>
            <a:off x="5618573" y="4367058"/>
            <a:ext cx="380939" cy="380939"/>
          </a:xfrm>
          <a:custGeom>
            <a:avLst/>
            <a:gdLst/>
            <a:ahLst/>
            <a:cxnLst/>
            <a:rect l="0" t="0" r="0" b="0"/>
            <a:pathLst>
              <a:path w="380939" h="380939">
                <a:moveTo>
                  <a:pt x="220100" y="0"/>
                </a:moveTo>
                <a:lnTo>
                  <a:pt x="364012" y="0"/>
                </a:lnTo>
                <a:cubicBezTo>
                  <a:pt x="364012" y="0"/>
                  <a:pt x="380939" y="0"/>
                  <a:pt x="380939" y="16926"/>
                </a:cubicBezTo>
                <a:lnTo>
                  <a:pt x="380939" y="152375"/>
                </a:lnTo>
                <a:cubicBezTo>
                  <a:pt x="380939" y="152375"/>
                  <a:pt x="380939" y="169302"/>
                  <a:pt x="364012" y="169302"/>
                </a:cubicBezTo>
                <a:lnTo>
                  <a:pt x="220100" y="169302"/>
                </a:lnTo>
                <a:cubicBezTo>
                  <a:pt x="220100" y="169302"/>
                  <a:pt x="203173" y="169302"/>
                  <a:pt x="203173" y="152375"/>
                </a:cubicBezTo>
                <a:lnTo>
                  <a:pt x="203173" y="16926"/>
                </a:lnTo>
                <a:cubicBezTo>
                  <a:pt x="203173" y="16926"/>
                  <a:pt x="203173" y="0"/>
                  <a:pt x="220100" y="0"/>
                </a:cubicBezTo>
                <a:moveTo>
                  <a:pt x="380939" y="57654"/>
                </a:moveTo>
                <a:lnTo>
                  <a:pt x="203173" y="57654"/>
                </a:lnTo>
                <a:moveTo>
                  <a:pt x="380939" y="113486"/>
                </a:moveTo>
                <a:lnTo>
                  <a:pt x="203173" y="113486"/>
                </a:lnTo>
                <a:moveTo>
                  <a:pt x="283567" y="57654"/>
                </a:moveTo>
                <a:lnTo>
                  <a:pt x="283567" y="169302"/>
                </a:lnTo>
                <a:moveTo>
                  <a:pt x="331235" y="169302"/>
                </a:moveTo>
                <a:lnTo>
                  <a:pt x="331235" y="57654"/>
                </a:lnTo>
                <a:moveTo>
                  <a:pt x="76187" y="104344"/>
                </a:moveTo>
                <a:lnTo>
                  <a:pt x="38093" y="140781"/>
                </a:lnTo>
                <a:lnTo>
                  <a:pt x="38093" y="104344"/>
                </a:lnTo>
                <a:cubicBezTo>
                  <a:pt x="38637" y="76836"/>
                  <a:pt x="61383" y="54980"/>
                  <a:pt x="88891" y="55534"/>
                </a:cubicBezTo>
                <a:lnTo>
                  <a:pt x="152375" y="55534"/>
                </a:lnTo>
                <a:moveTo>
                  <a:pt x="0" y="104344"/>
                </a:moveTo>
                <a:lnTo>
                  <a:pt x="38093" y="140864"/>
                </a:lnTo>
                <a:moveTo>
                  <a:pt x="114281" y="92104"/>
                </a:moveTo>
                <a:lnTo>
                  <a:pt x="152375" y="55534"/>
                </a:lnTo>
                <a:lnTo>
                  <a:pt x="114281" y="18964"/>
                </a:lnTo>
                <a:moveTo>
                  <a:pt x="16926" y="186229"/>
                </a:moveTo>
                <a:lnTo>
                  <a:pt x="110058" y="186229"/>
                </a:lnTo>
                <a:cubicBezTo>
                  <a:pt x="110058" y="186229"/>
                  <a:pt x="126985" y="186229"/>
                  <a:pt x="126985" y="203156"/>
                </a:cubicBezTo>
                <a:lnTo>
                  <a:pt x="126985" y="364012"/>
                </a:lnTo>
                <a:cubicBezTo>
                  <a:pt x="126985" y="364012"/>
                  <a:pt x="126985" y="380939"/>
                  <a:pt x="110058" y="380939"/>
                </a:cubicBezTo>
                <a:lnTo>
                  <a:pt x="16926" y="380939"/>
                </a:lnTo>
                <a:cubicBezTo>
                  <a:pt x="16926" y="380939"/>
                  <a:pt x="0" y="380939"/>
                  <a:pt x="0" y="364012"/>
                </a:cubicBezTo>
                <a:lnTo>
                  <a:pt x="0" y="203156"/>
                </a:lnTo>
                <a:cubicBezTo>
                  <a:pt x="0" y="203156"/>
                  <a:pt x="0" y="186229"/>
                  <a:pt x="16926" y="186229"/>
                </a:cubicBezTo>
                <a:moveTo>
                  <a:pt x="126985" y="330141"/>
                </a:moveTo>
                <a:lnTo>
                  <a:pt x="0" y="330141"/>
                </a:lnTo>
              </a:path>
            </a:pathLst>
          </a:custGeom>
          <a:noFill/>
          <a:ln w="14196">
            <a:solidFill>
              <a:srgbClr val="FFFFFF"/>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pic>
        <p:nvPicPr>
          <p:cNvPr id="37" name="Picture 36">
            <a:extLst>
              <a:ext uri="{FF2B5EF4-FFF2-40B4-BE49-F238E27FC236}">
                <a16:creationId xmlns:a16="http://schemas.microsoft.com/office/drawing/2014/main" id="{89FB02AB-E468-77AB-90C2-CE86EB43EEE0}"/>
              </a:ext>
            </a:extLst>
          </p:cNvPr>
          <p:cNvPicPr>
            <a:picLocks noChangeAspect="1"/>
          </p:cNvPicPr>
          <p:nvPr/>
        </p:nvPicPr>
        <p:blipFill>
          <a:blip r:embed="rId2"/>
          <a:stretch>
            <a:fillRect/>
          </a:stretch>
        </p:blipFill>
        <p:spPr>
          <a:xfrm>
            <a:off x="10115550" y="6381750"/>
            <a:ext cx="2076450" cy="476250"/>
          </a:xfrm>
          <a:prstGeom prst="rect">
            <a:avLst/>
          </a:prstGeom>
        </p:spPr>
      </p:pic>
    </p:spTree>
    <p:extLst>
      <p:ext uri="{BB962C8B-B14F-4D97-AF65-F5344CB8AC3E}">
        <p14:creationId xmlns:p14="http://schemas.microsoft.com/office/powerpoint/2010/main" val="3130458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2AECA6-D72D-ABE9-7527-F8221B30C867}"/>
            </a:ext>
          </a:extLst>
        </p:cNvPr>
        <p:cNvGrpSpPr/>
        <p:nvPr/>
      </p:nvGrpSpPr>
      <p:grpSpPr>
        <a:xfrm>
          <a:off x="0" y="0"/>
          <a:ext cx="0" cy="0"/>
          <a:chOff x="0" y="0"/>
          <a:chExt cx="0" cy="0"/>
        </a:xfrm>
      </p:grpSpPr>
      <p:sp>
        <p:nvSpPr>
          <p:cNvPr id="23" name="TextBox 22">
            <a:extLst>
              <a:ext uri="{FF2B5EF4-FFF2-40B4-BE49-F238E27FC236}">
                <a16:creationId xmlns:a16="http://schemas.microsoft.com/office/drawing/2014/main" id="{2C23D0DA-CCC1-4ED0-6A39-3671A1398F5E}"/>
              </a:ext>
            </a:extLst>
          </p:cNvPr>
          <p:cNvSpPr txBox="1"/>
          <p:nvPr/>
        </p:nvSpPr>
        <p:spPr>
          <a:xfrm>
            <a:off x="4773562" y="422787"/>
            <a:ext cx="2646558" cy="650178"/>
          </a:xfrm>
          <a:prstGeom prst="rect">
            <a:avLst/>
          </a:prstGeom>
          <a:noFill/>
          <a:ln>
            <a:noFill/>
          </a:ln>
        </p:spPr>
        <p:txBody>
          <a:bodyPr wrap="none" lIns="0" tIns="0" rIns="0" bIns="0" anchor="t">
            <a:spAutoFit/>
          </a:bodyPr>
          <a:lstStyle/>
          <a:p>
            <a:pPr algn="ctr">
              <a:lnSpc>
                <a:spcPct val="150000"/>
              </a:lnSpc>
            </a:pPr>
            <a:r>
              <a:rPr lang="en-US" sz="3200" b="1" dirty="0">
                <a:latin typeface="Times New Roman" panose="02020603050405020304" pitchFamily="18" charset="0"/>
                <a:cs typeface="Times New Roman" panose="02020603050405020304" pitchFamily="18" charset="0"/>
              </a:rPr>
              <a:t>ALGORITHM</a:t>
            </a:r>
          </a:p>
        </p:txBody>
      </p:sp>
      <p:pic>
        <p:nvPicPr>
          <p:cNvPr id="37" name="Picture 36">
            <a:extLst>
              <a:ext uri="{FF2B5EF4-FFF2-40B4-BE49-F238E27FC236}">
                <a16:creationId xmlns:a16="http://schemas.microsoft.com/office/drawing/2014/main" id="{3D25B4F4-E8D1-FE74-5681-C37DC30BEC9D}"/>
              </a:ext>
            </a:extLst>
          </p:cNvPr>
          <p:cNvPicPr>
            <a:picLocks noChangeAspect="1"/>
          </p:cNvPicPr>
          <p:nvPr/>
        </p:nvPicPr>
        <p:blipFill>
          <a:blip r:embed="rId2"/>
          <a:stretch>
            <a:fillRect/>
          </a:stretch>
        </p:blipFill>
        <p:spPr>
          <a:xfrm>
            <a:off x="10115550" y="6381750"/>
            <a:ext cx="2076450" cy="476250"/>
          </a:xfrm>
          <a:prstGeom prst="rect">
            <a:avLst/>
          </a:prstGeom>
        </p:spPr>
      </p:pic>
      <p:sp>
        <p:nvSpPr>
          <p:cNvPr id="3" name="TextBox 2">
            <a:extLst>
              <a:ext uri="{FF2B5EF4-FFF2-40B4-BE49-F238E27FC236}">
                <a16:creationId xmlns:a16="http://schemas.microsoft.com/office/drawing/2014/main" id="{0571CDAA-2358-8950-0E47-202EB1503F8C}"/>
              </a:ext>
            </a:extLst>
          </p:cNvPr>
          <p:cNvSpPr txBox="1"/>
          <p:nvPr/>
        </p:nvSpPr>
        <p:spPr>
          <a:xfrm>
            <a:off x="865238" y="1072965"/>
            <a:ext cx="11444748" cy="5444054"/>
          </a:xfrm>
          <a:prstGeom prst="rect">
            <a:avLst/>
          </a:prstGeom>
          <a:noFill/>
        </p:spPr>
        <p:txBody>
          <a:bodyPr wrap="square">
            <a:spAutoFit/>
          </a:bodyPr>
          <a:lstStyle/>
          <a:p>
            <a:pPr algn="just">
              <a:lnSpc>
                <a:spcPct val="150000"/>
              </a:lnSpc>
              <a:buNone/>
            </a:pPr>
            <a:r>
              <a:rPr lang="en-IN" b="1" dirty="0">
                <a:latin typeface="Times New Roman" panose="02020603050405020304" pitchFamily="18" charset="0"/>
                <a:cs typeface="Times New Roman" panose="02020603050405020304" pitchFamily="18" charset="0"/>
              </a:rPr>
              <a:t>ALGORITHM: CYBERSHIELD CYBERBULLYING DETECTION SYSTEM</a:t>
            </a:r>
          </a:p>
          <a:p>
            <a:pPr algn="just">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Data Acquisition &amp; Preprocessing</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Load the dataset containing social media interactions.</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Perform Exploratory Data Analysis (EDA) to identify trends and patterns.</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Clean the dataset by removing special characters, </a:t>
            </a:r>
            <a:r>
              <a:rPr lang="en-IN" dirty="0" err="1">
                <a:latin typeface="Times New Roman" panose="02020603050405020304" pitchFamily="18" charset="0"/>
                <a:cs typeface="Times New Roman" panose="02020603050405020304" pitchFamily="18" charset="0"/>
              </a:rPr>
              <a:t>stopwords</a:t>
            </a:r>
            <a:r>
              <a:rPr lang="en-IN" dirty="0">
                <a:latin typeface="Times New Roman" panose="02020603050405020304" pitchFamily="18" charset="0"/>
                <a:cs typeface="Times New Roman" panose="02020603050405020304" pitchFamily="18" charset="0"/>
              </a:rPr>
              <a:t>, and unnecessary symbols.</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Apply N-gram feature extraction to understand contextual patterns.</a:t>
            </a:r>
          </a:p>
          <a:p>
            <a:pPr algn="just">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Train-Test Split</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Split the dataset into training and testing sets (e.g., 80%-20% split).</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Balance the dataset to mitigate biases in cyberbullying classification.</a:t>
            </a:r>
          </a:p>
          <a:p>
            <a:pPr algn="just">
              <a:lnSpc>
                <a:spcPct val="150000"/>
              </a:lnSpc>
              <a:buFont typeface="+mj-lt"/>
              <a:buAutoNum type="arabicPeriod"/>
            </a:pPr>
            <a:r>
              <a:rPr lang="en-IN" b="1" dirty="0">
                <a:latin typeface="Times New Roman" panose="02020603050405020304" pitchFamily="18" charset="0"/>
                <a:cs typeface="Times New Roman" panose="02020603050405020304" pitchFamily="18" charset="0"/>
              </a:rPr>
              <a:t>Feature Engineering</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Apply Sentiment Analysis to capture emotional tone.</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Utilize Natural Language Processing (NLP) for semantic understanding.</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 Word Embeddings (e.g., Word2Vec, </a:t>
            </a:r>
            <a:r>
              <a:rPr lang="en-IN" dirty="0" err="1">
                <a:latin typeface="Times New Roman" panose="02020603050405020304" pitchFamily="18" charset="0"/>
                <a:cs typeface="Times New Roman" panose="02020603050405020304" pitchFamily="18" charset="0"/>
              </a:rPr>
              <a:t>GloVe</a:t>
            </a:r>
            <a:r>
              <a:rPr lang="en-IN" dirty="0">
                <a:latin typeface="Times New Roman" panose="02020603050405020304" pitchFamily="18" charset="0"/>
                <a:cs typeface="Times New Roman" panose="02020603050405020304" pitchFamily="18" charset="0"/>
              </a:rPr>
              <a:t>) for enhanced text representation.</a:t>
            </a:r>
          </a:p>
        </p:txBody>
      </p:sp>
    </p:spTree>
    <p:extLst>
      <p:ext uri="{BB962C8B-B14F-4D97-AF65-F5344CB8AC3E}">
        <p14:creationId xmlns:p14="http://schemas.microsoft.com/office/powerpoint/2010/main" val="480411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CE29C4-A5F4-DBA2-6092-CF42ECC4AC2A}"/>
              </a:ext>
            </a:extLst>
          </p:cNvPr>
          <p:cNvSpPr txBox="1"/>
          <p:nvPr/>
        </p:nvSpPr>
        <p:spPr>
          <a:xfrm>
            <a:off x="668593" y="880432"/>
            <a:ext cx="11149781" cy="4197559"/>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4.</a:t>
            </a:r>
            <a:r>
              <a:rPr lang="en-IN" b="1" dirty="0">
                <a:latin typeface="Times New Roman" panose="02020603050405020304" pitchFamily="18" charset="0"/>
                <a:cs typeface="Times New Roman" panose="02020603050405020304" pitchFamily="18" charset="0"/>
              </a:rPr>
              <a:t>Deep Learning Model Training</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Train a Deep Neural Network (DNN) model.</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Train a Convolutional Neural Network (CNN) for enhanced accuracy.</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Validate models using cross-validation techniques.</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Optimize hyperparameters for improved precision.</a:t>
            </a:r>
          </a:p>
          <a:p>
            <a:pPr algn="just">
              <a:lnSpc>
                <a:spcPct val="150000"/>
              </a:lnSpc>
            </a:pPr>
            <a:r>
              <a:rPr lang="en-IN" dirty="0">
                <a:latin typeface="Times New Roman" panose="02020603050405020304" pitchFamily="18" charset="0"/>
                <a:cs typeface="Times New Roman" panose="02020603050405020304" pitchFamily="18" charset="0"/>
              </a:rPr>
              <a:t>5.</a:t>
            </a:r>
            <a:r>
              <a:rPr lang="en-IN" b="1" dirty="0">
                <a:latin typeface="Times New Roman" panose="02020603050405020304" pitchFamily="18" charset="0"/>
                <a:cs typeface="Times New Roman" panose="02020603050405020304" pitchFamily="18" charset="0"/>
              </a:rPr>
              <a:t>Cyberbullying Detection &amp; Classification</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Run the trained model on real-time social media data.</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Categorize interactions into classes such as Not Cyberbullying, Religion, Age, Gender, Ethnicity, Other Cyberbullying (as seen in the confusion matrix).</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Implement threshold-based classification to refine results.</a:t>
            </a:r>
          </a:p>
        </p:txBody>
      </p:sp>
    </p:spTree>
    <p:extLst>
      <p:ext uri="{BB962C8B-B14F-4D97-AF65-F5344CB8AC3E}">
        <p14:creationId xmlns:p14="http://schemas.microsoft.com/office/powerpoint/2010/main" val="2028357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13E12F-74CE-99C7-BE2B-6BD2F96B08C9}"/>
              </a:ext>
            </a:extLst>
          </p:cNvPr>
          <p:cNvSpPr txBox="1"/>
          <p:nvPr/>
        </p:nvSpPr>
        <p:spPr>
          <a:xfrm>
            <a:off x="983226" y="625982"/>
            <a:ext cx="9910916" cy="5859168"/>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6.</a:t>
            </a:r>
            <a:r>
              <a:rPr lang="en-IN" b="1" dirty="0">
                <a:latin typeface="Times New Roman" panose="02020603050405020304" pitchFamily="18" charset="0"/>
                <a:cs typeface="Times New Roman" panose="02020603050405020304" pitchFamily="18" charset="0"/>
              </a:rPr>
              <a:t>Evaluation &amp; Performance Analysis</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Generate confusion matrix to assess model accuracy.</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Compute Precision, Recall, F1-score, Sensitivity, Specificity metrics.</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Reduce false positives through iterative model fine-tuning.</a:t>
            </a:r>
          </a:p>
          <a:p>
            <a:pPr algn="just">
              <a:lnSpc>
                <a:spcPct val="150000"/>
              </a:lnSpc>
            </a:pPr>
            <a:r>
              <a:rPr lang="en-IN" dirty="0">
                <a:latin typeface="Times New Roman" panose="02020603050405020304" pitchFamily="18" charset="0"/>
                <a:cs typeface="Times New Roman" panose="02020603050405020304" pitchFamily="18" charset="0"/>
              </a:rPr>
              <a:t>7.</a:t>
            </a:r>
            <a:r>
              <a:rPr lang="en-IN" b="1" dirty="0">
                <a:latin typeface="Times New Roman" panose="02020603050405020304" pitchFamily="18" charset="0"/>
                <a:cs typeface="Times New Roman" panose="02020603050405020304" pitchFamily="18" charset="0"/>
              </a:rPr>
              <a:t>Real-Time Monitoring &amp; Deployment</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Deploy </a:t>
            </a:r>
            <a:r>
              <a:rPr lang="en-IN" dirty="0" err="1">
                <a:latin typeface="Times New Roman" panose="02020603050405020304" pitchFamily="18" charset="0"/>
                <a:cs typeface="Times New Roman" panose="02020603050405020304" pitchFamily="18" charset="0"/>
              </a:rPr>
              <a:t>CyberShield</a:t>
            </a:r>
            <a:r>
              <a:rPr lang="en-IN" dirty="0">
                <a:latin typeface="Times New Roman" panose="02020603050405020304" pitchFamily="18" charset="0"/>
                <a:cs typeface="Times New Roman" panose="02020603050405020304" pitchFamily="18" charset="0"/>
              </a:rPr>
              <a:t> as an automated moderation system.</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Continuously update datasets for adaptability.</a:t>
            </a:r>
          </a:p>
          <a:p>
            <a:pPr marL="742950" lvl="1"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Provide actionable analytics for platform administrators.</a:t>
            </a:r>
          </a:p>
          <a:p>
            <a:pPr algn="just">
              <a:lnSpc>
                <a:spcPct val="150000"/>
              </a:lnSpc>
            </a:pPr>
            <a:r>
              <a:rPr lang="en-IN" dirty="0">
                <a:latin typeface="Times New Roman" panose="02020603050405020304" pitchFamily="18" charset="0"/>
                <a:cs typeface="Times New Roman" panose="02020603050405020304" pitchFamily="18" charset="0"/>
              </a:rPr>
              <a:t>8.</a:t>
            </a:r>
            <a:r>
              <a:rPr lang="en-IN" b="1" dirty="0">
                <a:latin typeface="Times New Roman" panose="02020603050405020304" pitchFamily="18" charset="0"/>
                <a:cs typeface="Times New Roman" panose="02020603050405020304" pitchFamily="18" charset="0"/>
              </a:rPr>
              <a:t>User Feedback &amp; Improvement</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Gather insights from flagged content.</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Refine the system through user reports and feedback loops.</a:t>
            </a:r>
          </a:p>
          <a:p>
            <a:pPr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Strengthen context-aware analysis to handle sarcasm, emojis, and indirect threats.</a:t>
            </a:r>
          </a:p>
          <a:p>
            <a:pPr algn="just">
              <a:lnSpc>
                <a:spcPct val="150000"/>
              </a:lnSpc>
            </a:pPr>
            <a:r>
              <a:rPr lang="en-IN" dirty="0">
                <a:latin typeface="Times New Roman" panose="02020603050405020304" pitchFamily="18" charset="0"/>
                <a:cs typeface="Times New Roman" panose="02020603050405020304" pitchFamily="18" charset="0"/>
              </a:rPr>
              <a:t>This structured approach ensures high accuracy, minimal false positives, and scalable cyberbullying prevention. Let me know if you'd like refinements or additional insights! </a:t>
            </a:r>
          </a:p>
        </p:txBody>
      </p:sp>
    </p:spTree>
    <p:extLst>
      <p:ext uri="{BB962C8B-B14F-4D97-AF65-F5344CB8AC3E}">
        <p14:creationId xmlns:p14="http://schemas.microsoft.com/office/powerpoint/2010/main" val="2445693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F5CDB-D208-A3AF-105A-3DBE5E7BFEAC}"/>
            </a:ext>
          </a:extLst>
        </p:cNvPr>
        <p:cNvGrpSpPr/>
        <p:nvPr/>
      </p:nvGrpSpPr>
      <p:grpSpPr>
        <a:xfrm>
          <a:off x="0" y="0"/>
          <a:ext cx="0" cy="0"/>
          <a:chOff x="0" y="0"/>
          <a:chExt cx="0" cy="0"/>
        </a:xfrm>
      </p:grpSpPr>
      <p:sp>
        <p:nvSpPr>
          <p:cNvPr id="23" name="TextBox 22">
            <a:extLst>
              <a:ext uri="{FF2B5EF4-FFF2-40B4-BE49-F238E27FC236}">
                <a16:creationId xmlns:a16="http://schemas.microsoft.com/office/drawing/2014/main" id="{0418C9DB-1F85-A59F-7928-2F76877AF735}"/>
              </a:ext>
            </a:extLst>
          </p:cNvPr>
          <p:cNvSpPr txBox="1"/>
          <p:nvPr/>
        </p:nvSpPr>
        <p:spPr>
          <a:xfrm>
            <a:off x="1832012" y="672426"/>
            <a:ext cx="8527976" cy="650178"/>
          </a:xfrm>
          <a:prstGeom prst="rect">
            <a:avLst/>
          </a:prstGeom>
          <a:noFill/>
          <a:ln>
            <a:noFill/>
          </a:ln>
        </p:spPr>
        <p:txBody>
          <a:bodyPr wrap="none" lIns="0" tIns="0" rIns="0" bIns="0" anchor="t">
            <a:spAutoFit/>
          </a:bodyPr>
          <a:lstStyle/>
          <a:p>
            <a:pPr algn="ctr">
              <a:lnSpc>
                <a:spcPct val="150000"/>
              </a:lnSpc>
            </a:pPr>
            <a:r>
              <a:rPr lang="en-US" sz="3200" b="1" dirty="0">
                <a:latin typeface="Times New Roman" panose="02020603050405020304" pitchFamily="18" charset="0"/>
                <a:cs typeface="Times New Roman" panose="02020603050405020304" pitchFamily="18" charset="0"/>
              </a:rPr>
              <a:t>CODE IMPLEMENTATION (SOURCE CODE)</a:t>
            </a:r>
          </a:p>
        </p:txBody>
      </p:sp>
      <p:pic>
        <p:nvPicPr>
          <p:cNvPr id="37" name="Picture 36">
            <a:extLst>
              <a:ext uri="{FF2B5EF4-FFF2-40B4-BE49-F238E27FC236}">
                <a16:creationId xmlns:a16="http://schemas.microsoft.com/office/drawing/2014/main" id="{CDD2981E-C315-71FD-F489-D73EBB261D66}"/>
              </a:ext>
            </a:extLst>
          </p:cNvPr>
          <p:cNvPicPr>
            <a:picLocks noChangeAspect="1"/>
          </p:cNvPicPr>
          <p:nvPr/>
        </p:nvPicPr>
        <p:blipFill>
          <a:blip r:embed="rId2"/>
          <a:stretch>
            <a:fillRect/>
          </a:stretch>
        </p:blipFill>
        <p:spPr>
          <a:xfrm>
            <a:off x="10115550" y="6381750"/>
            <a:ext cx="2076450" cy="476250"/>
          </a:xfrm>
          <a:prstGeom prst="rect">
            <a:avLst/>
          </a:prstGeom>
        </p:spPr>
      </p:pic>
      <p:pic>
        <p:nvPicPr>
          <p:cNvPr id="39" name="Picture 38">
            <a:extLst>
              <a:ext uri="{FF2B5EF4-FFF2-40B4-BE49-F238E27FC236}">
                <a16:creationId xmlns:a16="http://schemas.microsoft.com/office/drawing/2014/main" id="{3E1774AA-2517-5993-8ED7-00F4EC441DCD}"/>
              </a:ext>
            </a:extLst>
          </p:cNvPr>
          <p:cNvPicPr>
            <a:picLocks noChangeAspect="1"/>
          </p:cNvPicPr>
          <p:nvPr/>
        </p:nvPicPr>
        <p:blipFill>
          <a:blip r:embed="rId3">
            <a:alphaModFix amt="35000"/>
            <a:extLst>
              <a:ext uri="{BEBA8EAE-BF5A-486C-A8C5-ECC9F3942E4B}">
                <a14:imgProps xmlns:a14="http://schemas.microsoft.com/office/drawing/2010/main">
                  <a14:imgLayer r:embed="rId4">
                    <a14:imgEffect>
                      <a14:sharpenSoften amount="-100000"/>
                    </a14:imgEffect>
                    <a14:imgEffect>
                      <a14:brightnessContrast bright="-21000" contrast="1000"/>
                    </a14:imgEffect>
                  </a14:imgLayer>
                </a14:imgProps>
              </a:ext>
            </a:extLst>
          </a:blip>
          <a:srcRect b="9803"/>
          <a:stretch/>
        </p:blipFill>
        <p:spPr>
          <a:xfrm>
            <a:off x="0" y="0"/>
            <a:ext cx="12192000" cy="6858000"/>
          </a:xfrm>
          <a:prstGeom prst="rect">
            <a:avLst/>
          </a:prstGeom>
          <a:ln>
            <a:noFill/>
          </a:ln>
          <a:effectLst>
            <a:softEdge rad="112500"/>
          </a:effectLst>
        </p:spPr>
      </p:pic>
      <p:sp>
        <p:nvSpPr>
          <p:cNvPr id="38" name="TextBox 37">
            <a:extLst>
              <a:ext uri="{FF2B5EF4-FFF2-40B4-BE49-F238E27FC236}">
                <a16:creationId xmlns:a16="http://schemas.microsoft.com/office/drawing/2014/main" id="{B6F835E2-BD25-831B-6A6D-76E5FC8B9A9C}"/>
              </a:ext>
            </a:extLst>
          </p:cNvPr>
          <p:cNvSpPr txBox="1"/>
          <p:nvPr/>
        </p:nvSpPr>
        <p:spPr>
          <a:xfrm>
            <a:off x="4940709" y="2892831"/>
            <a:ext cx="2310581"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hlinkClick r:id="rId5"/>
              </a:rPr>
              <a:t>(SOURCE CODE)</a:t>
            </a:r>
            <a:endParaRPr lang="en-IN" sz="2000" dirty="0"/>
          </a:p>
        </p:txBody>
      </p:sp>
    </p:spTree>
    <p:extLst>
      <p:ext uri="{BB962C8B-B14F-4D97-AF65-F5344CB8AC3E}">
        <p14:creationId xmlns:p14="http://schemas.microsoft.com/office/powerpoint/2010/main" val="3187484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821251-CEEC-F8BC-55E8-7734DFE9CEBE}"/>
              </a:ext>
            </a:extLst>
          </p:cNvPr>
          <p:cNvSpPr txBox="1"/>
          <p:nvPr/>
        </p:nvSpPr>
        <p:spPr>
          <a:xfrm>
            <a:off x="3544649" y="200101"/>
            <a:ext cx="5102702" cy="752065"/>
          </a:xfrm>
          <a:prstGeom prst="rect">
            <a:avLst/>
          </a:prstGeom>
          <a:noFill/>
        </p:spPr>
        <p:txBody>
          <a:bodyPr wrap="square">
            <a:spAutoFit/>
          </a:bodyPr>
          <a:lstStyle/>
          <a:p>
            <a:pPr algn="l" rtl="0" eaLnBrk="1" latinLnBrk="0" hangingPunct="1">
              <a:lnSpc>
                <a:spcPct val="150000"/>
              </a:lnSpc>
              <a:buClrTx/>
              <a:buSzPts val="1800"/>
            </a:pPr>
            <a:r>
              <a:rPr lang="en-US" sz="3200" b="1" kern="1200" dirty="0">
                <a:solidFill>
                  <a:srgbClr val="000000"/>
                </a:solidFill>
                <a:effectLst/>
                <a:latin typeface="Times New Roman" panose="02020603050405020304" pitchFamily="18" charset="0"/>
                <a:ea typeface="+mn-ea"/>
                <a:cs typeface="Times New Roman" panose="02020603050405020304" pitchFamily="18" charset="0"/>
              </a:rPr>
              <a:t>RESULTS OBTAINED</a:t>
            </a:r>
            <a:endParaRPr lang="en-IN" sz="3200" b="1" dirty="0">
              <a:effectLst/>
            </a:endParaRPr>
          </a:p>
        </p:txBody>
      </p:sp>
      <p:pic>
        <p:nvPicPr>
          <p:cNvPr id="4" name="Picture 3">
            <a:extLst>
              <a:ext uri="{FF2B5EF4-FFF2-40B4-BE49-F238E27FC236}">
                <a16:creationId xmlns:a16="http://schemas.microsoft.com/office/drawing/2014/main" id="{C8F0A415-C986-FA95-AD43-BF964FFFAD06}"/>
              </a:ext>
            </a:extLst>
          </p:cNvPr>
          <p:cNvPicPr>
            <a:picLocks noChangeAspect="1"/>
          </p:cNvPicPr>
          <p:nvPr/>
        </p:nvPicPr>
        <p:blipFill>
          <a:blip r:embed="rId2"/>
          <a:stretch>
            <a:fillRect/>
          </a:stretch>
        </p:blipFill>
        <p:spPr>
          <a:xfrm>
            <a:off x="10115550" y="6381750"/>
            <a:ext cx="2076450" cy="476250"/>
          </a:xfrm>
          <a:prstGeom prst="rect">
            <a:avLst/>
          </a:prstGeom>
        </p:spPr>
      </p:pic>
      <p:pic>
        <p:nvPicPr>
          <p:cNvPr id="6" name="Picture 5">
            <a:extLst>
              <a:ext uri="{FF2B5EF4-FFF2-40B4-BE49-F238E27FC236}">
                <a16:creationId xmlns:a16="http://schemas.microsoft.com/office/drawing/2014/main" id="{C272F793-337E-21F3-9C9A-F14AC2448371}"/>
              </a:ext>
            </a:extLst>
          </p:cNvPr>
          <p:cNvPicPr>
            <a:picLocks noChangeAspect="1"/>
          </p:cNvPicPr>
          <p:nvPr/>
        </p:nvPicPr>
        <p:blipFill>
          <a:blip r:embed="rId3"/>
          <a:srcRect r="54060"/>
          <a:stretch/>
        </p:blipFill>
        <p:spPr>
          <a:xfrm>
            <a:off x="3544649" y="1109193"/>
            <a:ext cx="5102702" cy="5272557"/>
          </a:xfrm>
          <a:prstGeom prst="rect">
            <a:avLst/>
          </a:prstGeom>
        </p:spPr>
      </p:pic>
    </p:spTree>
    <p:extLst>
      <p:ext uri="{BB962C8B-B14F-4D97-AF65-F5344CB8AC3E}">
        <p14:creationId xmlns:p14="http://schemas.microsoft.com/office/powerpoint/2010/main" val="1357430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63017F-5C43-482C-C597-6FF78ECF7E81}"/>
              </a:ext>
            </a:extLst>
          </p:cNvPr>
          <p:cNvPicPr>
            <a:picLocks noChangeAspect="1"/>
          </p:cNvPicPr>
          <p:nvPr/>
        </p:nvPicPr>
        <p:blipFill>
          <a:blip r:embed="rId2"/>
          <a:stretch>
            <a:fillRect/>
          </a:stretch>
        </p:blipFill>
        <p:spPr>
          <a:xfrm>
            <a:off x="274320" y="249807"/>
            <a:ext cx="5438656" cy="3367154"/>
          </a:xfrm>
          <a:prstGeom prst="rect">
            <a:avLst/>
          </a:prstGeom>
        </p:spPr>
      </p:pic>
      <p:pic>
        <p:nvPicPr>
          <p:cNvPr id="5" name="Picture 4">
            <a:extLst>
              <a:ext uri="{FF2B5EF4-FFF2-40B4-BE49-F238E27FC236}">
                <a16:creationId xmlns:a16="http://schemas.microsoft.com/office/drawing/2014/main" id="{84B6C2E7-410B-3FCF-BBFF-EDB9D4E3AE68}"/>
              </a:ext>
            </a:extLst>
          </p:cNvPr>
          <p:cNvPicPr>
            <a:picLocks noChangeAspect="1"/>
          </p:cNvPicPr>
          <p:nvPr/>
        </p:nvPicPr>
        <p:blipFill>
          <a:blip r:embed="rId3"/>
          <a:stretch>
            <a:fillRect/>
          </a:stretch>
        </p:blipFill>
        <p:spPr>
          <a:xfrm>
            <a:off x="5953760" y="790937"/>
            <a:ext cx="6096000" cy="2729503"/>
          </a:xfrm>
          <a:prstGeom prst="rect">
            <a:avLst/>
          </a:prstGeom>
        </p:spPr>
      </p:pic>
      <p:pic>
        <p:nvPicPr>
          <p:cNvPr id="7" name="Picture 6">
            <a:extLst>
              <a:ext uri="{FF2B5EF4-FFF2-40B4-BE49-F238E27FC236}">
                <a16:creationId xmlns:a16="http://schemas.microsoft.com/office/drawing/2014/main" id="{E53E92E4-C0CD-E40D-F6F2-E302F733787B}"/>
              </a:ext>
            </a:extLst>
          </p:cNvPr>
          <p:cNvPicPr>
            <a:picLocks noChangeAspect="1"/>
          </p:cNvPicPr>
          <p:nvPr/>
        </p:nvPicPr>
        <p:blipFill>
          <a:blip r:embed="rId4"/>
          <a:stretch>
            <a:fillRect/>
          </a:stretch>
        </p:blipFill>
        <p:spPr>
          <a:xfrm>
            <a:off x="10115550" y="6366510"/>
            <a:ext cx="2076450" cy="476250"/>
          </a:xfrm>
          <a:prstGeom prst="rect">
            <a:avLst/>
          </a:prstGeom>
        </p:spPr>
      </p:pic>
      <p:pic>
        <p:nvPicPr>
          <p:cNvPr id="9" name="Picture 8">
            <a:extLst>
              <a:ext uri="{FF2B5EF4-FFF2-40B4-BE49-F238E27FC236}">
                <a16:creationId xmlns:a16="http://schemas.microsoft.com/office/drawing/2014/main" id="{9047BB7A-EDD1-419B-5ADA-3C1E36DA6C35}"/>
              </a:ext>
            </a:extLst>
          </p:cNvPr>
          <p:cNvPicPr>
            <a:picLocks noChangeAspect="1"/>
          </p:cNvPicPr>
          <p:nvPr/>
        </p:nvPicPr>
        <p:blipFill>
          <a:blip r:embed="rId5"/>
          <a:stretch>
            <a:fillRect/>
          </a:stretch>
        </p:blipFill>
        <p:spPr>
          <a:xfrm>
            <a:off x="1560906" y="3735182"/>
            <a:ext cx="8554644" cy="2943636"/>
          </a:xfrm>
          <a:prstGeom prst="rect">
            <a:avLst/>
          </a:prstGeom>
        </p:spPr>
      </p:pic>
    </p:spTree>
    <p:extLst>
      <p:ext uri="{BB962C8B-B14F-4D97-AF65-F5344CB8AC3E}">
        <p14:creationId xmlns:p14="http://schemas.microsoft.com/office/powerpoint/2010/main" val="2196507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A608CC-7D91-B317-4C2F-8D659D9D335A}"/>
              </a:ext>
            </a:extLst>
          </p:cNvPr>
          <p:cNvPicPr>
            <a:picLocks noChangeAspect="1"/>
          </p:cNvPicPr>
          <p:nvPr/>
        </p:nvPicPr>
        <p:blipFill>
          <a:blip r:embed="rId2"/>
          <a:stretch>
            <a:fillRect/>
          </a:stretch>
        </p:blipFill>
        <p:spPr>
          <a:xfrm>
            <a:off x="10115550" y="6381750"/>
            <a:ext cx="2076450" cy="476250"/>
          </a:xfrm>
          <a:prstGeom prst="rect">
            <a:avLst/>
          </a:prstGeom>
        </p:spPr>
      </p:pic>
      <p:pic>
        <p:nvPicPr>
          <p:cNvPr id="5" name="Picture 4">
            <a:extLst>
              <a:ext uri="{FF2B5EF4-FFF2-40B4-BE49-F238E27FC236}">
                <a16:creationId xmlns:a16="http://schemas.microsoft.com/office/drawing/2014/main" id="{589AFE8E-7EB8-4DBD-4729-2DAB750144B0}"/>
              </a:ext>
            </a:extLst>
          </p:cNvPr>
          <p:cNvPicPr>
            <a:picLocks noChangeAspect="1"/>
          </p:cNvPicPr>
          <p:nvPr/>
        </p:nvPicPr>
        <p:blipFill>
          <a:blip r:embed="rId3"/>
          <a:stretch>
            <a:fillRect/>
          </a:stretch>
        </p:blipFill>
        <p:spPr>
          <a:xfrm>
            <a:off x="479952" y="1042689"/>
            <a:ext cx="4643120" cy="1175536"/>
          </a:xfrm>
          <a:prstGeom prst="rect">
            <a:avLst/>
          </a:prstGeom>
        </p:spPr>
      </p:pic>
      <p:pic>
        <p:nvPicPr>
          <p:cNvPr id="7" name="Picture 6">
            <a:extLst>
              <a:ext uri="{FF2B5EF4-FFF2-40B4-BE49-F238E27FC236}">
                <a16:creationId xmlns:a16="http://schemas.microsoft.com/office/drawing/2014/main" id="{3280DF42-B014-A31F-E1CE-35F79B843218}"/>
              </a:ext>
            </a:extLst>
          </p:cNvPr>
          <p:cNvPicPr>
            <a:picLocks noChangeAspect="1"/>
          </p:cNvPicPr>
          <p:nvPr/>
        </p:nvPicPr>
        <p:blipFill>
          <a:blip r:embed="rId4"/>
          <a:stretch>
            <a:fillRect/>
          </a:stretch>
        </p:blipFill>
        <p:spPr>
          <a:xfrm>
            <a:off x="5349024" y="418548"/>
            <a:ext cx="6588976" cy="3795222"/>
          </a:xfrm>
          <a:prstGeom prst="rect">
            <a:avLst/>
          </a:prstGeom>
        </p:spPr>
      </p:pic>
      <p:pic>
        <p:nvPicPr>
          <p:cNvPr id="9" name="Picture 8">
            <a:extLst>
              <a:ext uri="{FF2B5EF4-FFF2-40B4-BE49-F238E27FC236}">
                <a16:creationId xmlns:a16="http://schemas.microsoft.com/office/drawing/2014/main" id="{76C4E6F9-5678-35DF-48C8-1D77F8388B70}"/>
              </a:ext>
            </a:extLst>
          </p:cNvPr>
          <p:cNvPicPr>
            <a:picLocks noChangeAspect="1"/>
          </p:cNvPicPr>
          <p:nvPr/>
        </p:nvPicPr>
        <p:blipFill>
          <a:blip r:embed="rId5"/>
          <a:stretch>
            <a:fillRect/>
          </a:stretch>
        </p:blipFill>
        <p:spPr>
          <a:xfrm>
            <a:off x="254000" y="2842366"/>
            <a:ext cx="7633383" cy="3777509"/>
          </a:xfrm>
          <a:prstGeom prst="rect">
            <a:avLst/>
          </a:prstGeom>
        </p:spPr>
      </p:pic>
    </p:spTree>
    <p:extLst>
      <p:ext uri="{BB962C8B-B14F-4D97-AF65-F5344CB8AC3E}">
        <p14:creationId xmlns:p14="http://schemas.microsoft.com/office/powerpoint/2010/main" val="2436850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703371" y="2838351"/>
            <a:ext cx="6785257" cy="590649"/>
          </a:xfrm>
          <a:prstGeom prst="rect">
            <a:avLst/>
          </a:prstGeom>
          <a:noFill/>
          <a:ln/>
        </p:spPr>
        <p:txBody>
          <a:bodyPr wrap="none" lIns="0" tIns="0" rIns="0" bIns="0" rtlCol="0" anchor="t"/>
          <a:lstStyle/>
          <a:p>
            <a:pPr>
              <a:lnSpc>
                <a:spcPts val="4625"/>
              </a:lnSpc>
            </a:pPr>
            <a:r>
              <a:rPr lang="en-US" sz="4000" b="1" dirty="0">
                <a:solidFill>
                  <a:srgbClr val="151617"/>
                </a:solidFill>
                <a:latin typeface="Times New Roman" panose="02020603050405020304" pitchFamily="18" charset="0"/>
                <a:ea typeface="Montserrat Black" pitchFamily="34" charset="-122"/>
                <a:cs typeface="Times New Roman" panose="02020603050405020304" pitchFamily="18" charset="0"/>
              </a:rPr>
              <a:t>QUESTIONS AND ANSWERS </a:t>
            </a:r>
            <a:endParaRPr lang="en-US"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7D6651-301F-D0C0-11AF-4E2846500085}"/>
              </a:ext>
            </a:extLst>
          </p:cNvPr>
          <p:cNvPicPr>
            <a:picLocks noChangeAspect="1"/>
          </p:cNvPicPr>
          <p:nvPr/>
        </p:nvPicPr>
        <p:blipFill>
          <a:blip r:embed="rId3"/>
          <a:stretch>
            <a:fillRect/>
          </a:stretch>
        </p:blipFill>
        <p:spPr>
          <a:xfrm>
            <a:off x="10715420" y="5754533"/>
            <a:ext cx="1476581" cy="110346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944563" y="1323891"/>
            <a:ext cx="2302874" cy="590649"/>
          </a:xfrm>
          <a:prstGeom prst="rect">
            <a:avLst/>
          </a:prstGeom>
          <a:noFill/>
          <a:ln/>
        </p:spPr>
        <p:txBody>
          <a:bodyPr wrap="none" lIns="0" tIns="0" rIns="0" bIns="0" rtlCol="0" anchor="t"/>
          <a:lstStyle/>
          <a:p>
            <a:pPr>
              <a:lnSpc>
                <a:spcPts val="4625"/>
              </a:lnSpc>
            </a:pPr>
            <a:r>
              <a:rPr lang="en-US" sz="3708" b="1" dirty="0">
                <a:solidFill>
                  <a:srgbClr val="151617"/>
                </a:solidFill>
                <a:latin typeface="Times New Roman" panose="02020603050405020304" pitchFamily="18" charset="0"/>
                <a:ea typeface="Montserrat Black" pitchFamily="34" charset="-122"/>
                <a:cs typeface="Times New Roman" panose="02020603050405020304" pitchFamily="18" charset="0"/>
              </a:rPr>
              <a:t>OUTLINE</a:t>
            </a:r>
            <a:endParaRPr lang="en-US" sz="3708"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8289F3F9-4DC8-5C72-D8B5-8206827E2C52}"/>
              </a:ext>
            </a:extLst>
          </p:cNvPr>
          <p:cNvPicPr>
            <a:picLocks noChangeAspect="1"/>
          </p:cNvPicPr>
          <p:nvPr/>
        </p:nvPicPr>
        <p:blipFill>
          <a:blip r:embed="rId3"/>
          <a:stretch>
            <a:fillRect/>
          </a:stretch>
        </p:blipFill>
        <p:spPr>
          <a:xfrm>
            <a:off x="10617369" y="5674364"/>
            <a:ext cx="1476581" cy="1103467"/>
          </a:xfrm>
          <a:prstGeom prst="rect">
            <a:avLst/>
          </a:prstGeom>
        </p:spPr>
      </p:pic>
      <p:sp>
        <p:nvSpPr>
          <p:cNvPr id="14" name="TextBox 13">
            <a:extLst>
              <a:ext uri="{FF2B5EF4-FFF2-40B4-BE49-F238E27FC236}">
                <a16:creationId xmlns:a16="http://schemas.microsoft.com/office/drawing/2014/main" id="{ACEB0740-8E81-C5E9-78C2-D49E1ADBD337}"/>
              </a:ext>
            </a:extLst>
          </p:cNvPr>
          <p:cNvSpPr txBox="1"/>
          <p:nvPr/>
        </p:nvSpPr>
        <p:spPr>
          <a:xfrm>
            <a:off x="3942550" y="2395880"/>
            <a:ext cx="4306899" cy="3730317"/>
          </a:xfrm>
          <a:prstGeom prst="rect">
            <a:avLst/>
          </a:prstGeom>
          <a:noFill/>
        </p:spPr>
        <p:txBody>
          <a:bodyPr wrap="square">
            <a:spAutoFit/>
          </a:bodyPr>
          <a:lstStyle/>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Abstract</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Introduction</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Existing System</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Proposed System</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Detail Design</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Algorithm</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Code Implementation (Source Code)</a:t>
            </a:r>
          </a:p>
          <a:p>
            <a:pPr marL="342900" indent="-3429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Results obtained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7CC88-C32C-F7DF-091B-60D5C10EDC7A}"/>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9A4F7799-8B76-046D-8D0C-3A5D30CE13B7}"/>
              </a:ext>
            </a:extLst>
          </p:cNvPr>
          <p:cNvSpPr/>
          <p:nvPr/>
        </p:nvSpPr>
        <p:spPr>
          <a:xfrm>
            <a:off x="4487926" y="2838351"/>
            <a:ext cx="3216148" cy="590649"/>
          </a:xfrm>
          <a:prstGeom prst="rect">
            <a:avLst/>
          </a:prstGeom>
          <a:noFill/>
          <a:ln/>
        </p:spPr>
        <p:txBody>
          <a:bodyPr wrap="none" lIns="0" tIns="0" rIns="0" bIns="0" rtlCol="0" anchor="t"/>
          <a:lstStyle/>
          <a:p>
            <a:pPr>
              <a:lnSpc>
                <a:spcPts val="4625"/>
              </a:lnSpc>
            </a:pPr>
            <a:r>
              <a:rPr lang="en-US" sz="4000" b="1" dirty="0">
                <a:solidFill>
                  <a:srgbClr val="151617"/>
                </a:solidFill>
                <a:latin typeface="Times New Roman" panose="02020603050405020304" pitchFamily="18" charset="0"/>
                <a:ea typeface="Montserrat Black" pitchFamily="34" charset="-122"/>
                <a:cs typeface="Times New Roman" panose="02020603050405020304" pitchFamily="18" charset="0"/>
              </a:rPr>
              <a:t>THANK YOU</a:t>
            </a:r>
            <a:endParaRPr lang="en-US"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A14FBE7-AFC8-6CC8-9C6F-1B9BC31C7EE5}"/>
              </a:ext>
            </a:extLst>
          </p:cNvPr>
          <p:cNvPicPr>
            <a:picLocks noChangeAspect="1"/>
          </p:cNvPicPr>
          <p:nvPr/>
        </p:nvPicPr>
        <p:blipFill>
          <a:blip r:embed="rId3"/>
          <a:stretch>
            <a:fillRect/>
          </a:stretch>
        </p:blipFill>
        <p:spPr>
          <a:xfrm>
            <a:off x="10715420" y="5754533"/>
            <a:ext cx="1476581" cy="1103467"/>
          </a:xfrm>
          <a:prstGeom prst="rect">
            <a:avLst/>
          </a:prstGeom>
        </p:spPr>
      </p:pic>
    </p:spTree>
    <p:extLst>
      <p:ext uri="{BB962C8B-B14F-4D97-AF65-F5344CB8AC3E}">
        <p14:creationId xmlns:p14="http://schemas.microsoft.com/office/powerpoint/2010/main" val="2986572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647197" y="367202"/>
            <a:ext cx="2897606" cy="590649"/>
          </a:xfrm>
          <a:prstGeom prst="rect">
            <a:avLst/>
          </a:prstGeom>
          <a:noFill/>
          <a:ln/>
        </p:spPr>
        <p:txBody>
          <a:bodyPr wrap="none" lIns="0" tIns="0" rIns="0" bIns="0" rtlCol="0" anchor="t"/>
          <a:lstStyle/>
          <a:p>
            <a:pPr>
              <a:lnSpc>
                <a:spcPts val="4625"/>
              </a:lnSpc>
            </a:pPr>
            <a:r>
              <a:rPr lang="en-US" sz="3708" b="1" dirty="0">
                <a:solidFill>
                  <a:srgbClr val="151617"/>
                </a:solidFill>
                <a:latin typeface="Times New Roman" panose="02020603050405020304" pitchFamily="18" charset="0"/>
                <a:ea typeface="Montserrat Black" pitchFamily="34" charset="-122"/>
                <a:cs typeface="Times New Roman" panose="02020603050405020304" pitchFamily="18" charset="0"/>
              </a:rPr>
              <a:t>ABSTRACT</a:t>
            </a:r>
            <a:endParaRPr lang="en-US" sz="3708" dirty="0">
              <a:latin typeface="Times New Roman" panose="02020603050405020304" pitchFamily="18" charset="0"/>
              <a:cs typeface="Times New Roman" panose="02020603050405020304" pitchFamily="18" charset="0"/>
            </a:endParaRPr>
          </a:p>
        </p:txBody>
      </p:sp>
      <p:sp>
        <p:nvSpPr>
          <p:cNvPr id="3" name="Text 1"/>
          <p:cNvSpPr/>
          <p:nvPr/>
        </p:nvSpPr>
        <p:spPr>
          <a:xfrm>
            <a:off x="566107" y="1150021"/>
            <a:ext cx="10869018" cy="4415037"/>
          </a:xfrm>
          <a:prstGeom prst="rect">
            <a:avLst/>
          </a:prstGeom>
          <a:noFill/>
          <a:ln/>
        </p:spPr>
        <p:txBody>
          <a:bodyPr wrap="square" lIns="0" tIns="0" rIns="0" bIns="0" rtlCol="0" anchor="t"/>
          <a:lstStyle/>
          <a:p>
            <a:pPr algn="just">
              <a:lnSpc>
                <a:spcPct val="150000"/>
              </a:lnSpc>
            </a:pPr>
            <a:r>
              <a:rPr lang="en-US" sz="2667" dirty="0">
                <a:solidFill>
                  <a:srgbClr val="151617"/>
                </a:solidFill>
                <a:latin typeface="Times New Roman" panose="02020603050405020304" pitchFamily="18" charset="0"/>
                <a:ea typeface="Abadi Extra Light" panose="02000000000000000000" pitchFamily="2" charset="0"/>
                <a:cs typeface="Times New Roman" panose="02020603050405020304" pitchFamily="18" charset="0"/>
              </a:rPr>
              <a:t>CyberShield is an ML-powered system designed to detect and mitigate cyberbullying on social media. Traditional methods, like manual moderation and keyword-based filtering, lack accuracy and contextual understanding. Using NLP, deep learning, and sentiment analysis, CyberShield enhances detection and minimizes false positives. Trained on extensive datasets, it identifies abusive language, threats, and harassment with high accuracy. This scalable solution fosters a safer and more supportive online environment.</a:t>
            </a:r>
            <a:endParaRPr lang="en-US" sz="2667" dirty="0">
              <a:latin typeface="Times New Roman" panose="02020603050405020304" pitchFamily="18" charset="0"/>
              <a:ea typeface="Abadi Extra Light" panose="02000000000000000000" pitchFamily="2" charset="0"/>
              <a:cs typeface="Times New Roman" panose="02020603050405020304" pitchFamily="18" charset="0"/>
            </a:endParaRPr>
          </a:p>
        </p:txBody>
      </p:sp>
      <p:pic>
        <p:nvPicPr>
          <p:cNvPr id="5" name="Picture 4">
            <a:extLst>
              <a:ext uri="{FF2B5EF4-FFF2-40B4-BE49-F238E27FC236}">
                <a16:creationId xmlns:a16="http://schemas.microsoft.com/office/drawing/2014/main" id="{3002DFA0-0D2F-B786-5EE9-EBCACBB97D53}"/>
              </a:ext>
            </a:extLst>
          </p:cNvPr>
          <p:cNvPicPr>
            <a:picLocks noChangeAspect="1"/>
          </p:cNvPicPr>
          <p:nvPr/>
        </p:nvPicPr>
        <p:blipFill>
          <a:blip r:embed="rId3"/>
          <a:stretch>
            <a:fillRect/>
          </a:stretch>
        </p:blipFill>
        <p:spPr>
          <a:xfrm>
            <a:off x="10622493" y="6092535"/>
            <a:ext cx="1476581" cy="6725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006001" y="287072"/>
            <a:ext cx="4179996" cy="590649"/>
          </a:xfrm>
          <a:prstGeom prst="rect">
            <a:avLst/>
          </a:prstGeom>
          <a:noFill/>
          <a:ln/>
        </p:spPr>
        <p:txBody>
          <a:bodyPr wrap="none" lIns="0" tIns="0" rIns="0" bIns="0" rtlCol="0" anchor="t"/>
          <a:lstStyle/>
          <a:p>
            <a:pPr>
              <a:lnSpc>
                <a:spcPts val="4625"/>
              </a:lnSpc>
            </a:pPr>
            <a:r>
              <a:rPr lang="en-US" sz="3708" b="1" dirty="0">
                <a:solidFill>
                  <a:srgbClr val="151617"/>
                </a:solidFill>
                <a:latin typeface="Times New Roman" panose="02020603050405020304" pitchFamily="18" charset="0"/>
                <a:ea typeface="Montserrat Black" pitchFamily="34" charset="-122"/>
                <a:cs typeface="Times New Roman" panose="02020603050405020304" pitchFamily="18" charset="0"/>
              </a:rPr>
              <a:t>INTRODUCTION</a:t>
            </a:r>
            <a:endParaRPr lang="en-US" sz="3708" dirty="0">
              <a:latin typeface="Times New Roman" panose="02020603050405020304" pitchFamily="18" charset="0"/>
              <a:cs typeface="Times New Roman" panose="02020603050405020304" pitchFamily="18" charset="0"/>
            </a:endParaRPr>
          </a:p>
        </p:txBody>
      </p:sp>
      <p:sp>
        <p:nvSpPr>
          <p:cNvPr id="3" name="Text 1"/>
          <p:cNvSpPr/>
          <p:nvPr/>
        </p:nvSpPr>
        <p:spPr>
          <a:xfrm>
            <a:off x="236963" y="877721"/>
            <a:ext cx="11718072" cy="5815253"/>
          </a:xfrm>
          <a:prstGeom prst="rect">
            <a:avLst/>
          </a:prstGeom>
          <a:noFill/>
          <a:ln/>
        </p:spPr>
        <p:txBody>
          <a:bodyPr wrap="square" lIns="0" tIns="0" rIns="0" bIns="0" rtlCol="0" anchor="t"/>
          <a:lstStyle/>
          <a:p>
            <a:pPr algn="just">
              <a:lnSpc>
                <a:spcPct val="150000"/>
              </a:lnSpc>
            </a:pPr>
            <a:r>
              <a:rPr lang="en-US" sz="2333" dirty="0">
                <a:solidFill>
                  <a:srgbClr val="151617"/>
                </a:solidFill>
                <a:latin typeface="Times New Roman" panose="02020603050405020304" pitchFamily="18" charset="0"/>
                <a:ea typeface="Inconsolata" pitchFamily="34" charset="-122"/>
                <a:cs typeface="Times New Roman" panose="02020603050405020304" pitchFamily="18" charset="0"/>
              </a:rPr>
              <a:t>Cyberbullying has emerged as a serious threat on social media platforms, affecting users' mental health and overall digital well-being. Traditional methods like manual moderation and keyword-based filtering often fall short, lacking both accuracy and contextual </a:t>
            </a:r>
            <a:r>
              <a:rPr lang="en-US" sz="2333" dirty="0" err="1">
                <a:solidFill>
                  <a:srgbClr val="151617"/>
                </a:solidFill>
                <a:latin typeface="Times New Roman" panose="02020603050405020304" pitchFamily="18" charset="0"/>
                <a:ea typeface="Inconsolata" pitchFamily="34" charset="-122"/>
                <a:cs typeface="Times New Roman" panose="02020603050405020304" pitchFamily="18" charset="0"/>
              </a:rPr>
              <a:t>awareness.To</a:t>
            </a:r>
            <a:r>
              <a:rPr lang="en-US" sz="2333" dirty="0">
                <a:solidFill>
                  <a:srgbClr val="151617"/>
                </a:solidFill>
                <a:latin typeface="Times New Roman" panose="02020603050405020304" pitchFamily="18" charset="0"/>
                <a:ea typeface="Inconsolata" pitchFamily="34" charset="-122"/>
                <a:cs typeface="Times New Roman" panose="02020603050405020304" pitchFamily="18" charset="0"/>
              </a:rPr>
              <a:t> overcome these limitations, our project — </a:t>
            </a:r>
            <a:r>
              <a:rPr lang="en-US" sz="2333" dirty="0" err="1">
                <a:solidFill>
                  <a:srgbClr val="151617"/>
                </a:solidFill>
                <a:latin typeface="Times New Roman" panose="02020603050405020304" pitchFamily="18" charset="0"/>
                <a:ea typeface="Inconsolata" pitchFamily="34" charset="-122"/>
                <a:cs typeface="Times New Roman" panose="02020603050405020304" pitchFamily="18" charset="0"/>
              </a:rPr>
              <a:t>CyberShield</a:t>
            </a:r>
            <a:r>
              <a:rPr lang="en-US" sz="2333" dirty="0">
                <a:solidFill>
                  <a:srgbClr val="151617"/>
                </a:solidFill>
                <a:latin typeface="Times New Roman" panose="02020603050405020304" pitchFamily="18" charset="0"/>
                <a:ea typeface="Inconsolata" pitchFamily="34" charset="-122"/>
                <a:cs typeface="Times New Roman" panose="02020603050405020304" pitchFamily="18" charset="0"/>
              </a:rPr>
              <a:t> — leverages advanced technologies including Machine Learning (ML), Natural Language Processing (NLP), Deep Learning (CNN), and Sentiment Analysis to detect and prevent harmful interactions in real </a:t>
            </a:r>
            <a:r>
              <a:rPr lang="en-US" sz="2333" dirty="0" err="1">
                <a:solidFill>
                  <a:srgbClr val="151617"/>
                </a:solidFill>
                <a:latin typeface="Times New Roman" panose="02020603050405020304" pitchFamily="18" charset="0"/>
                <a:ea typeface="Inconsolata" pitchFamily="34" charset="-122"/>
                <a:cs typeface="Times New Roman" panose="02020603050405020304" pitchFamily="18" charset="0"/>
              </a:rPr>
              <a:t>time.Trained</a:t>
            </a:r>
            <a:r>
              <a:rPr lang="en-US" sz="2333" dirty="0">
                <a:solidFill>
                  <a:srgbClr val="151617"/>
                </a:solidFill>
                <a:latin typeface="Times New Roman" panose="02020603050405020304" pitchFamily="18" charset="0"/>
                <a:ea typeface="Inconsolata" pitchFamily="34" charset="-122"/>
                <a:cs typeface="Times New Roman" panose="02020603050405020304" pitchFamily="18" charset="0"/>
              </a:rPr>
              <a:t> on well-structured datasets, </a:t>
            </a:r>
            <a:r>
              <a:rPr lang="en-US" sz="2333" dirty="0" err="1">
                <a:solidFill>
                  <a:srgbClr val="151617"/>
                </a:solidFill>
                <a:latin typeface="Times New Roman" panose="02020603050405020304" pitchFamily="18" charset="0"/>
                <a:ea typeface="Inconsolata" pitchFamily="34" charset="-122"/>
                <a:cs typeface="Times New Roman" panose="02020603050405020304" pitchFamily="18" charset="0"/>
              </a:rPr>
              <a:t>CyberShield</a:t>
            </a:r>
            <a:r>
              <a:rPr lang="en-US" sz="2333" dirty="0">
                <a:solidFill>
                  <a:srgbClr val="151617"/>
                </a:solidFill>
                <a:latin typeface="Times New Roman" panose="02020603050405020304" pitchFamily="18" charset="0"/>
                <a:ea typeface="Inconsolata" pitchFamily="34" charset="-122"/>
                <a:cs typeface="Times New Roman" panose="02020603050405020304" pitchFamily="18" charset="0"/>
              </a:rPr>
              <a:t> effectively identifies abusive language, threats, and harassment while minimizing false positives. Its automated and scalable architecture reduces the reliance on manual intervention, enabling continuous monitoring and quicker </a:t>
            </a:r>
            <a:r>
              <a:rPr lang="en-US" sz="2333" dirty="0" err="1">
                <a:solidFill>
                  <a:srgbClr val="151617"/>
                </a:solidFill>
                <a:latin typeface="Times New Roman" panose="02020603050405020304" pitchFamily="18" charset="0"/>
                <a:ea typeface="Inconsolata" pitchFamily="34" charset="-122"/>
                <a:cs typeface="Times New Roman" panose="02020603050405020304" pitchFamily="18" charset="0"/>
              </a:rPr>
              <a:t>responses.By</a:t>
            </a:r>
            <a:r>
              <a:rPr lang="en-US" sz="2333" dirty="0">
                <a:solidFill>
                  <a:srgbClr val="151617"/>
                </a:solidFill>
                <a:latin typeface="Times New Roman" panose="02020603050405020304" pitchFamily="18" charset="0"/>
                <a:ea typeface="Inconsolata" pitchFamily="34" charset="-122"/>
                <a:cs typeface="Times New Roman" panose="02020603050405020304" pitchFamily="18" charset="0"/>
              </a:rPr>
              <a:t> improving detection precision and offering insightful analytics, </a:t>
            </a:r>
            <a:r>
              <a:rPr lang="en-US" sz="2333" dirty="0" err="1">
                <a:solidFill>
                  <a:srgbClr val="151617"/>
                </a:solidFill>
                <a:latin typeface="Times New Roman" panose="02020603050405020304" pitchFamily="18" charset="0"/>
                <a:ea typeface="Inconsolata" pitchFamily="34" charset="-122"/>
                <a:cs typeface="Times New Roman" panose="02020603050405020304" pitchFamily="18" charset="0"/>
              </a:rPr>
              <a:t>CyberShield</a:t>
            </a:r>
            <a:r>
              <a:rPr lang="en-US" sz="2333" dirty="0">
                <a:solidFill>
                  <a:srgbClr val="151617"/>
                </a:solidFill>
                <a:latin typeface="Times New Roman" panose="02020603050405020304" pitchFamily="18" charset="0"/>
                <a:ea typeface="Inconsolata" pitchFamily="34" charset="-122"/>
                <a:cs typeface="Times New Roman" panose="02020603050405020304" pitchFamily="18" charset="0"/>
              </a:rPr>
              <a:t> aims to create a safer, more supportive online environment for all users.</a:t>
            </a:r>
            <a:endParaRPr lang="en-US" sz="2333"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D83163-3EFB-0DF8-11FB-E92F5A3E03A3}"/>
              </a:ext>
            </a:extLst>
          </p:cNvPr>
          <p:cNvPicPr>
            <a:picLocks noChangeAspect="1"/>
          </p:cNvPicPr>
          <p:nvPr/>
        </p:nvPicPr>
        <p:blipFill>
          <a:blip r:embed="rId3"/>
          <a:stretch>
            <a:fillRect/>
          </a:stretch>
        </p:blipFill>
        <p:spPr>
          <a:xfrm>
            <a:off x="10645246" y="5754533"/>
            <a:ext cx="1476581" cy="11034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733254" y="805505"/>
            <a:ext cx="4725492" cy="590649"/>
          </a:xfrm>
          <a:prstGeom prst="rect">
            <a:avLst/>
          </a:prstGeom>
          <a:noFill/>
          <a:ln/>
        </p:spPr>
        <p:txBody>
          <a:bodyPr wrap="none" lIns="0" tIns="0" rIns="0" bIns="0" rtlCol="0" anchor="t"/>
          <a:lstStyle/>
          <a:p>
            <a:pPr>
              <a:lnSpc>
                <a:spcPts val="4625"/>
              </a:lnSpc>
            </a:pPr>
            <a:r>
              <a:rPr lang="en-US" sz="3708" b="1" dirty="0">
                <a:solidFill>
                  <a:srgbClr val="151617"/>
                </a:solidFill>
                <a:latin typeface="Times New Roman" panose="02020603050405020304" pitchFamily="18" charset="0"/>
                <a:ea typeface="Montserrat Black" pitchFamily="34" charset="-122"/>
                <a:cs typeface="Times New Roman" panose="02020603050405020304" pitchFamily="18" charset="0"/>
              </a:rPr>
              <a:t>EXISTING SYSTEM</a:t>
            </a:r>
            <a:endParaRPr lang="en-US" sz="3708" dirty="0">
              <a:latin typeface="Times New Roman" panose="02020603050405020304" pitchFamily="18" charset="0"/>
              <a:cs typeface="Times New Roman" panose="02020603050405020304" pitchFamily="18" charset="0"/>
            </a:endParaRPr>
          </a:p>
        </p:txBody>
      </p:sp>
      <p:sp>
        <p:nvSpPr>
          <p:cNvPr id="3" name="Text 1"/>
          <p:cNvSpPr/>
          <p:nvPr/>
        </p:nvSpPr>
        <p:spPr>
          <a:xfrm>
            <a:off x="819467" y="1614487"/>
            <a:ext cx="10869018" cy="4704537"/>
          </a:xfrm>
          <a:prstGeom prst="rect">
            <a:avLst/>
          </a:prstGeom>
          <a:noFill/>
          <a:ln/>
        </p:spPr>
        <p:txBody>
          <a:bodyPr wrap="square" lIns="0" tIns="0" rIns="0" bIns="0" rtlCol="0" anchor="t"/>
          <a:lstStyle/>
          <a:p>
            <a:pPr algn="just">
              <a:lnSpc>
                <a:spcPct val="150000"/>
              </a:lnSpc>
            </a:pPr>
            <a:r>
              <a:rPr lang="en-US" sz="2333" dirty="0">
                <a:solidFill>
                  <a:srgbClr val="151617"/>
                </a:solidFill>
                <a:latin typeface="Times New Roman" panose="02020603050405020304" pitchFamily="18" charset="0"/>
                <a:ea typeface="Inconsolata" pitchFamily="34" charset="-122"/>
                <a:cs typeface="Times New Roman" panose="02020603050405020304" pitchFamily="18" charset="0"/>
              </a:rPr>
              <a:t>Traditional methods for cyberbullying detection primarily relied on manual moderation by social media companies and keyword-based filtering techniques. Manual moderation was slow, inconsistent, and costly, while keyword-based filters often failed to detect abusive content due to a lack of contextual understanding. These systems could not handle sarcasm, slang, emojis, and indirect threats, leading to both false positives and false negatives. The absence of real-time intervention further reduced their effectiveness, making them impractical for large-scale implementation.</a:t>
            </a:r>
            <a:endParaRPr lang="en-US" sz="2333"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D4D6597-3B6B-6E2C-4C6D-6D40FD2FB6F8}"/>
              </a:ext>
            </a:extLst>
          </p:cNvPr>
          <p:cNvPicPr>
            <a:picLocks noChangeAspect="1"/>
          </p:cNvPicPr>
          <p:nvPr/>
        </p:nvPicPr>
        <p:blipFill>
          <a:blip r:embed="rId3"/>
          <a:stretch>
            <a:fillRect/>
          </a:stretch>
        </p:blipFill>
        <p:spPr>
          <a:xfrm>
            <a:off x="10635954" y="5754533"/>
            <a:ext cx="1476581" cy="11034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2B921-7388-7285-153E-7E300D69EFC8}"/>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7184BAAE-19E6-AA85-246C-EA7B38784AD3}"/>
              </a:ext>
            </a:extLst>
          </p:cNvPr>
          <p:cNvSpPr/>
          <p:nvPr/>
        </p:nvSpPr>
        <p:spPr>
          <a:xfrm>
            <a:off x="3778368" y="1038502"/>
            <a:ext cx="4635264" cy="590649"/>
          </a:xfrm>
          <a:prstGeom prst="rect">
            <a:avLst/>
          </a:prstGeom>
          <a:noFill/>
          <a:ln/>
        </p:spPr>
        <p:txBody>
          <a:bodyPr wrap="none" lIns="0" tIns="0" rIns="0" bIns="0" rtlCol="0" anchor="t"/>
          <a:lstStyle/>
          <a:p>
            <a:pPr>
              <a:lnSpc>
                <a:spcPts val="4625"/>
              </a:lnSpc>
            </a:pPr>
            <a:r>
              <a:rPr lang="en-US" sz="3710" b="1" dirty="0">
                <a:solidFill>
                  <a:srgbClr val="151617"/>
                </a:solidFill>
                <a:latin typeface="Times New Roman" panose="02020603050405020304" pitchFamily="18" charset="0"/>
                <a:ea typeface="Montserrat Black" pitchFamily="34" charset="-122"/>
                <a:cs typeface="Times New Roman" panose="02020603050405020304" pitchFamily="18" charset="0"/>
              </a:rPr>
              <a:t>PROPOSED SYSTEM</a:t>
            </a:r>
            <a:endParaRPr lang="en-US" sz="3710" dirty="0">
              <a:latin typeface="Times New Roman" panose="02020603050405020304" pitchFamily="18" charset="0"/>
              <a:cs typeface="Times New Roman" panose="02020603050405020304" pitchFamily="18" charset="0"/>
            </a:endParaRPr>
          </a:p>
        </p:txBody>
      </p:sp>
      <p:sp>
        <p:nvSpPr>
          <p:cNvPr id="3" name="Text 1">
            <a:extLst>
              <a:ext uri="{FF2B5EF4-FFF2-40B4-BE49-F238E27FC236}">
                <a16:creationId xmlns:a16="http://schemas.microsoft.com/office/drawing/2014/main" id="{29784484-79CD-6D0B-13DB-84E46B381E2E}"/>
              </a:ext>
            </a:extLst>
          </p:cNvPr>
          <p:cNvSpPr/>
          <p:nvPr/>
        </p:nvSpPr>
        <p:spPr>
          <a:xfrm>
            <a:off x="661491" y="2150013"/>
            <a:ext cx="10869018" cy="2329390"/>
          </a:xfrm>
          <a:prstGeom prst="rect">
            <a:avLst/>
          </a:prstGeom>
          <a:noFill/>
          <a:ln/>
        </p:spPr>
        <p:txBody>
          <a:bodyPr wrap="square" lIns="0" tIns="0" rIns="0" bIns="0" rtlCol="0" anchor="t"/>
          <a:lstStyle/>
          <a:p>
            <a:pPr algn="just">
              <a:lnSpc>
                <a:spcPct val="150000"/>
              </a:lnSpc>
            </a:pPr>
            <a:r>
              <a:rPr lang="en-US" sz="2330" dirty="0">
                <a:solidFill>
                  <a:srgbClr val="151617"/>
                </a:solidFill>
                <a:latin typeface="Times New Roman" panose="02020603050405020304" pitchFamily="18" charset="0"/>
                <a:ea typeface="Inconsolata" pitchFamily="34" charset="-122"/>
                <a:cs typeface="Times New Roman" panose="02020603050405020304" pitchFamily="18" charset="0"/>
              </a:rPr>
              <a:t>CyberShield introduces a machine learning-powered cyberbullying detection system that significantly enhances accuracy and efficiency. The system implements Natural Language Processing (NLP), deep learning models, and sentiment analysis to identify and classify cyberbullying patterns in text data.</a:t>
            </a:r>
            <a:endParaRPr lang="en-US" sz="233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62FF9CB8-7C5D-5AC2-5D76-8849D08196D7}"/>
              </a:ext>
            </a:extLst>
          </p:cNvPr>
          <p:cNvPicPr>
            <a:picLocks noChangeAspect="1"/>
          </p:cNvPicPr>
          <p:nvPr/>
        </p:nvPicPr>
        <p:blipFill>
          <a:blip r:embed="rId3"/>
          <a:stretch>
            <a:fillRect/>
          </a:stretch>
        </p:blipFill>
        <p:spPr>
          <a:xfrm>
            <a:off x="10706127" y="5709764"/>
            <a:ext cx="1476581" cy="1103467"/>
          </a:xfrm>
          <a:prstGeom prst="rect">
            <a:avLst/>
          </a:prstGeom>
        </p:spPr>
      </p:pic>
    </p:spTree>
    <p:extLst>
      <p:ext uri="{BB962C8B-B14F-4D97-AF65-F5344CB8AC3E}">
        <p14:creationId xmlns:p14="http://schemas.microsoft.com/office/powerpoint/2010/main" val="3071902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458153" y="894892"/>
            <a:ext cx="11275693" cy="472480"/>
          </a:xfrm>
          <a:prstGeom prst="rect">
            <a:avLst/>
          </a:prstGeom>
          <a:noFill/>
          <a:ln/>
        </p:spPr>
        <p:txBody>
          <a:bodyPr wrap="none" lIns="0" tIns="0" rIns="0" bIns="0" rtlCol="0" anchor="t"/>
          <a:lstStyle/>
          <a:p>
            <a:pPr>
              <a:lnSpc>
                <a:spcPts val="3708"/>
              </a:lnSpc>
            </a:pPr>
            <a:r>
              <a:rPr lang="en-US" sz="3710" b="1" dirty="0">
                <a:solidFill>
                  <a:srgbClr val="151617"/>
                </a:solidFill>
                <a:latin typeface="Times New Roman" panose="02020603050405020304" pitchFamily="18" charset="0"/>
                <a:ea typeface="Montserrat Black" pitchFamily="34" charset="-122"/>
                <a:cs typeface="Times New Roman" panose="02020603050405020304" pitchFamily="18" charset="0"/>
              </a:rPr>
              <a:t>MACHINE LEARNING IMPLEMENTATION STEPS</a:t>
            </a:r>
            <a:endParaRPr lang="en-US" sz="3710" dirty="0">
              <a:latin typeface="Times New Roman" panose="02020603050405020304" pitchFamily="18" charset="0"/>
              <a:cs typeface="Times New Roman" panose="02020603050405020304" pitchFamily="18" charset="0"/>
            </a:endParaRPr>
          </a:p>
        </p:txBody>
      </p:sp>
      <p:sp>
        <p:nvSpPr>
          <p:cNvPr id="5" name="Text 3"/>
          <p:cNvSpPr/>
          <p:nvPr/>
        </p:nvSpPr>
        <p:spPr>
          <a:xfrm>
            <a:off x="661490" y="1601896"/>
            <a:ext cx="10869018" cy="4798904"/>
          </a:xfrm>
          <a:prstGeom prst="rect">
            <a:avLst/>
          </a:prstGeom>
          <a:noFill/>
          <a:ln/>
        </p:spPr>
        <p:txBody>
          <a:bodyPr wrap="square" lIns="0" tIns="0" rIns="0" bIns="0" rtlCol="0" anchor="t"/>
          <a:lstStyle/>
          <a:p>
            <a:pPr algn="just">
              <a:lnSpc>
                <a:spcPct val="150000"/>
              </a:lnSpc>
              <a:buSzPct val="100000"/>
            </a:pPr>
            <a:r>
              <a:rPr lang="en-US" sz="2330" dirty="0">
                <a:latin typeface="Times New Roman" panose="02020603050405020304" pitchFamily="18" charset="0"/>
                <a:cs typeface="Times New Roman" panose="02020603050405020304" pitchFamily="18" charset="0"/>
              </a:rPr>
              <a:t>To develop a cyberbullying detection system, social media comments, posts, and messages are collected and labeled as either cyberbullying or non-cyberbullying. The text data is then cleaned by removing noise, special characters, and </a:t>
            </a:r>
            <a:r>
              <a:rPr lang="en-US" sz="2330" dirty="0" err="1">
                <a:latin typeface="Times New Roman" panose="02020603050405020304" pitchFamily="18" charset="0"/>
                <a:cs typeface="Times New Roman" panose="02020603050405020304" pitchFamily="18" charset="0"/>
              </a:rPr>
              <a:t>stopwords</a:t>
            </a:r>
            <a:r>
              <a:rPr lang="en-US" sz="2330" dirty="0">
                <a:latin typeface="Times New Roman" panose="02020603050405020304" pitchFamily="18" charset="0"/>
                <a:cs typeface="Times New Roman" panose="02020603050405020304" pitchFamily="18" charset="0"/>
              </a:rPr>
              <a:t>, followed by tokenization and vectorization. Techniques like TF-IDF and Word2Vec are used to extract meaningful features from the text. Supervised learning models such as LSTM and CNN are trained on this data to learn patterns of cyberbullying. After training, the model can predict whether a new message contains cyberbullying content. Finally, the system is connected through APIs for real-time monitoring and automatic detection of harmful messages.</a:t>
            </a:r>
          </a:p>
        </p:txBody>
      </p:sp>
      <p:pic>
        <p:nvPicPr>
          <p:cNvPr id="12" name="Picture 11">
            <a:extLst>
              <a:ext uri="{FF2B5EF4-FFF2-40B4-BE49-F238E27FC236}">
                <a16:creationId xmlns:a16="http://schemas.microsoft.com/office/drawing/2014/main" id="{FC65D5AD-AA31-CF8D-A879-454F8606976F}"/>
              </a:ext>
            </a:extLst>
          </p:cNvPr>
          <p:cNvPicPr>
            <a:picLocks noChangeAspect="1"/>
          </p:cNvPicPr>
          <p:nvPr/>
        </p:nvPicPr>
        <p:blipFill>
          <a:blip r:embed="rId3"/>
          <a:stretch>
            <a:fillRect/>
          </a:stretch>
        </p:blipFill>
        <p:spPr>
          <a:xfrm>
            <a:off x="10706127" y="5709764"/>
            <a:ext cx="1476581" cy="11034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254022" y="351609"/>
            <a:ext cx="3683956" cy="590649"/>
          </a:xfrm>
          <a:prstGeom prst="rect">
            <a:avLst/>
          </a:prstGeom>
          <a:noFill/>
          <a:ln/>
        </p:spPr>
        <p:txBody>
          <a:bodyPr wrap="none" lIns="0" tIns="0" rIns="0" bIns="0" rtlCol="0" anchor="t"/>
          <a:lstStyle/>
          <a:p>
            <a:pPr>
              <a:lnSpc>
                <a:spcPts val="4625"/>
              </a:lnSpc>
            </a:pPr>
            <a:r>
              <a:rPr lang="en-US" sz="3708" b="1" dirty="0">
                <a:solidFill>
                  <a:srgbClr val="151617"/>
                </a:solidFill>
                <a:latin typeface="Times New Roman" panose="02020603050405020304" pitchFamily="18" charset="0"/>
                <a:ea typeface="Montserrat Black" pitchFamily="34" charset="-122"/>
                <a:cs typeface="Times New Roman" panose="02020603050405020304" pitchFamily="18" charset="0"/>
              </a:rPr>
              <a:t>DETAIL DESIGN</a:t>
            </a:r>
          </a:p>
        </p:txBody>
      </p:sp>
      <p:pic>
        <p:nvPicPr>
          <p:cNvPr id="1026" name="Picture 2" descr="The designed CNN's structure Fig. 1 illustrates the structure of the... |  Download Scientific Diagram">
            <a:extLst>
              <a:ext uri="{FF2B5EF4-FFF2-40B4-BE49-F238E27FC236}">
                <a16:creationId xmlns:a16="http://schemas.microsoft.com/office/drawing/2014/main" id="{41C51404-5783-F035-B134-FECB78B198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226" y="1082825"/>
            <a:ext cx="7172325" cy="297180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a:extLst>
              <a:ext uri="{FF2B5EF4-FFF2-40B4-BE49-F238E27FC236}">
                <a16:creationId xmlns:a16="http://schemas.microsoft.com/office/drawing/2014/main" id="{ED6DF71C-3379-4A97-9275-692CE9A253B2}"/>
              </a:ext>
            </a:extLst>
          </p:cNvPr>
          <p:cNvPicPr>
            <a:picLocks noChangeAspect="1"/>
          </p:cNvPicPr>
          <p:nvPr/>
        </p:nvPicPr>
        <p:blipFill>
          <a:blip r:embed="rId4"/>
          <a:stretch>
            <a:fillRect/>
          </a:stretch>
        </p:blipFill>
        <p:spPr>
          <a:xfrm>
            <a:off x="10112375" y="6273488"/>
            <a:ext cx="2079625" cy="484188"/>
          </a:xfrm>
          <a:prstGeom prst="rect">
            <a:avLst/>
          </a:prstGeom>
        </p:spPr>
      </p:pic>
      <p:pic>
        <p:nvPicPr>
          <p:cNvPr id="1028" name="Picture 4" descr="DNN Machine Learning - Tpoint Tech">
            <a:extLst>
              <a:ext uri="{FF2B5EF4-FFF2-40B4-BE49-F238E27FC236}">
                <a16:creationId xmlns:a16="http://schemas.microsoft.com/office/drawing/2014/main" id="{A4659E0B-4926-58B2-046B-C0FC27C539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7542" y="4195192"/>
            <a:ext cx="7290568" cy="24219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2D4EF2-EE70-2B1D-76E6-29975F34B3EF}"/>
              </a:ext>
            </a:extLst>
          </p:cNvPr>
          <p:cNvSpPr txBox="1"/>
          <p:nvPr/>
        </p:nvSpPr>
        <p:spPr>
          <a:xfrm>
            <a:off x="3382040" y="5114920"/>
            <a:ext cx="698348" cy="369332"/>
          </a:xfrm>
          <a:prstGeom prst="rect">
            <a:avLst/>
          </a:prstGeom>
          <a:noFill/>
        </p:spPr>
        <p:txBody>
          <a:bodyPr wrap="square">
            <a:spAutoFit/>
          </a:bodyPr>
          <a:lstStyle/>
          <a:p>
            <a:r>
              <a:rPr lang="en-US" b="1" dirty="0">
                <a:solidFill>
                  <a:srgbClr val="151617"/>
                </a:solidFill>
                <a:latin typeface="Times New Roman" panose="02020603050405020304" pitchFamily="18" charset="0"/>
                <a:cs typeface="Times New Roman" panose="02020603050405020304" pitchFamily="18" charset="0"/>
              </a:rPr>
              <a:t>DNN</a:t>
            </a:r>
            <a:endParaRPr lang="en-IN" dirty="0"/>
          </a:p>
        </p:txBody>
      </p:sp>
      <p:sp>
        <p:nvSpPr>
          <p:cNvPr id="6" name="TextBox 5">
            <a:extLst>
              <a:ext uri="{FF2B5EF4-FFF2-40B4-BE49-F238E27FC236}">
                <a16:creationId xmlns:a16="http://schemas.microsoft.com/office/drawing/2014/main" id="{D6DA1728-5CE5-77A5-DA2F-05FF8658C7E7}"/>
              </a:ext>
            </a:extLst>
          </p:cNvPr>
          <p:cNvSpPr txBox="1"/>
          <p:nvPr/>
        </p:nvSpPr>
        <p:spPr>
          <a:xfrm>
            <a:off x="8032826" y="2293476"/>
            <a:ext cx="855535" cy="369332"/>
          </a:xfrm>
          <a:prstGeom prst="rect">
            <a:avLst/>
          </a:prstGeom>
          <a:noFill/>
        </p:spPr>
        <p:txBody>
          <a:bodyPr wrap="square">
            <a:spAutoFit/>
          </a:bodyPr>
          <a:lstStyle/>
          <a:p>
            <a:r>
              <a:rPr lang="en-US" b="1" dirty="0">
                <a:solidFill>
                  <a:srgbClr val="151617"/>
                </a:solidFill>
                <a:latin typeface="Times New Roman" panose="02020603050405020304" pitchFamily="18" charset="0"/>
                <a:cs typeface="Times New Roman" panose="02020603050405020304" pitchFamily="18" charset="0"/>
              </a:rPr>
              <a:t>CNN</a:t>
            </a:r>
            <a:endParaRPr lang="en-IN" dirty="0"/>
          </a:p>
        </p:txBody>
      </p:sp>
      <p:pic>
        <p:nvPicPr>
          <p:cNvPr id="8" name="Picture 7">
            <a:extLst>
              <a:ext uri="{FF2B5EF4-FFF2-40B4-BE49-F238E27FC236}">
                <a16:creationId xmlns:a16="http://schemas.microsoft.com/office/drawing/2014/main" id="{27AADB5F-B66B-8108-B46F-04F2186798D9}"/>
              </a:ext>
            </a:extLst>
          </p:cNvPr>
          <p:cNvPicPr>
            <a:picLocks noChangeAspect="1"/>
          </p:cNvPicPr>
          <p:nvPr/>
        </p:nvPicPr>
        <p:blipFill>
          <a:blip r:embed="rId6"/>
          <a:stretch>
            <a:fillRect/>
          </a:stretch>
        </p:blipFill>
        <p:spPr>
          <a:xfrm>
            <a:off x="10707328" y="6378984"/>
            <a:ext cx="1277935" cy="476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FDC87-0B00-8A95-99C7-AF65EB54873D}"/>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02340A74-1CFB-3C6A-F6F9-2C2DF61DFD61}"/>
              </a:ext>
            </a:extLst>
          </p:cNvPr>
          <p:cNvSpPr/>
          <p:nvPr/>
        </p:nvSpPr>
        <p:spPr>
          <a:xfrm>
            <a:off x="4248235" y="511283"/>
            <a:ext cx="3695530" cy="590649"/>
          </a:xfrm>
          <a:prstGeom prst="rect">
            <a:avLst/>
          </a:prstGeom>
          <a:noFill/>
          <a:ln/>
        </p:spPr>
        <p:txBody>
          <a:bodyPr wrap="none" lIns="0" tIns="0" rIns="0" bIns="0" rtlCol="0" anchor="t"/>
          <a:lstStyle/>
          <a:p>
            <a:pPr>
              <a:lnSpc>
                <a:spcPts val="4625"/>
              </a:lnSpc>
            </a:pPr>
            <a:r>
              <a:rPr lang="en-US" sz="3708" b="1" dirty="0">
                <a:solidFill>
                  <a:srgbClr val="151617"/>
                </a:solidFill>
                <a:latin typeface="Times New Roman" panose="02020603050405020304" pitchFamily="18" charset="0"/>
                <a:ea typeface="Montserrat Black" pitchFamily="34" charset="-122"/>
                <a:cs typeface="Times New Roman" panose="02020603050405020304" pitchFamily="18" charset="0"/>
              </a:rPr>
              <a:t>DETAIL DESIGN</a:t>
            </a:r>
          </a:p>
        </p:txBody>
      </p:sp>
      <p:grpSp>
        <p:nvGrpSpPr>
          <p:cNvPr id="11" name="Group 10">
            <a:extLst>
              <a:ext uri="{FF2B5EF4-FFF2-40B4-BE49-F238E27FC236}">
                <a16:creationId xmlns:a16="http://schemas.microsoft.com/office/drawing/2014/main" id="{AEF3FCEB-4D58-BDC2-4FD1-8DB31458FFD2}"/>
              </a:ext>
            </a:extLst>
          </p:cNvPr>
          <p:cNvGrpSpPr/>
          <p:nvPr/>
        </p:nvGrpSpPr>
        <p:grpSpPr>
          <a:xfrm>
            <a:off x="5454380" y="2748756"/>
            <a:ext cx="1485900" cy="1428750"/>
            <a:chOff x="2971800" y="1600200"/>
            <a:chExt cx="1485900" cy="1428750"/>
          </a:xfrm>
        </p:grpSpPr>
        <p:sp>
          <p:nvSpPr>
            <p:cNvPr id="13" name="Rounded Rectangle 1">
              <a:extLst>
                <a:ext uri="{FF2B5EF4-FFF2-40B4-BE49-F238E27FC236}">
                  <a16:creationId xmlns:a16="http://schemas.microsoft.com/office/drawing/2014/main" id="{AC1A4F7D-45A7-9A96-A1A4-119FA424BF2A}"/>
                </a:ext>
              </a:extLst>
            </p:cNvPr>
            <p:cNvSpPr/>
            <p:nvPr/>
          </p:nvSpPr>
          <p:spPr>
            <a:xfrm>
              <a:off x="2971800" y="1600200"/>
              <a:ext cx="1485900" cy="1428750"/>
            </a:xfrm>
            <a:custGeom>
              <a:avLst/>
              <a:gdLst/>
              <a:ahLst/>
              <a:cxnLst/>
              <a:rect l="0" t="0" r="0" b="0"/>
              <a:pathLst>
                <a:path w="1485900" h="1428750">
                  <a:moveTo>
                    <a:pt x="228600" y="0"/>
                  </a:moveTo>
                  <a:lnTo>
                    <a:pt x="1257300" y="0"/>
                  </a:lnTo>
                  <a:cubicBezTo>
                    <a:pt x="1257300" y="0"/>
                    <a:pt x="1485900" y="0"/>
                    <a:pt x="1485900" y="228600"/>
                  </a:cubicBezTo>
                  <a:lnTo>
                    <a:pt x="1485900" y="1200150"/>
                  </a:lnTo>
                  <a:cubicBezTo>
                    <a:pt x="1485900" y="1200150"/>
                    <a:pt x="1485900" y="1428750"/>
                    <a:pt x="1257300" y="1428750"/>
                  </a:cubicBezTo>
                  <a:lnTo>
                    <a:pt x="228600" y="1428750"/>
                  </a:lnTo>
                  <a:cubicBezTo>
                    <a:pt x="228600" y="1428750"/>
                    <a:pt x="0" y="1428750"/>
                    <a:pt x="0" y="1200150"/>
                  </a:cubicBezTo>
                  <a:lnTo>
                    <a:pt x="0" y="228600"/>
                  </a:lnTo>
                  <a:cubicBezTo>
                    <a:pt x="0" y="228600"/>
                    <a:pt x="0" y="0"/>
                    <a:pt x="228600" y="0"/>
                  </a:cubicBezTo>
                </a:path>
              </a:pathLst>
            </a:custGeom>
            <a:solidFill>
              <a:srgbClr val="EBEBEB"/>
            </a:solidFill>
            <a:ln>
              <a:noFill/>
            </a:ln>
          </p:spPr>
          <p:txBody>
            <a:bodyPr rtlCol="0" anchor="ctr"/>
            <a:lstStyle/>
            <a:p>
              <a:pPr algn="ctr"/>
              <a:endParaRPr sz="2400">
                <a:latin typeface="Times New Roman" panose="02020603050405020304" pitchFamily="18" charset="0"/>
                <a:cs typeface="Times New Roman" panose="02020603050405020304" pitchFamily="18" charset="0"/>
              </a:endParaRPr>
            </a:p>
          </p:txBody>
        </p:sp>
        <p:sp>
          <p:nvSpPr>
            <p:cNvPr id="14" name="Rounded Rectangle 2">
              <a:extLst>
                <a:ext uri="{FF2B5EF4-FFF2-40B4-BE49-F238E27FC236}">
                  <a16:creationId xmlns:a16="http://schemas.microsoft.com/office/drawing/2014/main" id="{9076266F-C31C-B84D-455B-76F6300E37BE}"/>
                </a:ext>
              </a:extLst>
            </p:cNvPr>
            <p:cNvSpPr/>
            <p:nvPr/>
          </p:nvSpPr>
          <p:spPr>
            <a:xfrm>
              <a:off x="2971800" y="1600200"/>
              <a:ext cx="1485900" cy="1428750"/>
            </a:xfrm>
            <a:custGeom>
              <a:avLst/>
              <a:gdLst/>
              <a:ahLst/>
              <a:cxnLst/>
              <a:rect l="0" t="0" r="0" b="0"/>
              <a:pathLst>
                <a:path w="1485900" h="1428750">
                  <a:moveTo>
                    <a:pt x="228600" y="0"/>
                  </a:moveTo>
                  <a:lnTo>
                    <a:pt x="1257300" y="0"/>
                  </a:lnTo>
                  <a:cubicBezTo>
                    <a:pt x="1257300" y="0"/>
                    <a:pt x="1485900" y="0"/>
                    <a:pt x="1485900" y="228600"/>
                  </a:cubicBezTo>
                  <a:lnTo>
                    <a:pt x="1485900" y="1200150"/>
                  </a:lnTo>
                  <a:cubicBezTo>
                    <a:pt x="1485900" y="1200150"/>
                    <a:pt x="1485900" y="1428750"/>
                    <a:pt x="1257300" y="1428750"/>
                  </a:cubicBezTo>
                  <a:lnTo>
                    <a:pt x="228600" y="1428750"/>
                  </a:lnTo>
                  <a:cubicBezTo>
                    <a:pt x="228600" y="1428750"/>
                    <a:pt x="0" y="1428750"/>
                    <a:pt x="0" y="1200150"/>
                  </a:cubicBezTo>
                  <a:lnTo>
                    <a:pt x="0" y="228600"/>
                  </a:lnTo>
                  <a:cubicBezTo>
                    <a:pt x="0" y="228600"/>
                    <a:pt x="0" y="0"/>
                    <a:pt x="228600" y="0"/>
                  </a:cubicBezTo>
                </a:path>
              </a:pathLst>
            </a:custGeom>
            <a:noFill/>
            <a:ln w="14287">
              <a:solidFill>
                <a:srgbClr val="FFFFFF"/>
              </a:solidFill>
            </a:ln>
          </p:spPr>
          <p:txBody>
            <a:bodyPr rtlCol="0" anchor="ctr"/>
            <a:lstStyle/>
            <a:p>
              <a:pPr algn="ctr"/>
              <a:endParaRPr sz="2400">
                <a:latin typeface="Times New Roman" panose="02020603050405020304" pitchFamily="18" charset="0"/>
                <a:cs typeface="Times New Roman" panose="02020603050405020304" pitchFamily="18" charset="0"/>
              </a:endParaRPr>
            </a:p>
          </p:txBody>
        </p:sp>
      </p:grpSp>
      <p:grpSp>
        <p:nvGrpSpPr>
          <p:cNvPr id="15" name="Group 14">
            <a:extLst>
              <a:ext uri="{FF2B5EF4-FFF2-40B4-BE49-F238E27FC236}">
                <a16:creationId xmlns:a16="http://schemas.microsoft.com/office/drawing/2014/main" id="{06D1DEA6-FFEB-E7A0-EECF-0B220AE98918}"/>
              </a:ext>
            </a:extLst>
          </p:cNvPr>
          <p:cNvGrpSpPr/>
          <p:nvPr/>
        </p:nvGrpSpPr>
        <p:grpSpPr>
          <a:xfrm>
            <a:off x="5225780" y="4520406"/>
            <a:ext cx="1943100" cy="514350"/>
            <a:chOff x="2743200" y="3371850"/>
            <a:chExt cx="1943100" cy="514350"/>
          </a:xfrm>
        </p:grpSpPr>
        <p:sp>
          <p:nvSpPr>
            <p:cNvPr id="16" name="Rounded Rectangle 4">
              <a:extLst>
                <a:ext uri="{FF2B5EF4-FFF2-40B4-BE49-F238E27FC236}">
                  <a16:creationId xmlns:a16="http://schemas.microsoft.com/office/drawing/2014/main" id="{419556BD-DAD0-BF01-73FD-F8C25B744CE0}"/>
                </a:ext>
              </a:extLst>
            </p:cNvPr>
            <p:cNvSpPr/>
            <p:nvPr/>
          </p:nvSpPr>
          <p:spPr>
            <a:xfrm>
              <a:off x="2743200" y="3371850"/>
              <a:ext cx="1943100" cy="514350"/>
            </a:xfrm>
            <a:custGeom>
              <a:avLst/>
              <a:gdLst/>
              <a:ahLst/>
              <a:cxnLst/>
              <a:rect l="0" t="0" r="0" b="0"/>
              <a:pathLst>
                <a:path w="1943100" h="514350">
                  <a:moveTo>
                    <a:pt x="114300" y="0"/>
                  </a:moveTo>
                  <a:lnTo>
                    <a:pt x="1828800" y="0"/>
                  </a:lnTo>
                  <a:cubicBezTo>
                    <a:pt x="1828800" y="0"/>
                    <a:pt x="1943100" y="0"/>
                    <a:pt x="1943100" y="114300"/>
                  </a:cubicBezTo>
                  <a:lnTo>
                    <a:pt x="1943100" y="400050"/>
                  </a:lnTo>
                  <a:cubicBezTo>
                    <a:pt x="1943100" y="400050"/>
                    <a:pt x="1943100" y="514350"/>
                    <a:pt x="1828800" y="514350"/>
                  </a:cubicBezTo>
                  <a:lnTo>
                    <a:pt x="114300" y="514350"/>
                  </a:lnTo>
                  <a:cubicBezTo>
                    <a:pt x="114300" y="514350"/>
                    <a:pt x="0" y="514350"/>
                    <a:pt x="0" y="400050"/>
                  </a:cubicBezTo>
                  <a:lnTo>
                    <a:pt x="0" y="114300"/>
                  </a:lnTo>
                  <a:cubicBezTo>
                    <a:pt x="0" y="114300"/>
                    <a:pt x="0" y="0"/>
                    <a:pt x="114300" y="0"/>
                  </a:cubicBezTo>
                </a:path>
              </a:pathLst>
            </a:custGeom>
            <a:solidFill>
              <a:srgbClr val="F5E0FF"/>
            </a:solidFill>
            <a:ln>
              <a:noFill/>
            </a:ln>
          </p:spPr>
          <p:txBody>
            <a:bodyPr rtlCol="0" anchor="ctr"/>
            <a:lstStyle/>
            <a:p>
              <a:pPr algn="ctr"/>
              <a:endParaRPr sz="2400">
                <a:latin typeface="Times New Roman" panose="02020603050405020304" pitchFamily="18" charset="0"/>
                <a:cs typeface="Times New Roman" panose="02020603050405020304" pitchFamily="18" charset="0"/>
              </a:endParaRPr>
            </a:p>
          </p:txBody>
        </p:sp>
        <p:sp>
          <p:nvSpPr>
            <p:cNvPr id="17" name="Rounded Rectangle 5">
              <a:extLst>
                <a:ext uri="{FF2B5EF4-FFF2-40B4-BE49-F238E27FC236}">
                  <a16:creationId xmlns:a16="http://schemas.microsoft.com/office/drawing/2014/main" id="{85C7FA40-04CA-787F-FB43-E91DD96BA610}"/>
                </a:ext>
              </a:extLst>
            </p:cNvPr>
            <p:cNvSpPr/>
            <p:nvPr/>
          </p:nvSpPr>
          <p:spPr>
            <a:xfrm>
              <a:off x="2743200" y="3371850"/>
              <a:ext cx="1943100" cy="514350"/>
            </a:xfrm>
            <a:custGeom>
              <a:avLst/>
              <a:gdLst/>
              <a:ahLst/>
              <a:cxnLst/>
              <a:rect l="0" t="0" r="0" b="0"/>
              <a:pathLst>
                <a:path w="1943100" h="514350">
                  <a:moveTo>
                    <a:pt x="114300" y="0"/>
                  </a:moveTo>
                  <a:lnTo>
                    <a:pt x="1828800" y="0"/>
                  </a:lnTo>
                  <a:cubicBezTo>
                    <a:pt x="1828800" y="0"/>
                    <a:pt x="1943100" y="0"/>
                    <a:pt x="1943100" y="114300"/>
                  </a:cubicBezTo>
                  <a:lnTo>
                    <a:pt x="1943100" y="400050"/>
                  </a:lnTo>
                  <a:cubicBezTo>
                    <a:pt x="1943100" y="400050"/>
                    <a:pt x="1943100" y="514350"/>
                    <a:pt x="1828800" y="514350"/>
                  </a:cubicBezTo>
                  <a:lnTo>
                    <a:pt x="114300" y="514350"/>
                  </a:lnTo>
                  <a:cubicBezTo>
                    <a:pt x="114300" y="514350"/>
                    <a:pt x="0" y="514350"/>
                    <a:pt x="0" y="400050"/>
                  </a:cubicBezTo>
                  <a:lnTo>
                    <a:pt x="0" y="114300"/>
                  </a:lnTo>
                  <a:cubicBezTo>
                    <a:pt x="0" y="114300"/>
                    <a:pt x="0" y="0"/>
                    <a:pt x="114300" y="0"/>
                  </a:cubicBezTo>
                </a:path>
              </a:pathLst>
            </a:custGeom>
            <a:noFill/>
            <a:ln w="14287">
              <a:solidFill>
                <a:srgbClr val="FFFFFF"/>
              </a:solidFill>
            </a:ln>
          </p:spPr>
          <p:txBody>
            <a:bodyPr rtlCol="0" anchor="ctr"/>
            <a:lstStyle/>
            <a:p>
              <a:pPr algn="ctr"/>
              <a:endParaRPr sz="2400">
                <a:latin typeface="Times New Roman" panose="02020603050405020304" pitchFamily="18" charset="0"/>
                <a:cs typeface="Times New Roman" panose="02020603050405020304" pitchFamily="18" charset="0"/>
              </a:endParaRPr>
            </a:p>
          </p:txBody>
        </p:sp>
      </p:grpSp>
      <p:grpSp>
        <p:nvGrpSpPr>
          <p:cNvPr id="18" name="Group 17">
            <a:extLst>
              <a:ext uri="{FF2B5EF4-FFF2-40B4-BE49-F238E27FC236}">
                <a16:creationId xmlns:a16="http://schemas.microsoft.com/office/drawing/2014/main" id="{7C768E8A-A326-A71D-7A50-518CB2AB54E0}"/>
              </a:ext>
            </a:extLst>
          </p:cNvPr>
          <p:cNvGrpSpPr/>
          <p:nvPr/>
        </p:nvGrpSpPr>
        <p:grpSpPr>
          <a:xfrm>
            <a:off x="3225530" y="2634456"/>
            <a:ext cx="1828800" cy="514350"/>
            <a:chOff x="742950" y="1485900"/>
            <a:chExt cx="1828800" cy="514350"/>
          </a:xfrm>
        </p:grpSpPr>
        <p:sp>
          <p:nvSpPr>
            <p:cNvPr id="19" name="Rounded Rectangle 7">
              <a:extLst>
                <a:ext uri="{FF2B5EF4-FFF2-40B4-BE49-F238E27FC236}">
                  <a16:creationId xmlns:a16="http://schemas.microsoft.com/office/drawing/2014/main" id="{E927774A-48B7-DC1A-97C0-FB94B1222C63}"/>
                </a:ext>
              </a:extLst>
            </p:cNvPr>
            <p:cNvSpPr/>
            <p:nvPr/>
          </p:nvSpPr>
          <p:spPr>
            <a:xfrm>
              <a:off x="742950" y="1485900"/>
              <a:ext cx="1828800" cy="514350"/>
            </a:xfrm>
            <a:custGeom>
              <a:avLst/>
              <a:gdLst/>
              <a:ahLst/>
              <a:cxnLst/>
              <a:rect l="0" t="0" r="0" b="0"/>
              <a:pathLst>
                <a:path w="1828800" h="514350">
                  <a:moveTo>
                    <a:pt x="114300" y="0"/>
                  </a:moveTo>
                  <a:lnTo>
                    <a:pt x="1714500" y="0"/>
                  </a:lnTo>
                  <a:cubicBezTo>
                    <a:pt x="1714500" y="0"/>
                    <a:pt x="1828800" y="0"/>
                    <a:pt x="1828800" y="114300"/>
                  </a:cubicBezTo>
                  <a:lnTo>
                    <a:pt x="1828800" y="400050"/>
                  </a:lnTo>
                  <a:cubicBezTo>
                    <a:pt x="1828800" y="400050"/>
                    <a:pt x="1828800" y="514350"/>
                    <a:pt x="1714500" y="514350"/>
                  </a:cubicBezTo>
                  <a:lnTo>
                    <a:pt x="114300" y="514350"/>
                  </a:lnTo>
                  <a:cubicBezTo>
                    <a:pt x="114300" y="514350"/>
                    <a:pt x="0" y="514350"/>
                    <a:pt x="0" y="400050"/>
                  </a:cubicBezTo>
                  <a:lnTo>
                    <a:pt x="0" y="114300"/>
                  </a:lnTo>
                  <a:cubicBezTo>
                    <a:pt x="0" y="114300"/>
                    <a:pt x="0" y="0"/>
                    <a:pt x="114300" y="0"/>
                  </a:cubicBezTo>
                </a:path>
              </a:pathLst>
            </a:custGeom>
            <a:solidFill>
              <a:srgbClr val="DCE9FF"/>
            </a:solidFill>
            <a:ln>
              <a:noFill/>
            </a:ln>
          </p:spPr>
          <p:txBody>
            <a:bodyPr rtlCol="0" anchor="ctr"/>
            <a:lstStyle/>
            <a:p>
              <a:pPr algn="ctr"/>
              <a:endParaRPr sz="2400">
                <a:latin typeface="Times New Roman" panose="02020603050405020304" pitchFamily="18" charset="0"/>
                <a:cs typeface="Times New Roman" panose="02020603050405020304" pitchFamily="18" charset="0"/>
              </a:endParaRPr>
            </a:p>
          </p:txBody>
        </p:sp>
        <p:sp>
          <p:nvSpPr>
            <p:cNvPr id="20" name="Rounded Rectangle 8">
              <a:extLst>
                <a:ext uri="{FF2B5EF4-FFF2-40B4-BE49-F238E27FC236}">
                  <a16:creationId xmlns:a16="http://schemas.microsoft.com/office/drawing/2014/main" id="{90CBB852-BEDA-40BD-7FC5-292FC06EC58B}"/>
                </a:ext>
              </a:extLst>
            </p:cNvPr>
            <p:cNvSpPr/>
            <p:nvPr/>
          </p:nvSpPr>
          <p:spPr>
            <a:xfrm>
              <a:off x="742950" y="1485900"/>
              <a:ext cx="1828800" cy="514350"/>
            </a:xfrm>
            <a:custGeom>
              <a:avLst/>
              <a:gdLst/>
              <a:ahLst/>
              <a:cxnLst/>
              <a:rect l="0" t="0" r="0" b="0"/>
              <a:pathLst>
                <a:path w="1828800" h="514350">
                  <a:moveTo>
                    <a:pt x="114300" y="0"/>
                  </a:moveTo>
                  <a:lnTo>
                    <a:pt x="1714500" y="0"/>
                  </a:lnTo>
                  <a:cubicBezTo>
                    <a:pt x="1714500" y="0"/>
                    <a:pt x="1828800" y="0"/>
                    <a:pt x="1828800" y="114300"/>
                  </a:cubicBezTo>
                  <a:lnTo>
                    <a:pt x="1828800" y="400050"/>
                  </a:lnTo>
                  <a:cubicBezTo>
                    <a:pt x="1828800" y="400050"/>
                    <a:pt x="1828800" y="514350"/>
                    <a:pt x="1714500" y="514350"/>
                  </a:cubicBezTo>
                  <a:lnTo>
                    <a:pt x="114300" y="514350"/>
                  </a:lnTo>
                  <a:cubicBezTo>
                    <a:pt x="114300" y="514350"/>
                    <a:pt x="0" y="514350"/>
                    <a:pt x="0" y="400050"/>
                  </a:cubicBezTo>
                  <a:lnTo>
                    <a:pt x="0" y="114300"/>
                  </a:lnTo>
                  <a:cubicBezTo>
                    <a:pt x="0" y="114300"/>
                    <a:pt x="0" y="0"/>
                    <a:pt x="114300" y="0"/>
                  </a:cubicBezTo>
                </a:path>
              </a:pathLst>
            </a:custGeom>
            <a:noFill/>
            <a:ln w="14287">
              <a:solidFill>
                <a:srgbClr val="FFFFFF"/>
              </a:solidFill>
            </a:ln>
          </p:spPr>
          <p:txBody>
            <a:bodyPr rtlCol="0" anchor="ctr"/>
            <a:lstStyle/>
            <a:p>
              <a:pPr algn="ctr"/>
              <a:endParaRPr sz="2400">
                <a:latin typeface="Times New Roman" panose="02020603050405020304" pitchFamily="18" charset="0"/>
                <a:cs typeface="Times New Roman" panose="02020603050405020304" pitchFamily="18" charset="0"/>
              </a:endParaRPr>
            </a:p>
          </p:txBody>
        </p:sp>
      </p:grpSp>
      <p:grpSp>
        <p:nvGrpSpPr>
          <p:cNvPr id="21" name="Group 20">
            <a:extLst>
              <a:ext uri="{FF2B5EF4-FFF2-40B4-BE49-F238E27FC236}">
                <a16:creationId xmlns:a16="http://schemas.microsoft.com/office/drawing/2014/main" id="{37B5D42C-2CCC-D7C4-058F-BC571D21781C}"/>
              </a:ext>
            </a:extLst>
          </p:cNvPr>
          <p:cNvGrpSpPr/>
          <p:nvPr/>
        </p:nvGrpSpPr>
        <p:grpSpPr>
          <a:xfrm>
            <a:off x="7340330" y="2634456"/>
            <a:ext cx="1600200" cy="514350"/>
            <a:chOff x="4857750" y="1485900"/>
            <a:chExt cx="1600200" cy="514350"/>
          </a:xfrm>
        </p:grpSpPr>
        <p:sp>
          <p:nvSpPr>
            <p:cNvPr id="22" name="Rounded Rectangle 10">
              <a:extLst>
                <a:ext uri="{FF2B5EF4-FFF2-40B4-BE49-F238E27FC236}">
                  <a16:creationId xmlns:a16="http://schemas.microsoft.com/office/drawing/2014/main" id="{A779F8D5-8DB1-21FB-0BB8-0CFAF85496F3}"/>
                </a:ext>
              </a:extLst>
            </p:cNvPr>
            <p:cNvSpPr/>
            <p:nvPr/>
          </p:nvSpPr>
          <p:spPr>
            <a:xfrm>
              <a:off x="4857750" y="1485900"/>
              <a:ext cx="1600200" cy="514350"/>
            </a:xfrm>
            <a:custGeom>
              <a:avLst/>
              <a:gdLst/>
              <a:ahLst/>
              <a:cxnLst/>
              <a:rect l="0" t="0" r="0" b="0"/>
              <a:pathLst>
                <a:path w="1600200" h="514350">
                  <a:moveTo>
                    <a:pt x="114300" y="0"/>
                  </a:moveTo>
                  <a:lnTo>
                    <a:pt x="1485900" y="0"/>
                  </a:lnTo>
                  <a:cubicBezTo>
                    <a:pt x="1485900" y="0"/>
                    <a:pt x="1600200" y="0"/>
                    <a:pt x="1600200" y="114300"/>
                  </a:cubicBezTo>
                  <a:lnTo>
                    <a:pt x="1600200" y="400050"/>
                  </a:lnTo>
                  <a:cubicBezTo>
                    <a:pt x="1600200" y="400050"/>
                    <a:pt x="1600200" y="514350"/>
                    <a:pt x="1485900" y="514350"/>
                  </a:cubicBezTo>
                  <a:lnTo>
                    <a:pt x="114300" y="514350"/>
                  </a:lnTo>
                  <a:cubicBezTo>
                    <a:pt x="114300" y="514350"/>
                    <a:pt x="0" y="514350"/>
                    <a:pt x="0" y="400050"/>
                  </a:cubicBezTo>
                  <a:lnTo>
                    <a:pt x="0" y="114300"/>
                  </a:lnTo>
                  <a:cubicBezTo>
                    <a:pt x="0" y="114300"/>
                    <a:pt x="0" y="0"/>
                    <a:pt x="114300" y="0"/>
                  </a:cubicBezTo>
                </a:path>
              </a:pathLst>
            </a:custGeom>
            <a:solidFill>
              <a:srgbClr val="C8FFE5"/>
            </a:solidFill>
            <a:ln>
              <a:noFill/>
            </a:ln>
          </p:spPr>
          <p:txBody>
            <a:bodyPr rtlCol="0" anchor="ctr"/>
            <a:lstStyle/>
            <a:p>
              <a:pPr algn="ctr"/>
              <a:endParaRPr sz="2400">
                <a:latin typeface="Times New Roman" panose="02020603050405020304" pitchFamily="18" charset="0"/>
                <a:cs typeface="Times New Roman" panose="02020603050405020304" pitchFamily="18" charset="0"/>
              </a:endParaRPr>
            </a:p>
          </p:txBody>
        </p:sp>
        <p:sp>
          <p:nvSpPr>
            <p:cNvPr id="23" name="Rounded Rectangle 11">
              <a:extLst>
                <a:ext uri="{FF2B5EF4-FFF2-40B4-BE49-F238E27FC236}">
                  <a16:creationId xmlns:a16="http://schemas.microsoft.com/office/drawing/2014/main" id="{8B5A1815-BA40-A2B0-58BB-6F34ED1A3F1C}"/>
                </a:ext>
              </a:extLst>
            </p:cNvPr>
            <p:cNvSpPr/>
            <p:nvPr/>
          </p:nvSpPr>
          <p:spPr>
            <a:xfrm>
              <a:off x="4857750" y="1485900"/>
              <a:ext cx="1600200" cy="514350"/>
            </a:xfrm>
            <a:custGeom>
              <a:avLst/>
              <a:gdLst/>
              <a:ahLst/>
              <a:cxnLst/>
              <a:rect l="0" t="0" r="0" b="0"/>
              <a:pathLst>
                <a:path w="1600200" h="514350">
                  <a:moveTo>
                    <a:pt x="114300" y="0"/>
                  </a:moveTo>
                  <a:lnTo>
                    <a:pt x="1485900" y="0"/>
                  </a:lnTo>
                  <a:cubicBezTo>
                    <a:pt x="1485900" y="0"/>
                    <a:pt x="1600200" y="0"/>
                    <a:pt x="1600200" y="114300"/>
                  </a:cubicBezTo>
                  <a:lnTo>
                    <a:pt x="1600200" y="400050"/>
                  </a:lnTo>
                  <a:cubicBezTo>
                    <a:pt x="1600200" y="400050"/>
                    <a:pt x="1600200" y="514350"/>
                    <a:pt x="1485900" y="514350"/>
                  </a:cubicBezTo>
                  <a:lnTo>
                    <a:pt x="114300" y="514350"/>
                  </a:lnTo>
                  <a:cubicBezTo>
                    <a:pt x="114300" y="514350"/>
                    <a:pt x="0" y="514350"/>
                    <a:pt x="0" y="400050"/>
                  </a:cubicBezTo>
                  <a:lnTo>
                    <a:pt x="0" y="114300"/>
                  </a:lnTo>
                  <a:cubicBezTo>
                    <a:pt x="0" y="114300"/>
                    <a:pt x="0" y="0"/>
                    <a:pt x="114300" y="0"/>
                  </a:cubicBezTo>
                </a:path>
              </a:pathLst>
            </a:custGeom>
            <a:noFill/>
            <a:ln w="14287">
              <a:solidFill>
                <a:srgbClr val="FFFFFF"/>
              </a:solidFill>
            </a:ln>
          </p:spPr>
          <p:txBody>
            <a:bodyPr rtlCol="0" anchor="ctr"/>
            <a:lstStyle/>
            <a:p>
              <a:pPr algn="ctr"/>
              <a:endParaRPr sz="2400">
                <a:latin typeface="Times New Roman" panose="02020603050405020304" pitchFamily="18" charset="0"/>
                <a:cs typeface="Times New Roman" panose="02020603050405020304" pitchFamily="18" charset="0"/>
              </a:endParaRPr>
            </a:p>
          </p:txBody>
        </p:sp>
      </p:grpSp>
      <p:sp>
        <p:nvSpPr>
          <p:cNvPr id="24" name="TextBox 23">
            <a:extLst>
              <a:ext uri="{FF2B5EF4-FFF2-40B4-BE49-F238E27FC236}">
                <a16:creationId xmlns:a16="http://schemas.microsoft.com/office/drawing/2014/main" id="{F6392852-49C2-2557-523F-FF78118C386E}"/>
              </a:ext>
            </a:extLst>
          </p:cNvPr>
          <p:cNvSpPr txBox="1"/>
          <p:nvPr/>
        </p:nvSpPr>
        <p:spPr>
          <a:xfrm>
            <a:off x="5643228" y="5526246"/>
            <a:ext cx="1851917" cy="276999"/>
          </a:xfrm>
          <a:prstGeom prst="rect">
            <a:avLst/>
          </a:prstGeom>
          <a:noFill/>
          <a:ln>
            <a:noFill/>
          </a:ln>
        </p:spPr>
        <p:txBody>
          <a:bodyPr wrap="none" lIns="0" tIns="0" rIns="0" bIns="0" anchor="t">
            <a:spAutoFit/>
          </a:bodyPr>
          <a:lstStyle/>
          <a:p>
            <a:pPr algn="ctr"/>
            <a:r>
              <a:rPr>
                <a:solidFill>
                  <a:srgbClr val="000000"/>
                </a:solidFill>
                <a:latin typeface="Times New Roman" panose="02020603050405020304" pitchFamily="18" charset="0"/>
                <a:cs typeface="Times New Roman" panose="02020603050405020304" pitchFamily="18" charset="0"/>
              </a:rPr>
              <a:t>Pattern Recognition</a:t>
            </a:r>
          </a:p>
        </p:txBody>
      </p:sp>
      <p:sp>
        <p:nvSpPr>
          <p:cNvPr id="25" name="TextBox 24">
            <a:extLst>
              <a:ext uri="{FF2B5EF4-FFF2-40B4-BE49-F238E27FC236}">
                <a16:creationId xmlns:a16="http://schemas.microsoft.com/office/drawing/2014/main" id="{A7D84B70-80C1-3CDC-F38B-58CD6A427F0D}"/>
              </a:ext>
            </a:extLst>
          </p:cNvPr>
          <p:cNvSpPr txBox="1"/>
          <p:nvPr/>
        </p:nvSpPr>
        <p:spPr>
          <a:xfrm>
            <a:off x="2665777" y="3297396"/>
            <a:ext cx="1904367" cy="276999"/>
          </a:xfrm>
          <a:prstGeom prst="rect">
            <a:avLst/>
          </a:prstGeom>
          <a:noFill/>
          <a:ln>
            <a:noFill/>
          </a:ln>
        </p:spPr>
        <p:txBody>
          <a:bodyPr wrap="none" lIns="0" tIns="0" rIns="0" bIns="0" anchor="t">
            <a:spAutoFit/>
          </a:bodyPr>
          <a:lstStyle/>
          <a:p>
            <a:pPr algn="ctr"/>
            <a:r>
              <a:rPr>
                <a:solidFill>
                  <a:srgbClr val="44E095"/>
                </a:solidFill>
                <a:latin typeface="Times New Roman" panose="02020603050405020304" pitchFamily="18" charset="0"/>
                <a:cs typeface="Times New Roman" panose="02020603050405020304" pitchFamily="18" charset="0"/>
              </a:rPr>
              <a:t>Image Classification</a:t>
            </a:r>
          </a:p>
        </p:txBody>
      </p:sp>
      <p:sp>
        <p:nvSpPr>
          <p:cNvPr id="26" name="TextBox 25">
            <a:extLst>
              <a:ext uri="{FF2B5EF4-FFF2-40B4-BE49-F238E27FC236}">
                <a16:creationId xmlns:a16="http://schemas.microsoft.com/office/drawing/2014/main" id="{DB5B5187-58A5-C68B-4761-D2C895D63D8A}"/>
              </a:ext>
            </a:extLst>
          </p:cNvPr>
          <p:cNvSpPr txBox="1"/>
          <p:nvPr/>
        </p:nvSpPr>
        <p:spPr>
          <a:xfrm>
            <a:off x="5731914" y="5183346"/>
            <a:ext cx="1482137" cy="276999"/>
          </a:xfrm>
          <a:prstGeom prst="rect">
            <a:avLst/>
          </a:prstGeom>
          <a:noFill/>
          <a:ln>
            <a:noFill/>
          </a:ln>
        </p:spPr>
        <p:txBody>
          <a:bodyPr wrap="none" lIns="0" tIns="0" rIns="0" bIns="0" anchor="t">
            <a:spAutoFit/>
          </a:bodyPr>
          <a:lstStyle/>
          <a:p>
            <a:pPr algn="ctr"/>
            <a:r>
              <a:rPr>
                <a:solidFill>
                  <a:srgbClr val="000000"/>
                </a:solidFill>
                <a:latin typeface="Times New Roman" panose="02020603050405020304" pitchFamily="18" charset="0"/>
                <a:cs typeface="Times New Roman" panose="02020603050405020304" pitchFamily="18" charset="0"/>
              </a:rPr>
              <a:t>Data Processing</a:t>
            </a:r>
          </a:p>
        </p:txBody>
      </p:sp>
      <p:sp>
        <p:nvSpPr>
          <p:cNvPr id="27" name="TextBox 26">
            <a:extLst>
              <a:ext uri="{FF2B5EF4-FFF2-40B4-BE49-F238E27FC236}">
                <a16:creationId xmlns:a16="http://schemas.microsoft.com/office/drawing/2014/main" id="{92106259-0CCC-5B83-4DF3-AB9F4E4DF873}"/>
              </a:ext>
            </a:extLst>
          </p:cNvPr>
          <p:cNvSpPr txBox="1"/>
          <p:nvPr/>
        </p:nvSpPr>
        <p:spPr>
          <a:xfrm>
            <a:off x="7898601" y="3297396"/>
            <a:ext cx="1140312" cy="276999"/>
          </a:xfrm>
          <a:prstGeom prst="rect">
            <a:avLst/>
          </a:prstGeom>
          <a:noFill/>
          <a:ln>
            <a:noFill/>
          </a:ln>
        </p:spPr>
        <p:txBody>
          <a:bodyPr wrap="none" lIns="0" tIns="0" rIns="0" bIns="0" anchor="t">
            <a:spAutoFit/>
          </a:bodyPr>
          <a:lstStyle/>
          <a:p>
            <a:pPr algn="ctr"/>
            <a:r>
              <a:rPr>
                <a:solidFill>
                  <a:srgbClr val="4F92FF"/>
                </a:solidFill>
                <a:latin typeface="Times New Roman" panose="02020603050405020304" pitchFamily="18" charset="0"/>
                <a:cs typeface="Times New Roman" panose="02020603050405020304" pitchFamily="18" charset="0"/>
              </a:rPr>
              <a:t>Layer Types</a:t>
            </a:r>
          </a:p>
        </p:txBody>
      </p:sp>
      <p:sp>
        <p:nvSpPr>
          <p:cNvPr id="28" name="TextBox 27">
            <a:extLst>
              <a:ext uri="{FF2B5EF4-FFF2-40B4-BE49-F238E27FC236}">
                <a16:creationId xmlns:a16="http://schemas.microsoft.com/office/drawing/2014/main" id="{4A918C63-9F9E-1B2D-5794-FC7FE3BF0D25}"/>
              </a:ext>
            </a:extLst>
          </p:cNvPr>
          <p:cNvSpPr txBox="1"/>
          <p:nvPr/>
        </p:nvSpPr>
        <p:spPr>
          <a:xfrm>
            <a:off x="3047155" y="3640296"/>
            <a:ext cx="1589666" cy="276999"/>
          </a:xfrm>
          <a:prstGeom prst="rect">
            <a:avLst/>
          </a:prstGeom>
          <a:noFill/>
          <a:ln>
            <a:noFill/>
          </a:ln>
        </p:spPr>
        <p:txBody>
          <a:bodyPr wrap="none" lIns="0" tIns="0" rIns="0" bIns="0" anchor="t">
            <a:spAutoFit/>
          </a:bodyPr>
          <a:lstStyle/>
          <a:p>
            <a:pPr algn="ctr"/>
            <a:r>
              <a:rPr>
                <a:solidFill>
                  <a:srgbClr val="44E095"/>
                </a:solidFill>
                <a:latin typeface="Times New Roman" panose="02020603050405020304" pitchFamily="18" charset="0"/>
                <a:cs typeface="Times New Roman" panose="02020603050405020304" pitchFamily="18" charset="0"/>
              </a:rPr>
              <a:t>Object Detection</a:t>
            </a:r>
          </a:p>
        </p:txBody>
      </p:sp>
      <p:sp>
        <p:nvSpPr>
          <p:cNvPr id="29" name="TextBox 28">
            <a:extLst>
              <a:ext uri="{FF2B5EF4-FFF2-40B4-BE49-F238E27FC236}">
                <a16:creationId xmlns:a16="http://schemas.microsoft.com/office/drawing/2014/main" id="{4A5E9537-C5A1-5B96-91CA-C19C174BADA1}"/>
              </a:ext>
            </a:extLst>
          </p:cNvPr>
          <p:cNvSpPr txBox="1"/>
          <p:nvPr/>
        </p:nvSpPr>
        <p:spPr>
          <a:xfrm>
            <a:off x="7810796" y="3640296"/>
            <a:ext cx="1865896" cy="276999"/>
          </a:xfrm>
          <a:prstGeom prst="rect">
            <a:avLst/>
          </a:prstGeom>
          <a:noFill/>
          <a:ln>
            <a:noFill/>
          </a:ln>
        </p:spPr>
        <p:txBody>
          <a:bodyPr wrap="none" lIns="0" tIns="0" rIns="0" bIns="0" anchor="t">
            <a:spAutoFit/>
          </a:bodyPr>
          <a:lstStyle/>
          <a:p>
            <a:pPr algn="ctr"/>
            <a:r>
              <a:rPr>
                <a:solidFill>
                  <a:srgbClr val="4F92FF"/>
                </a:solidFill>
                <a:latin typeface="Times New Roman" panose="02020603050405020304" pitchFamily="18" charset="0"/>
                <a:cs typeface="Times New Roman" panose="02020603050405020304" pitchFamily="18" charset="0"/>
              </a:rPr>
              <a:t>Architecture Design</a:t>
            </a:r>
          </a:p>
        </p:txBody>
      </p:sp>
      <p:sp>
        <p:nvSpPr>
          <p:cNvPr id="30" name="TextBox 29">
            <a:extLst>
              <a:ext uri="{FF2B5EF4-FFF2-40B4-BE49-F238E27FC236}">
                <a16:creationId xmlns:a16="http://schemas.microsoft.com/office/drawing/2014/main" id="{313CE306-9030-5736-3BA1-303630A4FCD7}"/>
              </a:ext>
            </a:extLst>
          </p:cNvPr>
          <p:cNvSpPr txBox="1"/>
          <p:nvPr/>
        </p:nvSpPr>
        <p:spPr>
          <a:xfrm>
            <a:off x="2895311" y="3983196"/>
            <a:ext cx="1750479" cy="276999"/>
          </a:xfrm>
          <a:prstGeom prst="rect">
            <a:avLst/>
          </a:prstGeom>
          <a:noFill/>
          <a:ln>
            <a:noFill/>
          </a:ln>
        </p:spPr>
        <p:txBody>
          <a:bodyPr wrap="none" lIns="0" tIns="0" rIns="0" bIns="0" anchor="t">
            <a:spAutoFit/>
          </a:bodyPr>
          <a:lstStyle/>
          <a:p>
            <a:pPr algn="ctr"/>
            <a:r>
              <a:rPr>
                <a:solidFill>
                  <a:srgbClr val="44E095"/>
                </a:solidFill>
                <a:latin typeface="Times New Roman" panose="02020603050405020304" pitchFamily="18" charset="0"/>
                <a:cs typeface="Times New Roman" panose="02020603050405020304" pitchFamily="18" charset="0"/>
              </a:rPr>
              <a:t>Facial Recognition</a:t>
            </a:r>
          </a:p>
        </p:txBody>
      </p:sp>
      <p:sp>
        <p:nvSpPr>
          <p:cNvPr id="31" name="TextBox 30">
            <a:extLst>
              <a:ext uri="{FF2B5EF4-FFF2-40B4-BE49-F238E27FC236}">
                <a16:creationId xmlns:a16="http://schemas.microsoft.com/office/drawing/2014/main" id="{DB8C26CD-8785-5257-3380-07121CF0362B}"/>
              </a:ext>
            </a:extLst>
          </p:cNvPr>
          <p:cNvSpPr txBox="1"/>
          <p:nvPr/>
        </p:nvSpPr>
        <p:spPr>
          <a:xfrm>
            <a:off x="2272475" y="1640998"/>
            <a:ext cx="7284879" cy="738664"/>
          </a:xfrm>
          <a:prstGeom prst="rect">
            <a:avLst/>
          </a:prstGeom>
          <a:noFill/>
          <a:ln>
            <a:noFill/>
          </a:ln>
        </p:spPr>
        <p:txBody>
          <a:bodyPr wrap="none" lIns="0" tIns="0" rIns="0" bIns="0" anchor="t">
            <a:spAutoFit/>
          </a:bodyPr>
          <a:lstStyle/>
          <a:p>
            <a:pPr algn="ctr"/>
            <a:r>
              <a:rPr sz="2400" b="1" dirty="0">
                <a:solidFill>
                  <a:srgbClr val="FD6A65"/>
                </a:solidFill>
                <a:latin typeface="Times New Roman" panose="02020603050405020304" pitchFamily="18" charset="0"/>
                <a:cs typeface="Times New Roman" panose="02020603050405020304" pitchFamily="18" charset="0"/>
              </a:rPr>
              <a:t>Exploring CNNs and DNNs: Structures, Functions, and
Applications</a:t>
            </a:r>
          </a:p>
        </p:txBody>
      </p:sp>
      <p:sp>
        <p:nvSpPr>
          <p:cNvPr id="32" name="Rounded Rectangle 21">
            <a:extLst>
              <a:ext uri="{FF2B5EF4-FFF2-40B4-BE49-F238E27FC236}">
                <a16:creationId xmlns:a16="http://schemas.microsoft.com/office/drawing/2014/main" id="{157FC5A3-B17E-AA6A-4AC7-979AD411B818}"/>
              </a:ext>
            </a:extLst>
          </p:cNvPr>
          <p:cNvSpPr/>
          <p:nvPr/>
        </p:nvSpPr>
        <p:spPr>
          <a:xfrm>
            <a:off x="5389610" y="5034756"/>
            <a:ext cx="114300" cy="571500"/>
          </a:xfrm>
          <a:custGeom>
            <a:avLst/>
            <a:gdLst/>
            <a:ahLst/>
            <a:cxnLst/>
            <a:rect l="0" t="0" r="0" b="0"/>
            <a:pathLst>
              <a:path w="114300" h="571500">
                <a:moveTo>
                  <a:pt x="114300" y="571500"/>
                </a:moveTo>
                <a:lnTo>
                  <a:pt x="100012" y="571500"/>
                </a:lnTo>
                <a:lnTo>
                  <a:pt x="99059" y="571500"/>
                </a:lnTo>
                <a:cubicBezTo>
                  <a:pt x="44350" y="571500"/>
                  <a:pt x="0" y="527149"/>
                  <a:pt x="0" y="472440"/>
                </a:cubicBezTo>
                <a:lnTo>
                  <a:pt x="0" y="401002"/>
                </a:lnTo>
                <a:lnTo>
                  <a:pt x="0" y="400050"/>
                </a:lnTo>
                <a:cubicBezTo>
                  <a:pt x="163" y="381965"/>
                  <a:pt x="3055" y="362043"/>
                  <a:pt x="8572" y="340995"/>
                </a:cubicBezTo>
                <a:cubicBezTo>
                  <a:pt x="11442" y="328615"/>
                  <a:pt x="19868" y="309067"/>
                  <a:pt x="32384" y="285750"/>
                </a:cubicBezTo>
                <a:cubicBezTo>
                  <a:pt x="44901" y="262432"/>
                  <a:pt x="53327" y="242884"/>
                  <a:pt x="56197" y="230504"/>
                </a:cubicBezTo>
                <a:cubicBezTo>
                  <a:pt x="61714" y="209456"/>
                  <a:pt x="64606" y="189534"/>
                  <a:pt x="64769" y="171450"/>
                </a:cubicBezTo>
                <a:lnTo>
                  <a:pt x="64769" y="36195"/>
                </a:lnTo>
                <a:lnTo>
                  <a:pt x="64769" y="0"/>
                </a:lnTo>
              </a:path>
            </a:pathLst>
          </a:custGeom>
          <a:noFill/>
          <a:ln w="14287">
            <a:solidFill>
              <a:srgbClr val="000000"/>
            </a:solidFill>
            <a:prstDash val="dash"/>
          </a:ln>
        </p:spPr>
        <p:txBody>
          <a:bodyPr rtlCol="0" anchor="ctr"/>
          <a:lstStyle/>
          <a:p>
            <a:pPr algn="ctr"/>
            <a:endParaRPr sz="2400">
              <a:latin typeface="Times New Roman" panose="02020603050405020304" pitchFamily="18" charset="0"/>
              <a:cs typeface="Times New Roman" panose="02020603050405020304" pitchFamily="18" charset="0"/>
            </a:endParaRPr>
          </a:p>
        </p:txBody>
      </p:sp>
      <p:sp>
        <p:nvSpPr>
          <p:cNvPr id="33" name="Rounded Rectangle 22">
            <a:extLst>
              <a:ext uri="{FF2B5EF4-FFF2-40B4-BE49-F238E27FC236}">
                <a16:creationId xmlns:a16="http://schemas.microsoft.com/office/drawing/2014/main" id="{35FF221B-90B2-0D3A-3D71-3476B6A982AF}"/>
              </a:ext>
            </a:extLst>
          </p:cNvPr>
          <p:cNvSpPr/>
          <p:nvPr/>
        </p:nvSpPr>
        <p:spPr>
          <a:xfrm>
            <a:off x="4997179" y="2891632"/>
            <a:ext cx="457200" cy="333375"/>
          </a:xfrm>
          <a:custGeom>
            <a:avLst/>
            <a:gdLst/>
            <a:ahLst/>
            <a:cxnLst/>
            <a:rect l="0" t="0" r="0" b="0"/>
            <a:pathLst>
              <a:path w="457200" h="333375">
                <a:moveTo>
                  <a:pt x="457200" y="333375"/>
                </a:moveTo>
                <a:lnTo>
                  <a:pt x="428625" y="333375"/>
                </a:lnTo>
                <a:lnTo>
                  <a:pt x="427672" y="333375"/>
                </a:lnTo>
                <a:cubicBezTo>
                  <a:pt x="385020" y="333113"/>
                  <a:pt x="339468" y="316366"/>
                  <a:pt x="298132" y="285750"/>
                </a:cubicBezTo>
                <a:cubicBezTo>
                  <a:pt x="273175" y="267829"/>
                  <a:pt x="247826" y="224423"/>
                  <a:pt x="228600" y="166687"/>
                </a:cubicBezTo>
                <a:cubicBezTo>
                  <a:pt x="209373" y="108951"/>
                  <a:pt x="184024" y="65545"/>
                  <a:pt x="159067" y="47625"/>
                </a:cubicBezTo>
                <a:cubicBezTo>
                  <a:pt x="117731" y="17008"/>
                  <a:pt x="72179" y="261"/>
                  <a:pt x="29527" y="0"/>
                </a:cubicBezTo>
                <a:lnTo>
                  <a:pt x="28575" y="0"/>
                </a:lnTo>
                <a:lnTo>
                  <a:pt x="0" y="0"/>
                </a:lnTo>
              </a:path>
            </a:pathLst>
          </a:custGeom>
          <a:noFill/>
          <a:ln w="14287">
            <a:solidFill>
              <a:srgbClr val="000000"/>
            </a:solidFill>
            <a:prstDash val="dash"/>
          </a:ln>
        </p:spPr>
        <p:txBody>
          <a:bodyPr rtlCol="0" anchor="ctr"/>
          <a:lstStyle/>
          <a:p>
            <a:pPr algn="ctr"/>
            <a:endParaRPr sz="2400">
              <a:latin typeface="Times New Roman" panose="02020603050405020304" pitchFamily="18" charset="0"/>
              <a:cs typeface="Times New Roman" panose="02020603050405020304" pitchFamily="18" charset="0"/>
            </a:endParaRPr>
          </a:p>
        </p:txBody>
      </p:sp>
      <p:sp>
        <p:nvSpPr>
          <p:cNvPr id="34" name="Rounded Rectangle 23">
            <a:extLst>
              <a:ext uri="{FF2B5EF4-FFF2-40B4-BE49-F238E27FC236}">
                <a16:creationId xmlns:a16="http://schemas.microsoft.com/office/drawing/2014/main" id="{FE0D425C-D1CC-E7CF-9643-0D683BEB7C17}"/>
              </a:ext>
            </a:extLst>
          </p:cNvPr>
          <p:cNvSpPr/>
          <p:nvPr/>
        </p:nvSpPr>
        <p:spPr>
          <a:xfrm>
            <a:off x="6940280" y="2891632"/>
            <a:ext cx="457200" cy="333375"/>
          </a:xfrm>
          <a:custGeom>
            <a:avLst/>
            <a:gdLst/>
            <a:ahLst/>
            <a:cxnLst/>
            <a:rect l="0" t="0" r="0" b="0"/>
            <a:pathLst>
              <a:path w="457200" h="333375">
                <a:moveTo>
                  <a:pt x="0" y="333375"/>
                </a:moveTo>
                <a:lnTo>
                  <a:pt x="28575" y="333375"/>
                </a:lnTo>
                <a:lnTo>
                  <a:pt x="29527" y="333375"/>
                </a:lnTo>
                <a:cubicBezTo>
                  <a:pt x="72179" y="333113"/>
                  <a:pt x="117731" y="316366"/>
                  <a:pt x="159067" y="285750"/>
                </a:cubicBezTo>
                <a:cubicBezTo>
                  <a:pt x="184024" y="267829"/>
                  <a:pt x="209373" y="224423"/>
                  <a:pt x="228600" y="166687"/>
                </a:cubicBezTo>
                <a:cubicBezTo>
                  <a:pt x="247826" y="108951"/>
                  <a:pt x="273175" y="65545"/>
                  <a:pt x="298132" y="47625"/>
                </a:cubicBezTo>
                <a:cubicBezTo>
                  <a:pt x="339468" y="17008"/>
                  <a:pt x="385020" y="261"/>
                  <a:pt x="427672" y="0"/>
                </a:cubicBezTo>
                <a:lnTo>
                  <a:pt x="428625" y="0"/>
                </a:lnTo>
                <a:lnTo>
                  <a:pt x="457200" y="0"/>
                </a:lnTo>
              </a:path>
            </a:pathLst>
          </a:custGeom>
          <a:noFill/>
          <a:ln w="14287">
            <a:solidFill>
              <a:srgbClr val="000000"/>
            </a:solidFill>
            <a:prstDash val="dash"/>
          </a:ln>
        </p:spPr>
        <p:txBody>
          <a:bodyPr rtlCol="0" anchor="ctr"/>
          <a:lstStyle/>
          <a:p>
            <a:pPr algn="ctr"/>
            <a:endParaRPr sz="2400">
              <a:latin typeface="Times New Roman" panose="02020603050405020304" pitchFamily="18" charset="0"/>
              <a:cs typeface="Times New Roman" panose="02020603050405020304" pitchFamily="18" charset="0"/>
            </a:endParaRPr>
          </a:p>
        </p:txBody>
      </p:sp>
      <p:sp>
        <p:nvSpPr>
          <p:cNvPr id="35" name="Rounded Rectangle 24">
            <a:extLst>
              <a:ext uri="{FF2B5EF4-FFF2-40B4-BE49-F238E27FC236}">
                <a16:creationId xmlns:a16="http://schemas.microsoft.com/office/drawing/2014/main" id="{C4F8B9C8-EAEA-07F7-AFF3-DD1330093F79}"/>
              </a:ext>
            </a:extLst>
          </p:cNvPr>
          <p:cNvSpPr/>
          <p:nvPr/>
        </p:nvSpPr>
        <p:spPr>
          <a:xfrm>
            <a:off x="4657851" y="3148806"/>
            <a:ext cx="110490" cy="228600"/>
          </a:xfrm>
          <a:custGeom>
            <a:avLst/>
            <a:gdLst/>
            <a:ahLst/>
            <a:cxnLst/>
            <a:rect l="0" t="0" r="0" b="0"/>
            <a:pathLst>
              <a:path w="110490" h="228600">
                <a:moveTo>
                  <a:pt x="110490" y="0"/>
                </a:moveTo>
                <a:lnTo>
                  <a:pt x="110490" y="114300"/>
                </a:lnTo>
                <a:lnTo>
                  <a:pt x="110490" y="228600"/>
                </a:lnTo>
                <a:lnTo>
                  <a:pt x="55245" y="228600"/>
                </a:lnTo>
                <a:lnTo>
                  <a:pt x="0" y="228600"/>
                </a:lnTo>
              </a:path>
            </a:pathLst>
          </a:custGeom>
          <a:noFill/>
          <a:ln w="14287">
            <a:solidFill>
              <a:srgbClr val="000000"/>
            </a:solidFill>
            <a:prstDash val="dash"/>
          </a:ln>
        </p:spPr>
        <p:txBody>
          <a:bodyPr rtlCol="0" anchor="ctr"/>
          <a:lstStyle/>
          <a:p>
            <a:pPr algn="ctr"/>
            <a:endParaRPr sz="2400">
              <a:latin typeface="Times New Roman" panose="02020603050405020304" pitchFamily="18" charset="0"/>
              <a:cs typeface="Times New Roman" panose="02020603050405020304" pitchFamily="18" charset="0"/>
            </a:endParaRPr>
          </a:p>
        </p:txBody>
      </p:sp>
      <p:sp>
        <p:nvSpPr>
          <p:cNvPr id="36" name="Rounded Rectangle 25">
            <a:extLst>
              <a:ext uri="{FF2B5EF4-FFF2-40B4-BE49-F238E27FC236}">
                <a16:creationId xmlns:a16="http://schemas.microsoft.com/office/drawing/2014/main" id="{19A850E3-9643-F732-4491-7F7316106BF4}"/>
              </a:ext>
            </a:extLst>
          </p:cNvPr>
          <p:cNvSpPr/>
          <p:nvPr/>
        </p:nvSpPr>
        <p:spPr>
          <a:xfrm>
            <a:off x="4658676" y="3148806"/>
            <a:ext cx="114300" cy="571500"/>
          </a:xfrm>
          <a:custGeom>
            <a:avLst/>
            <a:gdLst/>
            <a:ahLst/>
            <a:cxnLst/>
            <a:rect l="0" t="0" r="0" b="0"/>
            <a:pathLst>
              <a:path w="114300" h="571500">
                <a:moveTo>
                  <a:pt x="109537" y="0"/>
                </a:moveTo>
                <a:lnTo>
                  <a:pt x="109537" y="142875"/>
                </a:lnTo>
                <a:lnTo>
                  <a:pt x="109537" y="285750"/>
                </a:lnTo>
                <a:lnTo>
                  <a:pt x="112395" y="285750"/>
                </a:lnTo>
                <a:lnTo>
                  <a:pt x="114300" y="285750"/>
                </a:lnTo>
                <a:lnTo>
                  <a:pt x="114300" y="428625"/>
                </a:lnTo>
                <a:lnTo>
                  <a:pt x="114300" y="571500"/>
                </a:lnTo>
                <a:lnTo>
                  <a:pt x="57150" y="571500"/>
                </a:lnTo>
                <a:lnTo>
                  <a:pt x="0" y="571500"/>
                </a:lnTo>
              </a:path>
            </a:pathLst>
          </a:custGeom>
          <a:noFill/>
          <a:ln w="14287">
            <a:solidFill>
              <a:srgbClr val="000000"/>
            </a:solidFill>
            <a:prstDash val="dash"/>
          </a:ln>
        </p:spPr>
        <p:txBody>
          <a:bodyPr rtlCol="0" anchor="ctr"/>
          <a:lstStyle/>
          <a:p>
            <a:pPr algn="ctr"/>
            <a:endParaRPr sz="2400">
              <a:latin typeface="Times New Roman" panose="02020603050405020304" pitchFamily="18" charset="0"/>
              <a:cs typeface="Times New Roman" panose="02020603050405020304" pitchFamily="18" charset="0"/>
            </a:endParaRPr>
          </a:p>
        </p:txBody>
      </p:sp>
      <p:sp>
        <p:nvSpPr>
          <p:cNvPr id="37" name="Rounded Rectangle 26">
            <a:extLst>
              <a:ext uri="{FF2B5EF4-FFF2-40B4-BE49-F238E27FC236}">
                <a16:creationId xmlns:a16="http://schemas.microsoft.com/office/drawing/2014/main" id="{48B1B6B5-E79D-9B9F-0241-F679CFFCB168}"/>
              </a:ext>
            </a:extLst>
          </p:cNvPr>
          <p:cNvSpPr/>
          <p:nvPr/>
        </p:nvSpPr>
        <p:spPr>
          <a:xfrm>
            <a:off x="4719594" y="3148806"/>
            <a:ext cx="114300" cy="914400"/>
          </a:xfrm>
          <a:custGeom>
            <a:avLst/>
            <a:gdLst/>
            <a:ahLst/>
            <a:cxnLst/>
            <a:rect l="0" t="0" r="0" b="0"/>
            <a:pathLst>
              <a:path w="114300" h="914400">
                <a:moveTo>
                  <a:pt x="48577" y="0"/>
                </a:moveTo>
                <a:lnTo>
                  <a:pt x="48577" y="57150"/>
                </a:lnTo>
                <a:lnTo>
                  <a:pt x="48577" y="342900"/>
                </a:lnTo>
                <a:cubicBezTo>
                  <a:pt x="48711" y="360988"/>
                  <a:pt x="51603" y="380914"/>
                  <a:pt x="57150" y="401954"/>
                </a:cubicBezTo>
                <a:cubicBezTo>
                  <a:pt x="60683" y="414898"/>
                  <a:pt x="69417" y="434382"/>
                  <a:pt x="81914" y="457200"/>
                </a:cubicBezTo>
                <a:cubicBezTo>
                  <a:pt x="94583" y="480679"/>
                  <a:pt x="103020" y="500253"/>
                  <a:pt x="105727" y="512445"/>
                </a:cubicBezTo>
                <a:cubicBezTo>
                  <a:pt x="111273" y="533485"/>
                  <a:pt x="114165" y="553410"/>
                  <a:pt x="114300" y="571500"/>
                </a:cubicBezTo>
                <a:lnTo>
                  <a:pt x="114300" y="572452"/>
                </a:lnTo>
                <a:lnTo>
                  <a:pt x="114300" y="815340"/>
                </a:lnTo>
                <a:cubicBezTo>
                  <a:pt x="114300" y="870049"/>
                  <a:pt x="69949" y="914400"/>
                  <a:pt x="15239" y="914400"/>
                </a:cubicBezTo>
                <a:lnTo>
                  <a:pt x="14287" y="914400"/>
                </a:lnTo>
                <a:lnTo>
                  <a:pt x="0" y="914400"/>
                </a:lnTo>
              </a:path>
            </a:pathLst>
          </a:custGeom>
          <a:noFill/>
          <a:ln w="14287">
            <a:solidFill>
              <a:srgbClr val="000000"/>
            </a:solidFill>
            <a:prstDash val="dash"/>
          </a:ln>
        </p:spPr>
        <p:txBody>
          <a:bodyPr rtlCol="0" anchor="ctr"/>
          <a:lstStyle/>
          <a:p>
            <a:pPr algn="ctr"/>
            <a:endParaRPr sz="2400">
              <a:latin typeface="Times New Roman" panose="02020603050405020304" pitchFamily="18" charset="0"/>
              <a:cs typeface="Times New Roman" panose="02020603050405020304" pitchFamily="18" charset="0"/>
            </a:endParaRPr>
          </a:p>
        </p:txBody>
      </p:sp>
      <p:sp>
        <p:nvSpPr>
          <p:cNvPr id="38" name="Rounded Rectangle 27">
            <a:extLst>
              <a:ext uri="{FF2B5EF4-FFF2-40B4-BE49-F238E27FC236}">
                <a16:creationId xmlns:a16="http://schemas.microsoft.com/office/drawing/2014/main" id="{9BE390FD-08EA-D055-10FF-A03612A86F45}"/>
              </a:ext>
            </a:extLst>
          </p:cNvPr>
          <p:cNvSpPr/>
          <p:nvPr/>
        </p:nvSpPr>
        <p:spPr>
          <a:xfrm>
            <a:off x="7622269" y="3148807"/>
            <a:ext cx="114300" cy="571499"/>
          </a:xfrm>
          <a:custGeom>
            <a:avLst/>
            <a:gdLst/>
            <a:ahLst/>
            <a:cxnLst/>
            <a:rect l="0" t="0" r="0" b="0"/>
            <a:pathLst>
              <a:path w="114300" h="571499">
                <a:moveTo>
                  <a:pt x="114300" y="571499"/>
                </a:moveTo>
                <a:lnTo>
                  <a:pt x="100012" y="571499"/>
                </a:lnTo>
                <a:lnTo>
                  <a:pt x="99059" y="571499"/>
                </a:lnTo>
                <a:cubicBezTo>
                  <a:pt x="44350" y="571499"/>
                  <a:pt x="0" y="527149"/>
                  <a:pt x="0" y="472439"/>
                </a:cubicBezTo>
                <a:lnTo>
                  <a:pt x="0" y="401002"/>
                </a:lnTo>
                <a:lnTo>
                  <a:pt x="0" y="400050"/>
                </a:lnTo>
                <a:lnTo>
                  <a:pt x="952" y="342900"/>
                </a:lnTo>
                <a:lnTo>
                  <a:pt x="3809" y="228600"/>
                </a:lnTo>
                <a:lnTo>
                  <a:pt x="3809" y="171450"/>
                </a:lnTo>
                <a:lnTo>
                  <a:pt x="3809" y="36195"/>
                </a:lnTo>
                <a:lnTo>
                  <a:pt x="3809" y="0"/>
                </a:lnTo>
              </a:path>
            </a:pathLst>
          </a:custGeom>
          <a:noFill/>
          <a:ln w="14287">
            <a:solidFill>
              <a:srgbClr val="000000"/>
            </a:solidFill>
            <a:prstDash val="dash"/>
          </a:ln>
        </p:spPr>
        <p:txBody>
          <a:bodyPr rtlCol="0" anchor="ctr"/>
          <a:lstStyle/>
          <a:p>
            <a:pPr algn="ctr"/>
            <a:endParaRPr sz="2400">
              <a:latin typeface="Times New Roman" panose="02020603050405020304" pitchFamily="18" charset="0"/>
              <a:cs typeface="Times New Roman" panose="02020603050405020304" pitchFamily="18" charset="0"/>
            </a:endParaRPr>
          </a:p>
        </p:txBody>
      </p:sp>
      <p:sp>
        <p:nvSpPr>
          <p:cNvPr id="39" name="Rounded Rectangle 28">
            <a:extLst>
              <a:ext uri="{FF2B5EF4-FFF2-40B4-BE49-F238E27FC236}">
                <a16:creationId xmlns:a16="http://schemas.microsoft.com/office/drawing/2014/main" id="{376088E6-3693-316E-CC68-3E5A00835A63}"/>
              </a:ext>
            </a:extLst>
          </p:cNvPr>
          <p:cNvSpPr/>
          <p:nvPr/>
        </p:nvSpPr>
        <p:spPr>
          <a:xfrm>
            <a:off x="7626080" y="3148806"/>
            <a:ext cx="171450" cy="228600"/>
          </a:xfrm>
          <a:custGeom>
            <a:avLst/>
            <a:gdLst/>
            <a:ahLst/>
            <a:cxnLst/>
            <a:rect l="0" t="0" r="0" b="0"/>
            <a:pathLst>
              <a:path w="171450" h="228600">
                <a:moveTo>
                  <a:pt x="171450" y="228600"/>
                </a:moveTo>
                <a:lnTo>
                  <a:pt x="85725" y="228600"/>
                </a:lnTo>
                <a:lnTo>
                  <a:pt x="0" y="228600"/>
                </a:lnTo>
                <a:lnTo>
                  <a:pt x="0" y="114300"/>
                </a:lnTo>
                <a:lnTo>
                  <a:pt x="0" y="0"/>
                </a:lnTo>
              </a:path>
            </a:pathLst>
          </a:custGeom>
          <a:noFill/>
          <a:ln w="14287">
            <a:solidFill>
              <a:srgbClr val="000000"/>
            </a:solidFill>
            <a:prstDash val="dash"/>
          </a:ln>
        </p:spPr>
        <p:txBody>
          <a:bodyPr rtlCol="0" anchor="ctr"/>
          <a:lstStyle/>
          <a:p>
            <a:pPr algn="ctr"/>
            <a:endParaRPr sz="2400">
              <a:latin typeface="Times New Roman" panose="02020603050405020304" pitchFamily="18" charset="0"/>
              <a:cs typeface="Times New Roman" panose="02020603050405020304" pitchFamily="18" charset="0"/>
            </a:endParaRPr>
          </a:p>
        </p:txBody>
      </p:sp>
      <p:sp>
        <p:nvSpPr>
          <p:cNvPr id="40" name="Rounded Rectangle 29">
            <a:extLst>
              <a:ext uri="{FF2B5EF4-FFF2-40B4-BE49-F238E27FC236}">
                <a16:creationId xmlns:a16="http://schemas.microsoft.com/office/drawing/2014/main" id="{49E1959C-6F16-6695-D0B3-1C0FED5F0B6D}"/>
              </a:ext>
            </a:extLst>
          </p:cNvPr>
          <p:cNvSpPr/>
          <p:nvPr/>
        </p:nvSpPr>
        <p:spPr>
          <a:xfrm>
            <a:off x="6197331" y="4177506"/>
            <a:ext cx="9525" cy="342900"/>
          </a:xfrm>
          <a:custGeom>
            <a:avLst/>
            <a:gdLst/>
            <a:ahLst/>
            <a:cxnLst/>
            <a:rect l="0" t="0" r="0" b="0"/>
            <a:pathLst>
              <a:path w="9525" h="342900">
                <a:moveTo>
                  <a:pt x="0" y="0"/>
                </a:moveTo>
                <a:lnTo>
                  <a:pt x="0" y="171450"/>
                </a:lnTo>
                <a:lnTo>
                  <a:pt x="0" y="342900"/>
                </a:lnTo>
              </a:path>
            </a:pathLst>
          </a:custGeom>
          <a:noFill/>
          <a:ln w="14287">
            <a:solidFill>
              <a:srgbClr val="000000"/>
            </a:solidFill>
            <a:prstDash val="dash"/>
          </a:ln>
        </p:spPr>
        <p:txBody>
          <a:bodyPr rtlCol="0" anchor="ctr"/>
          <a:lstStyle/>
          <a:p>
            <a:pPr algn="ctr"/>
            <a:endParaRPr sz="2400">
              <a:latin typeface="Times New Roman" panose="02020603050405020304" pitchFamily="18" charset="0"/>
              <a:cs typeface="Times New Roman" panose="02020603050405020304" pitchFamily="18" charset="0"/>
            </a:endParaRPr>
          </a:p>
        </p:txBody>
      </p:sp>
      <p:sp>
        <p:nvSpPr>
          <p:cNvPr id="41" name="Rounded Rectangle 30">
            <a:extLst>
              <a:ext uri="{FF2B5EF4-FFF2-40B4-BE49-F238E27FC236}">
                <a16:creationId xmlns:a16="http://schemas.microsoft.com/office/drawing/2014/main" id="{71E5F8D0-73D5-E919-336B-70121D825460}"/>
              </a:ext>
            </a:extLst>
          </p:cNvPr>
          <p:cNvSpPr/>
          <p:nvPr/>
        </p:nvSpPr>
        <p:spPr>
          <a:xfrm>
            <a:off x="5454381" y="5034756"/>
            <a:ext cx="109537" cy="228600"/>
          </a:xfrm>
          <a:custGeom>
            <a:avLst/>
            <a:gdLst/>
            <a:ahLst/>
            <a:cxnLst/>
            <a:rect l="0" t="0" r="0" b="0"/>
            <a:pathLst>
              <a:path w="109537" h="228600">
                <a:moveTo>
                  <a:pt x="109537" y="228600"/>
                </a:moveTo>
                <a:lnTo>
                  <a:pt x="55245" y="228600"/>
                </a:lnTo>
                <a:lnTo>
                  <a:pt x="0" y="228600"/>
                </a:lnTo>
                <a:lnTo>
                  <a:pt x="0" y="114300"/>
                </a:lnTo>
                <a:lnTo>
                  <a:pt x="0" y="0"/>
                </a:lnTo>
              </a:path>
            </a:pathLst>
          </a:custGeom>
          <a:noFill/>
          <a:ln w="14287">
            <a:solidFill>
              <a:srgbClr val="000000"/>
            </a:solidFill>
            <a:prstDash val="dash"/>
          </a:ln>
        </p:spPr>
        <p:txBody>
          <a:bodyPr rtlCol="0" anchor="ctr"/>
          <a:lstStyle/>
          <a:p>
            <a:pPr algn="ctr"/>
            <a:endParaRPr sz="240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592C7B1A-74AE-F61B-5419-F19057442463}"/>
              </a:ext>
            </a:extLst>
          </p:cNvPr>
          <p:cNvSpPr txBox="1"/>
          <p:nvPr/>
        </p:nvSpPr>
        <p:spPr>
          <a:xfrm>
            <a:off x="7854751" y="2811621"/>
            <a:ext cx="963597" cy="276999"/>
          </a:xfrm>
          <a:prstGeom prst="rect">
            <a:avLst/>
          </a:prstGeom>
          <a:noFill/>
          <a:ln>
            <a:noFill/>
          </a:ln>
        </p:spPr>
        <p:txBody>
          <a:bodyPr wrap="none" lIns="0" tIns="0" rIns="0" bIns="0" anchor="t">
            <a:spAutoFit/>
          </a:bodyPr>
          <a:lstStyle/>
          <a:p>
            <a:pPr algn="ctr"/>
            <a:r>
              <a:rPr>
                <a:solidFill>
                  <a:srgbClr val="3CC583"/>
                </a:solidFill>
                <a:latin typeface="Times New Roman" panose="02020603050405020304" pitchFamily="18" charset="0"/>
                <a:cs typeface="Times New Roman" panose="02020603050405020304" pitchFamily="18" charset="0"/>
              </a:rPr>
              <a:t>Structures</a:t>
            </a:r>
          </a:p>
        </p:txBody>
      </p:sp>
      <p:sp>
        <p:nvSpPr>
          <p:cNvPr id="43" name="TextBox 42">
            <a:extLst>
              <a:ext uri="{FF2B5EF4-FFF2-40B4-BE49-F238E27FC236}">
                <a16:creationId xmlns:a16="http://schemas.microsoft.com/office/drawing/2014/main" id="{84BB2A7A-1DBE-9793-69C5-C058406871CC}"/>
              </a:ext>
            </a:extLst>
          </p:cNvPr>
          <p:cNvSpPr txBox="1"/>
          <p:nvPr/>
        </p:nvSpPr>
        <p:spPr>
          <a:xfrm>
            <a:off x="5701983" y="3525997"/>
            <a:ext cx="968215" cy="553998"/>
          </a:xfrm>
          <a:prstGeom prst="rect">
            <a:avLst/>
          </a:prstGeom>
          <a:noFill/>
          <a:ln>
            <a:noFill/>
          </a:ln>
        </p:spPr>
        <p:txBody>
          <a:bodyPr wrap="none" lIns="0" tIns="0" rIns="0" bIns="0" anchor="t">
            <a:spAutoFit/>
          </a:bodyPr>
          <a:lstStyle/>
          <a:p>
            <a:pPr algn="ctr"/>
            <a:r>
              <a:rPr>
                <a:solidFill>
                  <a:srgbClr val="FD6A65"/>
                </a:solidFill>
                <a:latin typeface="Times New Roman" panose="02020603050405020304" pitchFamily="18" charset="0"/>
                <a:cs typeface="Times New Roman" panose="02020603050405020304" pitchFamily="18" charset="0"/>
              </a:rPr>
              <a:t>CNNs and
DNNs</a:t>
            </a:r>
          </a:p>
        </p:txBody>
      </p:sp>
      <p:sp>
        <p:nvSpPr>
          <p:cNvPr id="44" name="TextBox 43">
            <a:extLst>
              <a:ext uri="{FF2B5EF4-FFF2-40B4-BE49-F238E27FC236}">
                <a16:creationId xmlns:a16="http://schemas.microsoft.com/office/drawing/2014/main" id="{2AA75C75-19A4-25C5-2495-EF2334C3AEFD}"/>
              </a:ext>
            </a:extLst>
          </p:cNvPr>
          <p:cNvSpPr txBox="1"/>
          <p:nvPr/>
        </p:nvSpPr>
        <p:spPr>
          <a:xfrm>
            <a:off x="3402770" y="2811621"/>
            <a:ext cx="1179810" cy="276999"/>
          </a:xfrm>
          <a:prstGeom prst="rect">
            <a:avLst/>
          </a:prstGeom>
          <a:noFill/>
          <a:ln>
            <a:noFill/>
          </a:ln>
        </p:spPr>
        <p:txBody>
          <a:bodyPr wrap="none" lIns="0" tIns="0" rIns="0" bIns="0" anchor="t">
            <a:spAutoFit/>
          </a:bodyPr>
          <a:lstStyle/>
          <a:p>
            <a:pPr algn="ctr"/>
            <a:r>
              <a:rPr>
                <a:solidFill>
                  <a:srgbClr val="4E88E7"/>
                </a:solidFill>
                <a:latin typeface="Times New Roman" panose="02020603050405020304" pitchFamily="18" charset="0"/>
                <a:cs typeface="Times New Roman" panose="02020603050405020304" pitchFamily="18" charset="0"/>
              </a:rPr>
              <a:t>Applications</a:t>
            </a:r>
          </a:p>
        </p:txBody>
      </p:sp>
      <p:sp>
        <p:nvSpPr>
          <p:cNvPr id="45" name="TextBox 44">
            <a:extLst>
              <a:ext uri="{FF2B5EF4-FFF2-40B4-BE49-F238E27FC236}">
                <a16:creationId xmlns:a16="http://schemas.microsoft.com/office/drawing/2014/main" id="{B62851B1-539C-EDB7-0A4D-0A5B4340AA1E}"/>
              </a:ext>
            </a:extLst>
          </p:cNvPr>
          <p:cNvSpPr txBox="1"/>
          <p:nvPr/>
        </p:nvSpPr>
        <p:spPr>
          <a:xfrm>
            <a:off x="5695457" y="4697571"/>
            <a:ext cx="1372171" cy="276999"/>
          </a:xfrm>
          <a:prstGeom prst="rect">
            <a:avLst/>
          </a:prstGeom>
          <a:noFill/>
          <a:ln>
            <a:noFill/>
          </a:ln>
        </p:spPr>
        <p:txBody>
          <a:bodyPr wrap="none" lIns="0" tIns="0" rIns="0" bIns="0" anchor="t">
            <a:spAutoFit/>
          </a:bodyPr>
          <a:lstStyle/>
          <a:p>
            <a:pPr algn="ctr"/>
            <a:r>
              <a:rPr>
                <a:solidFill>
                  <a:srgbClr val="BA5DE5"/>
                </a:solidFill>
                <a:latin typeface="Times New Roman" panose="02020603050405020304" pitchFamily="18" charset="0"/>
                <a:cs typeface="Times New Roman" panose="02020603050405020304" pitchFamily="18" charset="0"/>
              </a:rPr>
              <a:t>Functionalities</a:t>
            </a:r>
          </a:p>
        </p:txBody>
      </p:sp>
      <p:sp>
        <p:nvSpPr>
          <p:cNvPr id="46" name="Rounded Rectangle 35">
            <a:extLst>
              <a:ext uri="{FF2B5EF4-FFF2-40B4-BE49-F238E27FC236}">
                <a16:creationId xmlns:a16="http://schemas.microsoft.com/office/drawing/2014/main" id="{48003739-4F7A-F5AC-10E9-C8F932B19138}"/>
              </a:ext>
            </a:extLst>
          </p:cNvPr>
          <p:cNvSpPr/>
          <p:nvPr/>
        </p:nvSpPr>
        <p:spPr>
          <a:xfrm>
            <a:off x="4660447" y="2754709"/>
            <a:ext cx="283440" cy="287238"/>
          </a:xfrm>
          <a:custGeom>
            <a:avLst/>
            <a:gdLst/>
            <a:ahLst/>
            <a:cxnLst/>
            <a:rect l="0" t="0" r="0" b="0"/>
            <a:pathLst>
              <a:path w="283440" h="287238">
                <a:moveTo>
                  <a:pt x="139088" y="220170"/>
                </a:moveTo>
                <a:lnTo>
                  <a:pt x="190500" y="203894"/>
                </a:lnTo>
                <a:cubicBezTo>
                  <a:pt x="203724" y="199980"/>
                  <a:pt x="217987" y="204734"/>
                  <a:pt x="226218" y="215800"/>
                </a:cubicBezTo>
                <a:cubicBezTo>
                  <a:pt x="83343" y="287238"/>
                  <a:pt x="125015" y="287238"/>
                  <a:pt x="0" y="245566"/>
                </a:cubicBezTo>
                <a:moveTo>
                  <a:pt x="0" y="179343"/>
                </a:moveTo>
                <a:lnTo>
                  <a:pt x="35718" y="179343"/>
                </a:lnTo>
                <a:cubicBezTo>
                  <a:pt x="63722" y="179343"/>
                  <a:pt x="83343" y="203156"/>
                  <a:pt x="89296" y="203156"/>
                </a:cubicBezTo>
                <a:lnTo>
                  <a:pt x="130968" y="203156"/>
                </a:lnTo>
                <a:cubicBezTo>
                  <a:pt x="142875" y="203156"/>
                  <a:pt x="142875" y="226968"/>
                  <a:pt x="130968" y="226968"/>
                </a:cubicBezTo>
                <a:lnTo>
                  <a:pt x="65484" y="226968"/>
                </a:lnTo>
                <a:moveTo>
                  <a:pt x="154174" y="187404"/>
                </a:moveTo>
                <a:cubicBezTo>
                  <a:pt x="144193" y="161855"/>
                  <a:pt x="139385" y="134578"/>
                  <a:pt x="140029" y="107156"/>
                </a:cubicBezTo>
                <a:cubicBezTo>
                  <a:pt x="140029" y="47970"/>
                  <a:pt x="158805" y="0"/>
                  <a:pt x="181963" y="0"/>
                </a:cubicBezTo>
                <a:cubicBezTo>
                  <a:pt x="205120" y="0"/>
                  <a:pt x="223897" y="47970"/>
                  <a:pt x="223897" y="107156"/>
                </a:cubicBezTo>
                <a:cubicBezTo>
                  <a:pt x="224325" y="132434"/>
                  <a:pt x="220352" y="157594"/>
                  <a:pt x="212157" y="181510"/>
                </a:cubicBezTo>
                <a:moveTo>
                  <a:pt x="270307" y="46434"/>
                </a:moveTo>
                <a:cubicBezTo>
                  <a:pt x="257175" y="27384"/>
                  <a:pt x="207001" y="39112"/>
                  <a:pt x="158245" y="72628"/>
                </a:cubicBezTo>
                <a:cubicBezTo>
                  <a:pt x="109489" y="106144"/>
                  <a:pt x="80581" y="148828"/>
                  <a:pt x="93714" y="167878"/>
                </a:cubicBezTo>
                <a:cubicBezTo>
                  <a:pt x="106846" y="186928"/>
                  <a:pt x="157007" y="175212"/>
                  <a:pt x="205763" y="141684"/>
                </a:cubicBezTo>
                <a:cubicBezTo>
                  <a:pt x="254484" y="108168"/>
                  <a:pt x="283440" y="65484"/>
                  <a:pt x="270307" y="46434"/>
                </a:cubicBezTo>
                <a:close/>
                <a:moveTo>
                  <a:pt x="93666" y="46434"/>
                </a:moveTo>
                <a:cubicBezTo>
                  <a:pt x="106799" y="27384"/>
                  <a:pt x="156948" y="39112"/>
                  <a:pt x="205716" y="72628"/>
                </a:cubicBezTo>
                <a:cubicBezTo>
                  <a:pt x="254484" y="106144"/>
                  <a:pt x="283392" y="148828"/>
                  <a:pt x="270259" y="167878"/>
                </a:cubicBezTo>
                <a:cubicBezTo>
                  <a:pt x="257127" y="186928"/>
                  <a:pt x="206954" y="175212"/>
                  <a:pt x="158198" y="141684"/>
                </a:cubicBezTo>
                <a:cubicBezTo>
                  <a:pt x="109442" y="108168"/>
                  <a:pt x="80533" y="65484"/>
                  <a:pt x="93666" y="46434"/>
                </a:cubicBezTo>
                <a:close/>
                <a:moveTo>
                  <a:pt x="163329" y="107156"/>
                </a:moveTo>
                <a:cubicBezTo>
                  <a:pt x="163329" y="117447"/>
                  <a:pt x="171672" y="125789"/>
                  <a:pt x="181963" y="125789"/>
                </a:cubicBezTo>
                <a:cubicBezTo>
                  <a:pt x="192254" y="125789"/>
                  <a:pt x="200596" y="117447"/>
                  <a:pt x="200596" y="107156"/>
                </a:cubicBezTo>
                <a:cubicBezTo>
                  <a:pt x="200596" y="96865"/>
                  <a:pt x="192254" y="88522"/>
                  <a:pt x="181963" y="88522"/>
                </a:cubicBezTo>
                <a:cubicBezTo>
                  <a:pt x="171672" y="88522"/>
                  <a:pt x="163329" y="96865"/>
                  <a:pt x="163329" y="107156"/>
                </a:cubicBezTo>
                <a:moveTo>
                  <a:pt x="40636" y="179593"/>
                </a:moveTo>
                <a:cubicBezTo>
                  <a:pt x="40636" y="179593"/>
                  <a:pt x="53363" y="220503"/>
                  <a:pt x="0" y="220503"/>
                </a:cubicBezTo>
                <a:moveTo>
                  <a:pt x="186154" y="236374"/>
                </a:moveTo>
                <a:lnTo>
                  <a:pt x="171176" y="210014"/>
                </a:lnTo>
                <a:moveTo>
                  <a:pt x="140029" y="260592"/>
                </a:moveTo>
                <a:lnTo>
                  <a:pt x="126658" y="226968"/>
                </a:lnTo>
                <a:moveTo>
                  <a:pt x="90499" y="203144"/>
                </a:moveTo>
                <a:cubicBezTo>
                  <a:pt x="88201" y="210915"/>
                  <a:pt x="88201" y="219185"/>
                  <a:pt x="90499" y="226956"/>
                </a:cubicBezTo>
              </a:path>
            </a:pathLst>
          </a:custGeom>
          <a:noFill/>
          <a:ln w="14287">
            <a:solidFill>
              <a:srgbClr val="4E88E7"/>
            </a:solidFill>
          </a:ln>
        </p:spPr>
        <p:txBody>
          <a:bodyPr rtlCol="0" anchor="ctr"/>
          <a:lstStyle/>
          <a:p>
            <a:pPr algn="ctr"/>
            <a:endParaRPr sz="2400">
              <a:latin typeface="Times New Roman" panose="02020603050405020304" pitchFamily="18" charset="0"/>
              <a:cs typeface="Times New Roman" panose="02020603050405020304" pitchFamily="18" charset="0"/>
            </a:endParaRPr>
          </a:p>
        </p:txBody>
      </p:sp>
      <p:sp>
        <p:nvSpPr>
          <p:cNvPr id="47" name="Rounded Rectangle 36">
            <a:extLst>
              <a:ext uri="{FF2B5EF4-FFF2-40B4-BE49-F238E27FC236}">
                <a16:creationId xmlns:a16="http://schemas.microsoft.com/office/drawing/2014/main" id="{995575DC-B2D4-9A32-6A9F-689B4250FC43}"/>
              </a:ext>
            </a:extLst>
          </p:cNvPr>
          <p:cNvSpPr/>
          <p:nvPr/>
        </p:nvSpPr>
        <p:spPr>
          <a:xfrm>
            <a:off x="7463559" y="2757685"/>
            <a:ext cx="267890" cy="267890"/>
          </a:xfrm>
          <a:custGeom>
            <a:avLst/>
            <a:gdLst/>
            <a:ahLst/>
            <a:cxnLst/>
            <a:rect l="0" t="0" r="0" b="0"/>
            <a:pathLst>
              <a:path w="267890" h="267890">
                <a:moveTo>
                  <a:pt x="132754" y="190500"/>
                </a:moveTo>
                <a:lnTo>
                  <a:pt x="132754" y="164306"/>
                </a:lnTo>
                <a:moveTo>
                  <a:pt x="22622" y="190500"/>
                </a:moveTo>
                <a:cubicBezTo>
                  <a:pt x="22622" y="183356"/>
                  <a:pt x="27384" y="178593"/>
                  <a:pt x="34528" y="178593"/>
                </a:cubicBezTo>
                <a:lnTo>
                  <a:pt x="230981" y="178593"/>
                </a:lnTo>
                <a:cubicBezTo>
                  <a:pt x="238125" y="178593"/>
                  <a:pt x="242887" y="183356"/>
                  <a:pt x="242887" y="190500"/>
                </a:cubicBezTo>
                <a:moveTo>
                  <a:pt x="116085" y="98821"/>
                </a:moveTo>
                <a:lnTo>
                  <a:pt x="116085" y="11906"/>
                </a:lnTo>
                <a:cubicBezTo>
                  <a:pt x="116085" y="4762"/>
                  <a:pt x="120848" y="0"/>
                  <a:pt x="127992" y="0"/>
                </a:cubicBezTo>
                <a:lnTo>
                  <a:pt x="139898" y="0"/>
                </a:lnTo>
                <a:cubicBezTo>
                  <a:pt x="147042" y="0"/>
                  <a:pt x="151804" y="4762"/>
                  <a:pt x="151804" y="11906"/>
                </a:cubicBezTo>
                <a:lnTo>
                  <a:pt x="151804" y="97631"/>
                </a:lnTo>
                <a:moveTo>
                  <a:pt x="223242" y="122634"/>
                </a:moveTo>
                <a:cubicBezTo>
                  <a:pt x="223242" y="129778"/>
                  <a:pt x="218479" y="134540"/>
                  <a:pt x="211335" y="134540"/>
                </a:cubicBezTo>
                <a:lnTo>
                  <a:pt x="56554" y="134540"/>
                </a:lnTo>
                <a:cubicBezTo>
                  <a:pt x="49410" y="134540"/>
                  <a:pt x="44648" y="129778"/>
                  <a:pt x="44648" y="122634"/>
                </a:cubicBezTo>
                <a:lnTo>
                  <a:pt x="44648" y="110728"/>
                </a:lnTo>
                <a:cubicBezTo>
                  <a:pt x="44648" y="103584"/>
                  <a:pt x="49410" y="98821"/>
                  <a:pt x="56554" y="98821"/>
                </a:cubicBezTo>
                <a:lnTo>
                  <a:pt x="211335" y="98821"/>
                </a:lnTo>
                <a:cubicBezTo>
                  <a:pt x="218479" y="98821"/>
                  <a:pt x="223242" y="103584"/>
                  <a:pt x="223242" y="110728"/>
                </a:cubicBezTo>
                <a:close/>
                <a:moveTo>
                  <a:pt x="151804" y="23812"/>
                </a:moveTo>
                <a:cubicBezTo>
                  <a:pt x="182760" y="32146"/>
                  <a:pt x="205382" y="59531"/>
                  <a:pt x="205382" y="92868"/>
                </a:cubicBezTo>
                <a:lnTo>
                  <a:pt x="205382" y="98821"/>
                </a:lnTo>
                <a:moveTo>
                  <a:pt x="62507" y="98821"/>
                </a:moveTo>
                <a:lnTo>
                  <a:pt x="62507" y="92868"/>
                </a:lnTo>
                <a:cubicBezTo>
                  <a:pt x="62507" y="59531"/>
                  <a:pt x="85129" y="32146"/>
                  <a:pt x="116085" y="23812"/>
                </a:cubicBezTo>
                <a:moveTo>
                  <a:pt x="47625" y="267890"/>
                </a:moveTo>
                <a:lnTo>
                  <a:pt x="0" y="267890"/>
                </a:lnTo>
                <a:lnTo>
                  <a:pt x="0" y="244078"/>
                </a:lnTo>
                <a:lnTo>
                  <a:pt x="23812" y="220265"/>
                </a:lnTo>
                <a:lnTo>
                  <a:pt x="47625" y="244078"/>
                </a:lnTo>
                <a:close/>
                <a:moveTo>
                  <a:pt x="154781" y="267890"/>
                </a:moveTo>
                <a:lnTo>
                  <a:pt x="107156" y="267890"/>
                </a:lnTo>
                <a:lnTo>
                  <a:pt x="107156" y="244078"/>
                </a:lnTo>
                <a:lnTo>
                  <a:pt x="130968" y="220265"/>
                </a:lnTo>
                <a:lnTo>
                  <a:pt x="154781" y="244078"/>
                </a:lnTo>
                <a:close/>
                <a:moveTo>
                  <a:pt x="267890" y="267890"/>
                </a:moveTo>
                <a:lnTo>
                  <a:pt x="220265" y="267890"/>
                </a:lnTo>
                <a:lnTo>
                  <a:pt x="220265" y="244078"/>
                </a:lnTo>
                <a:lnTo>
                  <a:pt x="244078" y="220265"/>
                </a:lnTo>
                <a:lnTo>
                  <a:pt x="267890" y="244078"/>
                </a:lnTo>
                <a:close/>
              </a:path>
            </a:pathLst>
          </a:custGeom>
          <a:noFill/>
          <a:ln w="14287">
            <a:solidFill>
              <a:srgbClr val="3CC583"/>
            </a:solidFill>
          </a:ln>
        </p:spPr>
        <p:txBody>
          <a:bodyPr rtlCol="0" anchor="ctr"/>
          <a:lstStyle/>
          <a:p>
            <a:pPr algn="ctr"/>
            <a:endParaRPr sz="2400">
              <a:latin typeface="Times New Roman" panose="02020603050405020304" pitchFamily="18" charset="0"/>
              <a:cs typeface="Times New Roman" panose="02020603050405020304" pitchFamily="18" charset="0"/>
            </a:endParaRPr>
          </a:p>
        </p:txBody>
      </p:sp>
      <p:sp>
        <p:nvSpPr>
          <p:cNvPr id="48" name="Rounded Rectangle 37">
            <a:extLst>
              <a:ext uri="{FF2B5EF4-FFF2-40B4-BE49-F238E27FC236}">
                <a16:creationId xmlns:a16="http://schemas.microsoft.com/office/drawing/2014/main" id="{93AFA5C2-55C1-948F-2531-41F320B6E455}"/>
              </a:ext>
            </a:extLst>
          </p:cNvPr>
          <p:cNvSpPr/>
          <p:nvPr/>
        </p:nvSpPr>
        <p:spPr>
          <a:xfrm>
            <a:off x="5978240" y="2986881"/>
            <a:ext cx="438165" cy="438150"/>
          </a:xfrm>
          <a:custGeom>
            <a:avLst/>
            <a:gdLst/>
            <a:ahLst/>
            <a:cxnLst/>
            <a:rect l="0" t="0" r="0" b="0"/>
            <a:pathLst>
              <a:path w="438165" h="438150">
                <a:moveTo>
                  <a:pt x="436660" y="149466"/>
                </a:moveTo>
                <a:lnTo>
                  <a:pt x="436660" y="21050"/>
                </a:lnTo>
                <a:moveTo>
                  <a:pt x="253170" y="0"/>
                </a:moveTo>
                <a:lnTo>
                  <a:pt x="418696" y="0"/>
                </a:lnTo>
                <a:cubicBezTo>
                  <a:pt x="418696" y="0"/>
                  <a:pt x="438165" y="0"/>
                  <a:pt x="438165" y="19469"/>
                </a:cubicBezTo>
                <a:lnTo>
                  <a:pt x="438165" y="175260"/>
                </a:lnTo>
                <a:cubicBezTo>
                  <a:pt x="438165" y="175260"/>
                  <a:pt x="438165" y="194729"/>
                  <a:pt x="418696" y="194729"/>
                </a:cubicBezTo>
                <a:lnTo>
                  <a:pt x="253170" y="194729"/>
                </a:lnTo>
                <a:cubicBezTo>
                  <a:pt x="253170" y="194729"/>
                  <a:pt x="233701" y="194729"/>
                  <a:pt x="233701" y="175260"/>
                </a:cubicBezTo>
                <a:lnTo>
                  <a:pt x="233701" y="19469"/>
                </a:lnTo>
                <a:cubicBezTo>
                  <a:pt x="233701" y="19469"/>
                  <a:pt x="233701" y="0"/>
                  <a:pt x="253170" y="0"/>
                </a:cubicBezTo>
                <a:moveTo>
                  <a:pt x="438165" y="66313"/>
                </a:moveTo>
                <a:lnTo>
                  <a:pt x="233701" y="66313"/>
                </a:lnTo>
                <a:moveTo>
                  <a:pt x="438165" y="130530"/>
                </a:moveTo>
                <a:lnTo>
                  <a:pt x="233701" y="130530"/>
                </a:lnTo>
                <a:moveTo>
                  <a:pt x="326170" y="194729"/>
                </a:moveTo>
                <a:lnTo>
                  <a:pt x="326170" y="66313"/>
                </a:lnTo>
                <a:moveTo>
                  <a:pt x="15" y="261327"/>
                </a:moveTo>
                <a:cubicBezTo>
                  <a:pt x="67" y="250609"/>
                  <a:pt x="8765" y="241945"/>
                  <a:pt x="19484" y="241935"/>
                </a:cubicBezTo>
                <a:lnTo>
                  <a:pt x="214213" y="241935"/>
                </a:lnTo>
                <a:cubicBezTo>
                  <a:pt x="224968" y="241935"/>
                  <a:pt x="233691" y="250648"/>
                  <a:pt x="233701" y="261404"/>
                </a:cubicBezTo>
                <a:lnTo>
                  <a:pt x="233701" y="362673"/>
                </a:lnTo>
                <a:cubicBezTo>
                  <a:pt x="233691" y="373429"/>
                  <a:pt x="224968" y="382143"/>
                  <a:pt x="214213" y="382143"/>
                </a:cubicBezTo>
                <a:lnTo>
                  <a:pt x="19484" y="382143"/>
                </a:lnTo>
                <a:cubicBezTo>
                  <a:pt x="14309" y="382137"/>
                  <a:pt x="9348" y="380074"/>
                  <a:pt x="5696" y="376408"/>
                </a:cubicBezTo>
                <a:cubicBezTo>
                  <a:pt x="2043" y="372741"/>
                  <a:pt x="0" y="367772"/>
                  <a:pt x="15" y="362597"/>
                </a:cubicBezTo>
                <a:close/>
                <a:moveTo>
                  <a:pt x="95265" y="382066"/>
                </a:moveTo>
                <a:lnTo>
                  <a:pt x="80025" y="438150"/>
                </a:lnTo>
                <a:moveTo>
                  <a:pt x="138527" y="382066"/>
                </a:moveTo>
                <a:lnTo>
                  <a:pt x="153615" y="438150"/>
                </a:lnTo>
                <a:moveTo>
                  <a:pt x="58441" y="438150"/>
                </a:moveTo>
                <a:lnTo>
                  <a:pt x="175275" y="438150"/>
                </a:lnTo>
                <a:moveTo>
                  <a:pt x="87645" y="129692"/>
                </a:moveTo>
                <a:lnTo>
                  <a:pt x="43830" y="171735"/>
                </a:lnTo>
                <a:lnTo>
                  <a:pt x="43830" y="129692"/>
                </a:lnTo>
                <a:cubicBezTo>
                  <a:pt x="44486" y="98075"/>
                  <a:pt x="70639" y="72971"/>
                  <a:pt x="102256" y="73609"/>
                </a:cubicBezTo>
                <a:lnTo>
                  <a:pt x="175275" y="73609"/>
                </a:lnTo>
                <a:moveTo>
                  <a:pt x="15" y="129692"/>
                </a:moveTo>
                <a:lnTo>
                  <a:pt x="43830" y="171754"/>
                </a:lnTo>
                <a:moveTo>
                  <a:pt x="131460" y="31546"/>
                </a:moveTo>
                <a:lnTo>
                  <a:pt x="175275" y="73609"/>
                </a:lnTo>
                <a:lnTo>
                  <a:pt x="131460" y="115671"/>
                </a:lnTo>
              </a:path>
            </a:pathLst>
          </a:custGeom>
          <a:noFill/>
          <a:ln w="14287">
            <a:solidFill>
              <a:srgbClr val="F99539"/>
            </a:solidFill>
          </a:ln>
        </p:spPr>
        <p:txBody>
          <a:bodyPr rtlCol="0" anchor="ctr"/>
          <a:lstStyle/>
          <a:p>
            <a:pPr algn="ctr"/>
            <a:endParaRPr sz="2400">
              <a:latin typeface="Times New Roman" panose="02020603050405020304" pitchFamily="18" charset="0"/>
              <a:cs typeface="Times New Roman" panose="02020603050405020304" pitchFamily="18" charset="0"/>
            </a:endParaRPr>
          </a:p>
        </p:txBody>
      </p:sp>
      <p:sp>
        <p:nvSpPr>
          <p:cNvPr id="49" name="Rounded Rectangle 38">
            <a:extLst>
              <a:ext uri="{FF2B5EF4-FFF2-40B4-BE49-F238E27FC236}">
                <a16:creationId xmlns:a16="http://schemas.microsoft.com/office/drawing/2014/main" id="{25EB60F4-4AF0-E414-8EC3-45D8D497AAA0}"/>
              </a:ext>
            </a:extLst>
          </p:cNvPr>
          <p:cNvSpPr/>
          <p:nvPr/>
        </p:nvSpPr>
        <p:spPr>
          <a:xfrm>
            <a:off x="5346034" y="4640660"/>
            <a:ext cx="273843" cy="273843"/>
          </a:xfrm>
          <a:custGeom>
            <a:avLst/>
            <a:gdLst/>
            <a:ahLst/>
            <a:cxnLst/>
            <a:rect l="0" t="0" r="0" b="0"/>
            <a:pathLst>
              <a:path w="273843" h="273843">
                <a:moveTo>
                  <a:pt x="113109" y="26789"/>
                </a:moveTo>
                <a:cubicBezTo>
                  <a:pt x="113109" y="41584"/>
                  <a:pt x="101115" y="53578"/>
                  <a:pt x="86320" y="53578"/>
                </a:cubicBezTo>
                <a:lnTo>
                  <a:pt x="32742" y="53578"/>
                </a:lnTo>
                <a:cubicBezTo>
                  <a:pt x="17947" y="53578"/>
                  <a:pt x="5953" y="41584"/>
                  <a:pt x="5953" y="26789"/>
                </a:cubicBezTo>
                <a:cubicBezTo>
                  <a:pt x="5953" y="11993"/>
                  <a:pt x="17947" y="0"/>
                  <a:pt x="32742" y="0"/>
                </a:cubicBezTo>
                <a:lnTo>
                  <a:pt x="86320" y="0"/>
                </a:lnTo>
                <a:cubicBezTo>
                  <a:pt x="101115" y="0"/>
                  <a:pt x="113109" y="11993"/>
                  <a:pt x="113109" y="26789"/>
                </a:cubicBezTo>
                <a:close/>
                <a:moveTo>
                  <a:pt x="59531" y="160734"/>
                </a:moveTo>
                <a:lnTo>
                  <a:pt x="0" y="127789"/>
                </a:lnTo>
                <a:lnTo>
                  <a:pt x="59531" y="89296"/>
                </a:lnTo>
                <a:lnTo>
                  <a:pt x="119062" y="125015"/>
                </a:lnTo>
                <a:close/>
                <a:moveTo>
                  <a:pt x="59531" y="89296"/>
                </a:moveTo>
                <a:lnTo>
                  <a:pt x="59531" y="53578"/>
                </a:lnTo>
                <a:moveTo>
                  <a:pt x="59531" y="200953"/>
                </a:moveTo>
                <a:lnTo>
                  <a:pt x="59531" y="160734"/>
                </a:lnTo>
                <a:moveTo>
                  <a:pt x="190500" y="95250"/>
                </a:moveTo>
                <a:lnTo>
                  <a:pt x="273843" y="95250"/>
                </a:lnTo>
                <a:lnTo>
                  <a:pt x="273843" y="154781"/>
                </a:lnTo>
                <a:lnTo>
                  <a:pt x="190500" y="154781"/>
                </a:lnTo>
                <a:close/>
                <a:moveTo>
                  <a:pt x="115752" y="125015"/>
                </a:moveTo>
                <a:lnTo>
                  <a:pt x="188785" y="125015"/>
                </a:lnTo>
                <a:moveTo>
                  <a:pt x="232171" y="154781"/>
                </a:moveTo>
                <a:lnTo>
                  <a:pt x="232171" y="184284"/>
                </a:lnTo>
                <a:cubicBezTo>
                  <a:pt x="232165" y="191002"/>
                  <a:pt x="226721" y="196446"/>
                  <a:pt x="220003" y="196453"/>
                </a:cubicBezTo>
                <a:lnTo>
                  <a:pt x="148828" y="196453"/>
                </a:lnTo>
                <a:moveTo>
                  <a:pt x="23812" y="238125"/>
                </a:moveTo>
                <a:cubicBezTo>
                  <a:pt x="23812" y="218398"/>
                  <a:pt x="39804" y="202406"/>
                  <a:pt x="59531" y="202406"/>
                </a:cubicBezTo>
                <a:cubicBezTo>
                  <a:pt x="79258" y="202406"/>
                  <a:pt x="95250" y="218398"/>
                  <a:pt x="95250" y="238125"/>
                </a:cubicBezTo>
                <a:cubicBezTo>
                  <a:pt x="95250" y="257851"/>
                  <a:pt x="79258" y="273843"/>
                  <a:pt x="59531" y="273843"/>
                </a:cubicBezTo>
                <a:cubicBezTo>
                  <a:pt x="39804" y="273843"/>
                  <a:pt x="23812" y="257851"/>
                  <a:pt x="23812" y="238125"/>
                </a:cubicBezTo>
              </a:path>
            </a:pathLst>
          </a:custGeom>
          <a:noFill/>
          <a:ln w="14287">
            <a:solidFill>
              <a:srgbClr val="BA5DE5"/>
            </a:solidFill>
          </a:ln>
        </p:spPr>
        <p:txBody>
          <a:bodyPr rtlCol="0" anchor="ctr"/>
          <a:lstStyle/>
          <a:p>
            <a:pPr algn="ctr"/>
            <a:endParaRPr sz="2400">
              <a:latin typeface="Times New Roman" panose="02020603050405020304" pitchFamily="18" charset="0"/>
              <a:cs typeface="Times New Roman" panose="02020603050405020304" pitchFamily="18" charset="0"/>
            </a:endParaRPr>
          </a:p>
        </p:txBody>
      </p:sp>
      <p:pic>
        <p:nvPicPr>
          <p:cNvPr id="50" name="Picture 49">
            <a:extLst>
              <a:ext uri="{FF2B5EF4-FFF2-40B4-BE49-F238E27FC236}">
                <a16:creationId xmlns:a16="http://schemas.microsoft.com/office/drawing/2014/main" id="{AC79CC82-E094-F6B7-D759-3763B499D740}"/>
              </a:ext>
            </a:extLst>
          </p:cNvPr>
          <p:cNvPicPr>
            <a:picLocks noChangeAspect="1"/>
          </p:cNvPicPr>
          <p:nvPr/>
        </p:nvPicPr>
        <p:blipFill>
          <a:blip r:embed="rId3"/>
          <a:stretch>
            <a:fillRect/>
          </a:stretch>
        </p:blipFill>
        <p:spPr>
          <a:xfrm>
            <a:off x="10112375" y="6273488"/>
            <a:ext cx="2079625" cy="484188"/>
          </a:xfrm>
          <a:prstGeom prst="rect">
            <a:avLst/>
          </a:prstGeom>
        </p:spPr>
      </p:pic>
    </p:spTree>
    <p:extLst>
      <p:ext uri="{BB962C8B-B14F-4D97-AF65-F5344CB8AC3E}">
        <p14:creationId xmlns:p14="http://schemas.microsoft.com/office/powerpoint/2010/main" val="1623007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183</TotalTime>
  <Words>1070</Words>
  <Application>Microsoft Office PowerPoint</Application>
  <PresentationFormat>Widescreen</PresentationFormat>
  <Paragraphs>123</Paragraphs>
  <Slides>20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Muthyala</dc:creator>
  <cp:lastModifiedBy>Mohammed Kaif</cp:lastModifiedBy>
  <cp:revision>16</cp:revision>
  <dcterms:created xsi:type="dcterms:W3CDTF">2025-03-06T09:34:29Z</dcterms:created>
  <dcterms:modified xsi:type="dcterms:W3CDTF">2025-05-08T16:01:19Z</dcterms:modified>
</cp:coreProperties>
</file>