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696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Kamil" userId="ca88db7cc3f2be38" providerId="LiveId" clId="{193A7CD2-6FC7-470C-B8B6-352E5AB6AE1F}"/>
    <pc:docChg chg="modSld">
      <pc:chgData name="Mohammed Kamil" userId="ca88db7cc3f2be38" providerId="LiveId" clId="{193A7CD2-6FC7-470C-B8B6-352E5AB6AE1F}" dt="2025-08-17T17:24:44.785" v="27" actId="20577"/>
      <pc:docMkLst>
        <pc:docMk/>
      </pc:docMkLst>
      <pc:sldChg chg="modSp mod">
        <pc:chgData name="Mohammed Kamil" userId="ca88db7cc3f2be38" providerId="LiveId" clId="{193A7CD2-6FC7-470C-B8B6-352E5AB6AE1F}" dt="2025-08-17T17:24:01.410" v="15" actId="115"/>
        <pc:sldMkLst>
          <pc:docMk/>
          <pc:sldMk cId="0" sldId="257"/>
        </pc:sldMkLst>
        <pc:spChg chg="mod">
          <ac:chgData name="Mohammed Kamil" userId="ca88db7cc3f2be38" providerId="LiveId" clId="{193A7CD2-6FC7-470C-B8B6-352E5AB6AE1F}" dt="2025-08-17T17:24:01.410" v="15" actId="115"/>
          <ac:spMkLst>
            <pc:docMk/>
            <pc:sldMk cId="0" sldId="257"/>
            <ac:spMk id="2" creationId="{00000000-0000-0000-0000-000000000000}"/>
          </ac:spMkLst>
        </pc:spChg>
        <pc:spChg chg="mod">
          <ac:chgData name="Mohammed Kamil" userId="ca88db7cc3f2be38" providerId="LiveId" clId="{193A7CD2-6FC7-470C-B8B6-352E5AB6AE1F}" dt="2025-08-17T17:23:18.094" v="5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ohammed Kamil" userId="ca88db7cc3f2be38" providerId="LiveId" clId="{193A7CD2-6FC7-470C-B8B6-352E5AB6AE1F}" dt="2025-08-17T17:23:47.856" v="14" actId="115"/>
        <pc:sldMkLst>
          <pc:docMk/>
          <pc:sldMk cId="0" sldId="258"/>
        </pc:sldMkLst>
        <pc:spChg chg="mod">
          <ac:chgData name="Mohammed Kamil" userId="ca88db7cc3f2be38" providerId="LiveId" clId="{193A7CD2-6FC7-470C-B8B6-352E5AB6AE1F}" dt="2025-08-17T17:23:47.856" v="14" actId="115"/>
          <ac:spMkLst>
            <pc:docMk/>
            <pc:sldMk cId="0" sldId="258"/>
            <ac:spMk id="2" creationId="{00000000-0000-0000-0000-000000000000}"/>
          </ac:spMkLst>
        </pc:spChg>
        <pc:spChg chg="mod">
          <ac:chgData name="Mohammed Kamil" userId="ca88db7cc3f2be38" providerId="LiveId" clId="{193A7CD2-6FC7-470C-B8B6-352E5AB6AE1F}" dt="2025-08-17T17:23:40.582" v="1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ohammed Kamil" userId="ca88db7cc3f2be38" providerId="LiveId" clId="{193A7CD2-6FC7-470C-B8B6-352E5AB6AE1F}" dt="2025-08-17T17:24:19.701" v="20" actId="115"/>
        <pc:sldMkLst>
          <pc:docMk/>
          <pc:sldMk cId="0" sldId="259"/>
        </pc:sldMkLst>
        <pc:spChg chg="mod">
          <ac:chgData name="Mohammed Kamil" userId="ca88db7cc3f2be38" providerId="LiveId" clId="{193A7CD2-6FC7-470C-B8B6-352E5AB6AE1F}" dt="2025-08-17T17:24:19.701" v="20" actId="115"/>
          <ac:spMkLst>
            <pc:docMk/>
            <pc:sldMk cId="0" sldId="259"/>
            <ac:spMk id="2" creationId="{00000000-0000-0000-0000-000000000000}"/>
          </ac:spMkLst>
        </pc:spChg>
        <pc:spChg chg="mod">
          <ac:chgData name="Mohammed Kamil" userId="ca88db7cc3f2be38" providerId="LiveId" clId="{193A7CD2-6FC7-470C-B8B6-352E5AB6AE1F}" dt="2025-08-17T17:24:15.122" v="19" actId="5793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ohammed Kamil" userId="ca88db7cc3f2be38" providerId="LiveId" clId="{193A7CD2-6FC7-470C-B8B6-352E5AB6AE1F}" dt="2025-08-17T17:24:44.785" v="27" actId="20577"/>
        <pc:sldMkLst>
          <pc:docMk/>
          <pc:sldMk cId="0" sldId="260"/>
        </pc:sldMkLst>
        <pc:spChg chg="mod">
          <ac:chgData name="Mohammed Kamil" userId="ca88db7cc3f2be38" providerId="LiveId" clId="{193A7CD2-6FC7-470C-B8B6-352E5AB6AE1F}" dt="2025-08-17T17:24:31.400" v="21" actId="115"/>
          <ac:spMkLst>
            <pc:docMk/>
            <pc:sldMk cId="0" sldId="260"/>
            <ac:spMk id="2" creationId="{00000000-0000-0000-0000-000000000000}"/>
          </ac:spMkLst>
        </pc:spChg>
        <pc:spChg chg="mod">
          <ac:chgData name="Mohammed Kamil" userId="ca88db7cc3f2be38" providerId="LiveId" clId="{193A7CD2-6FC7-470C-B8B6-352E5AB6AE1F}" dt="2025-08-17T17:24:44.785" v="27" actId="20577"/>
          <ac:spMkLst>
            <pc:docMk/>
            <pc:sldMk cId="0" sldId="260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Task 8 – Data Analyst Internship (Power BI)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Create a simple interactive dashboard in Power BI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Analyze sales by Region, Category, and Month-Year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Generate business insights from the dataset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Dashboard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Line Chart – Sales over Months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Bar Chart – Sales by Region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Donut Chart – Sales by Category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Slicer – Filter by Region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1. West region contributed the highest sales; South was lowest.</a:t>
            </a:r>
          </a:p>
          <a:p>
            <a:pPr marL="0" indent="0">
              <a:buNone/>
            </a:pPr>
            <a:r>
              <a:rPr dirty="0"/>
              <a:t>2. Technology category generated the most revenue.</a:t>
            </a:r>
          </a:p>
          <a:p>
            <a:pPr marL="0" indent="0">
              <a:buNone/>
            </a:pPr>
            <a:r>
              <a:rPr dirty="0"/>
              <a:t>3. Sales peaked in December and dipped in early-year months.</a:t>
            </a:r>
          </a:p>
          <a:p>
            <a:pPr marL="0" indent="0">
              <a:buNone/>
            </a:pPr>
            <a:r>
              <a:rPr dirty="0"/>
              <a:t>4. Furniture sales were high but had lower profit margins.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u="sng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Dashboard provided a clear view of </a:t>
            </a:r>
            <a:r>
              <a:t>sales performance</a:t>
            </a:r>
            <a:r>
              <a:rPr lang="en-US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Helped identify top-performing regions and categories</a:t>
            </a:r>
            <a:r>
              <a:rPr lang="en-US" dirty="0"/>
              <a:t>.</a:t>
            </a:r>
            <a:endParaRPr dirty="0"/>
          </a:p>
          <a:p>
            <a:pPr marL="0" indent="0">
              <a:buNone/>
            </a:pPr>
            <a:r>
              <a:rPr dirty="0"/>
              <a:t>• Demonstrated Power BI skills in data cleaning, visualization, and insights</a:t>
            </a:r>
            <a:r>
              <a:rPr lang="en-US" dirty="0"/>
              <a:t>.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156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Sales Dashboard Insights</vt:lpstr>
      <vt:lpstr>Objective</vt:lpstr>
      <vt:lpstr>Dashboard Design</vt:lpstr>
      <vt:lpstr>Insights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Mohammed Kamil</cp:lastModifiedBy>
  <cp:revision>1</cp:revision>
  <dcterms:created xsi:type="dcterms:W3CDTF">2013-01-27T09:14:16Z</dcterms:created>
  <dcterms:modified xsi:type="dcterms:W3CDTF">2025-08-17T17:24:46Z</dcterms:modified>
  <cp:category/>
</cp:coreProperties>
</file>