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Kamil" userId="ca88db7cc3f2be38" providerId="LiveId" clId="{385CBB8D-21C2-414D-9D8B-E8FBE4165A13}"/>
    <pc:docChg chg="undo custSel addSld delSld modSld">
      <pc:chgData name="Mohammed Kamil" userId="ca88db7cc3f2be38" providerId="LiveId" clId="{385CBB8D-21C2-414D-9D8B-E8FBE4165A13}" dt="2025-09-08T16:27:24.595" v="36" actId="5793"/>
      <pc:docMkLst>
        <pc:docMk/>
      </pc:docMkLst>
      <pc:sldChg chg="modSp mod">
        <pc:chgData name="Mohammed Kamil" userId="ca88db7cc3f2be38" providerId="LiveId" clId="{385CBB8D-21C2-414D-9D8B-E8FBE4165A13}" dt="2025-09-08T16:26:25.371" v="4" actId="5793"/>
        <pc:sldMkLst>
          <pc:docMk/>
          <pc:sldMk cId="0" sldId="257"/>
        </pc:sldMkLst>
        <pc:spChg chg="mod">
          <ac:chgData name="Mohammed Kamil" userId="ca88db7cc3f2be38" providerId="LiveId" clId="{385CBB8D-21C2-414D-9D8B-E8FBE4165A13}" dt="2025-09-08T16:26:25.371" v="4" actId="5793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Mohammed Kamil" userId="ca88db7cc3f2be38" providerId="LiveId" clId="{385CBB8D-21C2-414D-9D8B-E8FBE4165A13}" dt="2025-09-08T16:26:31.683" v="8" actId="5793"/>
        <pc:sldMkLst>
          <pc:docMk/>
          <pc:sldMk cId="0" sldId="258"/>
        </pc:sldMkLst>
        <pc:spChg chg="mod">
          <ac:chgData name="Mohammed Kamil" userId="ca88db7cc3f2be38" providerId="LiveId" clId="{385CBB8D-21C2-414D-9D8B-E8FBE4165A13}" dt="2025-09-08T16:26:31.683" v="8" actId="5793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Mohammed Kamil" userId="ca88db7cc3f2be38" providerId="LiveId" clId="{385CBB8D-21C2-414D-9D8B-E8FBE4165A13}" dt="2025-09-08T16:26:39.046" v="12" actId="5793"/>
        <pc:sldMkLst>
          <pc:docMk/>
          <pc:sldMk cId="0" sldId="259"/>
        </pc:sldMkLst>
        <pc:spChg chg="mod">
          <ac:chgData name="Mohammed Kamil" userId="ca88db7cc3f2be38" providerId="LiveId" clId="{385CBB8D-21C2-414D-9D8B-E8FBE4165A13}" dt="2025-09-08T16:26:39.046" v="12" actId="5793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Mohammed Kamil" userId="ca88db7cc3f2be38" providerId="LiveId" clId="{385CBB8D-21C2-414D-9D8B-E8FBE4165A13}" dt="2025-09-08T16:26:42.569" v="15" actId="5793"/>
        <pc:sldMkLst>
          <pc:docMk/>
          <pc:sldMk cId="0" sldId="260"/>
        </pc:sldMkLst>
        <pc:spChg chg="mod">
          <ac:chgData name="Mohammed Kamil" userId="ca88db7cc3f2be38" providerId="LiveId" clId="{385CBB8D-21C2-414D-9D8B-E8FBE4165A13}" dt="2025-09-08T16:26:42.569" v="15" actId="5793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Mohammed Kamil" userId="ca88db7cc3f2be38" providerId="LiveId" clId="{385CBB8D-21C2-414D-9D8B-E8FBE4165A13}" dt="2025-09-08T16:26:48.028" v="19" actId="5793"/>
        <pc:sldMkLst>
          <pc:docMk/>
          <pc:sldMk cId="0" sldId="261"/>
        </pc:sldMkLst>
        <pc:spChg chg="mod">
          <ac:chgData name="Mohammed Kamil" userId="ca88db7cc3f2be38" providerId="LiveId" clId="{385CBB8D-21C2-414D-9D8B-E8FBE4165A13}" dt="2025-09-08T16:26:48.028" v="19" actId="5793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Mohammed Kamil" userId="ca88db7cc3f2be38" providerId="LiveId" clId="{385CBB8D-21C2-414D-9D8B-E8FBE4165A13}" dt="2025-09-08T16:27:00.231" v="24" actId="5793"/>
        <pc:sldMkLst>
          <pc:docMk/>
          <pc:sldMk cId="0" sldId="262"/>
        </pc:sldMkLst>
        <pc:spChg chg="mod">
          <ac:chgData name="Mohammed Kamil" userId="ca88db7cc3f2be38" providerId="LiveId" clId="{385CBB8D-21C2-414D-9D8B-E8FBE4165A13}" dt="2025-09-08T16:27:00.231" v="24" actId="5793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Mohammed Kamil" userId="ca88db7cc3f2be38" providerId="LiveId" clId="{385CBB8D-21C2-414D-9D8B-E8FBE4165A13}" dt="2025-09-08T16:27:06.540" v="30" actId="5793"/>
        <pc:sldMkLst>
          <pc:docMk/>
          <pc:sldMk cId="0" sldId="263"/>
        </pc:sldMkLst>
        <pc:spChg chg="mod">
          <ac:chgData name="Mohammed Kamil" userId="ca88db7cc3f2be38" providerId="LiveId" clId="{385CBB8D-21C2-414D-9D8B-E8FBE4165A13}" dt="2025-09-08T16:27:06.540" v="30" actId="5793"/>
          <ac:spMkLst>
            <pc:docMk/>
            <pc:sldMk cId="0" sldId="263"/>
            <ac:spMk id="3" creationId="{00000000-0000-0000-0000-000000000000}"/>
          </ac:spMkLst>
        </pc:spChg>
      </pc:sldChg>
      <pc:sldChg chg="modSp add del mod">
        <pc:chgData name="Mohammed Kamil" userId="ca88db7cc3f2be38" providerId="LiveId" clId="{385CBB8D-21C2-414D-9D8B-E8FBE4165A13}" dt="2025-09-08T16:27:24.595" v="36" actId="5793"/>
        <pc:sldMkLst>
          <pc:docMk/>
          <pc:sldMk cId="0" sldId="264"/>
        </pc:sldMkLst>
        <pc:spChg chg="mod">
          <ac:chgData name="Mohammed Kamil" userId="ca88db7cc3f2be38" providerId="LiveId" clId="{385CBB8D-21C2-414D-9D8B-E8FBE4165A13}" dt="2025-09-08T16:27:24.595" v="36" actId="5793"/>
          <ac:spMkLst>
            <pc:docMk/>
            <pc:sldMk cId="0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HR Analytics – Employee Attrition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Final Project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Analyze HR employee data to identify attrition patterns</a:t>
            </a:r>
          </a:p>
          <a:p>
            <a:pPr marL="0" indent="0">
              <a:buNone/>
            </a:pPr>
            <a:r>
              <a:rPr dirty="0"/>
              <a:t>• Build machine learning models to predict employee attrition</a:t>
            </a:r>
          </a:p>
          <a:p>
            <a:pPr marL="0" indent="0">
              <a:buNone/>
            </a:pPr>
            <a:r>
              <a:rPr dirty="0"/>
              <a:t>• Explain model predictions using SHAP analysis</a:t>
            </a:r>
          </a:p>
          <a:p>
            <a:pPr marL="0" indent="0">
              <a:buNone/>
            </a:pPr>
            <a:r>
              <a:rPr dirty="0"/>
              <a:t>• Visualize attrition insights with Power BI</a:t>
            </a:r>
          </a:p>
          <a:p>
            <a:pPr marL="0" indent="0">
              <a:buNone/>
            </a:pPr>
            <a:r>
              <a:rPr dirty="0"/>
              <a:t>• Provide actionable recommendations for HR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Source: HR Employee Attrition dataset (1,470 records)</a:t>
            </a:r>
          </a:p>
          <a:p>
            <a:pPr marL="0" indent="0">
              <a:buNone/>
            </a:pPr>
            <a:r>
              <a:rPr dirty="0"/>
              <a:t>• Features: Age, Gender, Department, Salary, Job Role, Overtime, etc.</a:t>
            </a:r>
          </a:p>
          <a:p>
            <a:pPr marL="0" indent="0">
              <a:buNone/>
            </a:pPr>
            <a:r>
              <a:rPr dirty="0"/>
              <a:t>• Target Variable: Attrition (Yes/No)</a:t>
            </a:r>
          </a:p>
          <a:p>
            <a:pPr marL="0" indent="0">
              <a:buNone/>
            </a:pPr>
            <a:r>
              <a:rPr dirty="0"/>
              <a:t>• Data Cleaning: Removed nulls, encoded categorical variables, scaled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Overtime and low salary are strong predictors of attrition</a:t>
            </a:r>
          </a:p>
          <a:p>
            <a:pPr marL="0" indent="0">
              <a:buNone/>
            </a:pPr>
            <a:r>
              <a:rPr dirty="0"/>
              <a:t>• Employees with fewer promotions are more likely to resign</a:t>
            </a:r>
          </a:p>
          <a:p>
            <a:pPr marL="0" indent="0">
              <a:buNone/>
            </a:pPr>
            <a:r>
              <a:rPr dirty="0"/>
              <a:t>• R&amp;D department shows higher attrition than Sales</a:t>
            </a:r>
          </a:p>
          <a:p>
            <a:pPr marL="0" indent="0">
              <a:buNone/>
            </a:pPr>
            <a:r>
              <a:rPr dirty="0"/>
              <a:t>• Young employees (25–35) have higher attrition rates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&amp; Accuracy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Logistic Regression (scaled data): Good accuracy, balanced precision &amp; recall</a:t>
            </a:r>
          </a:p>
          <a:p>
            <a:pPr marL="0" indent="0">
              <a:buNone/>
            </a:pPr>
            <a:r>
              <a:rPr dirty="0"/>
              <a:t>• Decision Tree (depth=5): Easy to interpret, highlights key attrition drivers</a:t>
            </a:r>
          </a:p>
          <a:p>
            <a:pPr marL="0" indent="0">
              <a:buNone/>
            </a:pPr>
            <a:r>
              <a:rPr dirty="0"/>
              <a:t>• Confusion Matrices confirm reasonable prediction performance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Overtime (working extra hours significantly increases attrition risk)</a:t>
            </a:r>
          </a:p>
          <a:p>
            <a:pPr marL="0" indent="0">
              <a:buNone/>
            </a:pPr>
            <a:r>
              <a:rPr dirty="0"/>
              <a:t>• Salary Band (low salary correlates with higher attrition)</a:t>
            </a:r>
          </a:p>
          <a:p>
            <a:pPr marL="0" indent="0">
              <a:buNone/>
            </a:pPr>
            <a:r>
              <a:rPr dirty="0"/>
              <a:t>• Promotions (fewer career growth opportunities lead to resignations)</a:t>
            </a:r>
          </a:p>
          <a:p>
            <a:pPr marL="0" indent="0">
              <a:buNone/>
            </a:pPr>
            <a:r>
              <a:rPr dirty="0"/>
              <a:t>• Department (R&amp;D employees show higher attrition than others)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Interactive dashboard created in Power BI</a:t>
            </a:r>
          </a:p>
          <a:p>
            <a:pPr marL="0" indent="0">
              <a:buNone/>
            </a:pPr>
            <a:r>
              <a:rPr dirty="0"/>
              <a:t>• Visuals include:</a:t>
            </a:r>
          </a:p>
          <a:p>
            <a:pPr marL="0" indent="0">
              <a:buNone/>
            </a:pPr>
            <a:r>
              <a:rPr dirty="0"/>
              <a:t>   - Attrition by Department, Salary Band, Age, Job Role</a:t>
            </a:r>
          </a:p>
          <a:p>
            <a:pPr marL="0" indent="0">
              <a:buNone/>
            </a:pPr>
            <a:r>
              <a:rPr dirty="0"/>
              <a:t>   - Predicted vs Actual Attrition</a:t>
            </a:r>
          </a:p>
          <a:p>
            <a:pPr marL="0" indent="0">
              <a:buNone/>
            </a:pPr>
            <a:r>
              <a:rPr dirty="0"/>
              <a:t>• Slicers for Department, Gender, Overtime allow interactive exploration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• Introduce flexible work policies to reduce overtime stress</a:t>
            </a:r>
          </a:p>
          <a:p>
            <a:pPr marL="0" indent="0">
              <a:buNone/>
            </a:pPr>
            <a:r>
              <a:rPr dirty="0"/>
              <a:t>• Provide salary adjustments, especially for lower bands</a:t>
            </a:r>
          </a:p>
          <a:p>
            <a:pPr marL="0" indent="0">
              <a:buNone/>
            </a:pPr>
            <a:r>
              <a:rPr dirty="0"/>
              <a:t>• Offer timely promotions and career development opportunities</a:t>
            </a:r>
          </a:p>
          <a:p>
            <a:pPr marL="0" indent="0">
              <a:buNone/>
            </a:pPr>
            <a:r>
              <a:rPr dirty="0"/>
              <a:t>• Strengthen employee engagement in high-risk departments</a:t>
            </a:r>
          </a:p>
          <a:p>
            <a:pPr marL="0" indent="0">
              <a:buNone/>
            </a:pPr>
            <a:r>
              <a:rPr dirty="0"/>
              <a:t>• Conduct proactive retention interviews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Predictive models and EDA identified key attrition drivers</a:t>
            </a:r>
          </a:p>
          <a:p>
            <a:pPr marL="0" indent="0">
              <a:buNone/>
            </a:pPr>
            <a:r>
              <a:rPr dirty="0"/>
              <a:t>• Power BI dashboard enables HR to explore attrition patterns interactively</a:t>
            </a:r>
          </a:p>
          <a:p>
            <a:pPr marL="0" indent="0">
              <a:buNone/>
            </a:pPr>
            <a:r>
              <a:rPr dirty="0"/>
              <a:t>• Recommendations can help reduce attrition and improve employee satisfaction</a:t>
            </a:r>
          </a:p>
          <a:p>
            <a:pPr marL="0" indent="0">
              <a:buNone/>
            </a:pPr>
            <a:r>
              <a:rPr dirty="0"/>
              <a:t>• Project deliverables: </a:t>
            </a:r>
            <a:r>
              <a:rPr dirty="0" err="1"/>
              <a:t>Jupyter</a:t>
            </a:r>
            <a:r>
              <a:rPr dirty="0"/>
              <a:t> Notebook, Power BI Dashboard, PDF Report, PPT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365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HR Analytics – Employee Attrition Prediction</vt:lpstr>
      <vt:lpstr>Project Objective</vt:lpstr>
      <vt:lpstr>Dataset Overview</vt:lpstr>
      <vt:lpstr>Key Insights from EDA</vt:lpstr>
      <vt:lpstr>Model &amp; Accuracy Results</vt:lpstr>
      <vt:lpstr>Attrition Drivers</vt:lpstr>
      <vt:lpstr>Power BI Dashboard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Mohammed Kamil</cp:lastModifiedBy>
  <cp:revision>1</cp:revision>
  <dcterms:created xsi:type="dcterms:W3CDTF">2013-01-27T09:14:16Z</dcterms:created>
  <dcterms:modified xsi:type="dcterms:W3CDTF">2025-09-08T16:27:28Z</dcterms:modified>
  <cp:category/>
</cp:coreProperties>
</file>