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0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5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285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5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11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3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35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2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62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8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8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5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simple.m.wikipedia.org/wiki/Species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imple.m.wikipedia.org/wiki/Conservation_stat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m.wikipedia.org/wiki/Habitat" TargetMode="External"/><Relationship Id="rId5" Type="http://schemas.openxmlformats.org/officeDocument/2006/relationships/hyperlink" Target="https://simple.m.wikipedia.org/wiki/Aquarium" TargetMode="External"/><Relationship Id="rId4" Type="http://schemas.openxmlformats.org/officeDocument/2006/relationships/hyperlink" Target="https://simple.m.wikipedia.org/wiki/Zoo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hhaha">
            <a:extLst>
              <a:ext uri="{FF2B5EF4-FFF2-40B4-BE49-F238E27FC236}">
                <a16:creationId xmlns:a16="http://schemas.microsoft.com/office/drawing/2014/main" id="{0F994C7E-7894-EF82-9453-1CE26A91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18494-6C97-0C3D-DABE-85EEC6D35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7597" y="3691058"/>
            <a:ext cx="22857956" cy="861420"/>
          </a:xfrm>
        </p:spPr>
        <p:txBody>
          <a:bodyPr/>
          <a:lstStyle/>
          <a:p>
            <a:r>
              <a:rPr lang="en-IN" sz="3400" b="1" dirty="0">
                <a:solidFill>
                  <a:schemeClr val="bg1"/>
                </a:solidFill>
                <a:latin typeface="Times New Roman" panose="020F0502020204030204" pitchFamily="34" charset="0"/>
              </a:rPr>
              <a:t>EXTINCT AND EXTINCT IN WILD</a:t>
            </a:r>
            <a:endParaRPr lang="en-US" sz="3400" b="1" dirty="0">
              <a:solidFill>
                <a:schemeClr val="bg1"/>
              </a:solidFill>
              <a:latin typeface="Times New Roman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9D1F7-7EFD-A626-5ED0-485C3304C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325" y="4738136"/>
            <a:ext cx="2315843" cy="1934206"/>
          </a:xfrm>
        </p:spPr>
        <p:txBody>
          <a:bodyPr anchor="t">
            <a:noAutofit/>
          </a:bodyPr>
          <a:lstStyle/>
          <a:p>
            <a:pPr algn="l"/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Team Members:-</a:t>
            </a:r>
          </a:p>
          <a:p>
            <a:pPr algn="l"/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Anas </a:t>
            </a:r>
            <a:r>
              <a:rPr lang="en-IN" sz="1200" b="1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ahammaed</a:t>
            </a:r>
            <a:endParaRPr lang="en-IN" sz="12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Akshai </a:t>
            </a:r>
            <a:r>
              <a:rPr lang="en-IN" sz="1200" b="1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Shiju</a:t>
            </a:r>
            <a:endParaRPr lang="en-IN" sz="12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Abhishek </a:t>
            </a:r>
          </a:p>
          <a:p>
            <a:pPr algn="l"/>
            <a:r>
              <a:rPr lang="en-IN" sz="1200" b="1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Abhinayah</a:t>
            </a:r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</a:t>
            </a:r>
          </a:p>
          <a:p>
            <a:pPr algn="l"/>
            <a:r>
              <a:rPr lang="en-IN" sz="1200" b="1" dirty="0">
                <a:solidFill>
                  <a:schemeClr val="bg1">
                    <a:lumMod val="10000"/>
                    <a:lumOff val="90000"/>
                  </a:schemeClr>
                </a:solidFill>
              </a:rPr>
              <a:t>M.Harikrishnan</a:t>
            </a:r>
          </a:p>
          <a:p>
            <a:pPr algn="l"/>
            <a:endParaRPr lang="en-IN" sz="12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endParaRPr lang="en-IN" sz="12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pPr algn="l"/>
            <a:endParaRPr lang="en-US" sz="1200" b="1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D9DFF-B5F7-97E8-D907-97D85CC9730D}"/>
              </a:ext>
            </a:extLst>
          </p:cNvPr>
          <p:cNvSpPr txBox="1"/>
          <p:nvPr/>
        </p:nvSpPr>
        <p:spPr>
          <a:xfrm>
            <a:off x="11770481" y="250250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4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64CB71C3-8DBE-FB42-0A5E-24E4DBC4D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E391BA-576C-048D-E0EB-C34D857C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820" y="6017382"/>
            <a:ext cx="12622746" cy="84061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YOU❗️❗️❗️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8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BA5C-8417-921E-5340-4426CF51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850" y="809271"/>
            <a:ext cx="9404723" cy="1400530"/>
          </a:xfrm>
        </p:spPr>
        <p:txBody>
          <a:bodyPr/>
          <a:lstStyle/>
          <a:p>
            <a:r>
              <a:rPr lang="en-IN" sz="1800" dirty="0">
                <a:solidFill>
                  <a:srgbClr val="C00000"/>
                </a:solidFill>
              </a:rPr>
              <a:t>INTRODUCTION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87E1-8BD2-5281-58BC-8C6C148D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853248"/>
            <a:ext cx="8946541" cy="4195481"/>
          </a:xfrm>
        </p:spPr>
        <p:txBody>
          <a:bodyPr>
            <a:normAutofit/>
          </a:bodyPr>
          <a:lstStyle/>
          <a:p>
            <a:r>
              <a:rPr lang="en-IN" sz="1600" dirty="0"/>
              <a:t>Wildlife includes all animals that evolve or exist in the wild in an environment free of human intervention.All living things (except people) that are undomesticated.</a:t>
            </a:r>
          </a:p>
          <a:p>
            <a:r>
              <a:rPr lang="en-IN" sz="1600" dirty="0"/>
              <a:t>Importance Of wild life :-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 keep the food chain in place 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Maintain Ecological stability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Maintains Diversity</a:t>
            </a:r>
          </a:p>
          <a:p>
            <a:r>
              <a:rPr lang="en-IN" sz="1600" dirty="0"/>
              <a:t>Impact of human activities in Wild Life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Extinction Of Animal species</a:t>
            </a:r>
          </a:p>
          <a:p>
            <a:pPr>
              <a:buFont typeface="+mj-lt"/>
              <a:buAutoNum type="arabicPeriod"/>
            </a:pPr>
            <a:r>
              <a:rPr lang="en-IN" sz="1600" dirty="0"/>
              <a:t>Loss of natural habitats of animals</a:t>
            </a:r>
          </a:p>
          <a:p>
            <a:pPr>
              <a:buFont typeface="+mj-lt"/>
              <a:buAutoNum type="arabicPeriod"/>
            </a:pPr>
            <a:r>
              <a:rPr lang="en-IN" sz="1600" dirty="0">
                <a:latin typeface="Google Sans"/>
              </a:rPr>
              <a:t>Th</a:t>
            </a:r>
            <a:r>
              <a:rPr lang="en-IN" sz="1600" b="0" i="0" u="none" strike="noStrike" dirty="0">
                <a:effectLst/>
                <a:latin typeface="Google Sans"/>
              </a:rPr>
              <a:t>reatened the survival and lives of the protected species</a:t>
            </a:r>
          </a:p>
          <a:p>
            <a:r>
              <a:rPr lang="en-IN" sz="1600" dirty="0"/>
              <a:t> The extinction of wildlife species will certainly have a fatal impact on human race as well</a:t>
            </a:r>
          </a:p>
        </p:txBody>
      </p:sp>
    </p:spTree>
    <p:extLst>
      <p:ext uri="{BB962C8B-B14F-4D97-AF65-F5344CB8AC3E}">
        <p14:creationId xmlns:p14="http://schemas.microsoft.com/office/powerpoint/2010/main" val="52470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1BFC-AB22-906A-09F0-ADEF8B75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706" y="1515742"/>
            <a:ext cx="9404723" cy="1400530"/>
          </a:xfrm>
        </p:spPr>
        <p:txBody>
          <a:bodyPr/>
          <a:lstStyle/>
          <a:p>
            <a:r>
              <a:rPr lang="en-IN" sz="18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Union for Conservation of Nature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ED2D-3FC6-729C-6395-F288EB89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216007"/>
            <a:ext cx="8915400" cy="3777622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IUCN stands for International Union for Conservation of Nature and Natural Resources.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well known for Red data book. the species of organisms  is grouped into several categories according to their need for conservation.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IUCN monitors the impacts of climate change on nature, and guides the conservation and restoration of ecosystems to help mitigate and adapt to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classified species into categories of Extinct, Extinct in wild, Critically Endangered, Endangered, Vulnerable,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IUCN Red List Categories and Criteria are intended  for classifying species at high risk of global extinction. Red List which provides a systematic list of plants and animals into various categories.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divides species into nine categories: Not Evaluated, Data Deficient, Least Concern, Near Threatened, Vulnerable, Endangered, Critically Endangered, Extinct in the Wild and Extinct.</a:t>
            </a:r>
          </a:p>
        </p:txBody>
      </p:sp>
    </p:spTree>
    <p:extLst>
      <p:ext uri="{BB962C8B-B14F-4D97-AF65-F5344CB8AC3E}">
        <p14:creationId xmlns:p14="http://schemas.microsoft.com/office/powerpoint/2010/main" val="39598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DA95-6AB8-8389-D808-11DE5FDD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020" y="1049358"/>
            <a:ext cx="9404723" cy="1400530"/>
          </a:xfrm>
        </p:spPr>
        <p:txBody>
          <a:bodyPr/>
          <a:lstStyle/>
          <a:p>
            <a:r>
              <a:rPr lang="en-IN" sz="1800" b="1" dirty="0">
                <a:solidFill>
                  <a:srgbClr val="C00000"/>
                </a:solidFill>
              </a:rPr>
              <a:t>EXTINCT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E786-1BF6-6F09-052A-DD86F236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620" y="2060220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dirty="0"/>
              <a:t>Extinction is the elimination of species from the earth’s surface. It occurs when species disappear due to natural calamities or evolutionary changes of their relatives.</a:t>
            </a:r>
            <a:endParaRPr lang="en-IN" sz="1600" dirty="0"/>
          </a:p>
          <a:p>
            <a:r>
              <a:rPr lang="en-US" sz="1600" dirty="0"/>
              <a:t>Extinct animals are species that don't have a single living member left, either in the wild or in captivity.</a:t>
            </a:r>
            <a:endParaRPr lang="en-IN" sz="1600" dirty="0"/>
          </a:p>
          <a:p>
            <a:endParaRPr 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11A1864-CBB1-AC94-3536-18B32425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20" y="3733062"/>
            <a:ext cx="3197258" cy="28193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60B7362-2DC9-5956-39EE-877D9B0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878" y="3745287"/>
            <a:ext cx="4665417" cy="279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BA77-98B8-A0C0-FB35-7D67926D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-2540854"/>
            <a:ext cx="9404723" cy="14005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B7BB-0B6D-66AD-F4FE-BE537537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818848"/>
            <a:ext cx="8946541" cy="5825066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REASONS BEHIND EXTINCTION</a:t>
            </a:r>
            <a:endParaRPr lang="en-I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1)</a:t>
            </a:r>
            <a:r>
              <a:rPr lang="en-US" sz="1600" dirty="0"/>
              <a:t>Natural</a:t>
            </a:r>
            <a:r>
              <a:rPr lang="en-IN" sz="1600" dirty="0"/>
              <a:t> Causes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Change in Climate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Change in Sea Currents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Asteroids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Disease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Invasive Species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 Reduced Genetic Diversity</a:t>
            </a:r>
            <a:endParaRPr lang="en-IN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Lack of Adaptive Skills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2) Human Causes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Pollution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Loss of Habitat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600" dirty="0"/>
              <a:t>Over harvesting</a:t>
            </a:r>
          </a:p>
        </p:txBody>
      </p:sp>
    </p:spTree>
    <p:extLst>
      <p:ext uri="{BB962C8B-B14F-4D97-AF65-F5344CB8AC3E}">
        <p14:creationId xmlns:p14="http://schemas.microsoft.com/office/powerpoint/2010/main" val="40490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D2FA-76F5-C9E3-6736-092DCCCD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034" y="609601"/>
            <a:ext cx="9404723" cy="1400530"/>
          </a:xfrm>
        </p:spPr>
        <p:txBody>
          <a:bodyPr/>
          <a:lstStyle/>
          <a:p>
            <a:r>
              <a:rPr lang="en-IN" sz="1600" dirty="0">
                <a:solidFill>
                  <a:srgbClr val="C00000"/>
                </a:solidFill>
              </a:rPr>
              <a:t>EXTINCT IN WILD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209E-E980-6F7B-28E5-57617B2B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982" y="1140621"/>
            <a:ext cx="8946541" cy="5537440"/>
          </a:xfrm>
        </p:spPr>
        <p:txBody>
          <a:bodyPr>
            <a:normAutofit/>
          </a:bodyPr>
          <a:lstStyle/>
          <a:p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Extinct in the Wild (EW) is a </a:t>
            </a:r>
            <a:r>
              <a:rPr lang="en-IN" sz="1600" dirty="0">
                <a:solidFill>
                  <a:schemeClr val="tx1"/>
                </a:solidFill>
                <a:latin typeface="-apple-system"/>
              </a:rPr>
              <a:t>conservative 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  <a:hlinkClick r:id="rId2" tooltip="Conservation statu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status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 given to a 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  <a:hlinkClick r:id="rId3" tooltip="Speci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species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, a group of plants or animals, when the only known living members are being kept in captivity (kept in a 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  <a:hlinkClick r:id="rId4" tooltip="Zo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zoo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 or 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  <a:hlinkClick r:id="rId5" tooltip="Aquari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aquarium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, or planted in pots), or they are no longer living in their normal 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  <a:hlinkClick r:id="rId6" tooltip="Habita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habitat</a:t>
            </a:r>
            <a:r>
              <a:rPr lang="en-IN" sz="1600" i="0" u="none" strike="noStrike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r>
              <a:rPr lang="en-IN" sz="1600" dirty="0">
                <a:solidFill>
                  <a:schemeClr val="tx1"/>
                </a:solidFill>
                <a:latin typeface="-apple-system"/>
              </a:rPr>
              <a:t>South China Tiger, Guam Kingfisher,Hawaiian Crow are few of the examples of Extinct in wild.</a:t>
            </a:r>
          </a:p>
          <a:p>
            <a:endParaRPr lang="en-IN" sz="160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03229A-C8F6-425F-ED76-42F754B83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4768" y="2590644"/>
            <a:ext cx="3540580" cy="22510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429041F-7029-E782-9B12-DBCF35C37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4365" y="4841658"/>
            <a:ext cx="4005979" cy="182047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BD43008-BB40-A1D7-25F1-D601C92FDE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5348" y="2590644"/>
            <a:ext cx="3999305" cy="225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9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A644-04AA-E32D-95B3-F447B02C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72" y="864055"/>
            <a:ext cx="9404723" cy="1400530"/>
          </a:xfrm>
        </p:spPr>
        <p:txBody>
          <a:bodyPr/>
          <a:lstStyle/>
          <a:p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REASONS BEHIND EXTINCT IN WILD</a:t>
            </a: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E786-10D2-CBA4-5D37-AA09A687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287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Destruction of wild habitats</a:t>
            </a:r>
          </a:p>
          <a:p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Hunting and illegal trafficking</a:t>
            </a:r>
          </a:p>
          <a:p>
            <a:r>
              <a:rPr lang="en-IN" sz="16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Pollution</a:t>
            </a:r>
          </a:p>
          <a:p>
            <a:endParaRPr lang="en-IN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EDBE4D-1239-1078-943E-6B04CAF0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697" y="2495675"/>
            <a:ext cx="5325308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9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AB99-2795-F174-88B8-EEA0C4F1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944" y="1493155"/>
            <a:ext cx="8911687" cy="128089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C00000"/>
                </a:solidFill>
              </a:rPr>
              <a:t>CONCLUSION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BA83A-B0DD-7CCF-2F52-2B076FA8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Forests and wildlife are the renewable natural resources.</a:t>
            </a:r>
            <a:endParaRPr lang="en-IN" sz="1600" dirty="0"/>
          </a:p>
          <a:p>
            <a:r>
              <a:rPr lang="en-US" sz="1600" dirty="0"/>
              <a:t> If all the planned </a:t>
            </a:r>
            <a:r>
              <a:rPr lang="en-IN" sz="1600" dirty="0"/>
              <a:t>programs </a:t>
            </a:r>
            <a:r>
              <a:rPr lang="en-US" sz="1600" dirty="0"/>
              <a:t>are effectively executed, in a few decades the flora and the fauna will start flourishing.</a:t>
            </a:r>
            <a:endParaRPr lang="en-IN" sz="1600" dirty="0"/>
          </a:p>
          <a:p>
            <a:r>
              <a:rPr lang="en-US" sz="1600" dirty="0"/>
              <a:t>Save animals.</a:t>
            </a:r>
            <a:endParaRPr lang="en-IN" sz="1600" dirty="0"/>
          </a:p>
          <a:p>
            <a:r>
              <a:rPr lang="en-US" sz="1600" dirty="0"/>
              <a:t>Save trees.</a:t>
            </a:r>
            <a:endParaRPr lang="en-IN" sz="1600" dirty="0"/>
          </a:p>
          <a:p>
            <a:r>
              <a:rPr lang="en-US" sz="1600" dirty="0"/>
              <a:t>Many national have reached bilateral / multilateral agreements and have framed rules and regulations for protection and conservation of wildlife.</a:t>
            </a:r>
          </a:p>
        </p:txBody>
      </p:sp>
    </p:spTree>
    <p:extLst>
      <p:ext uri="{BB962C8B-B14F-4D97-AF65-F5344CB8AC3E}">
        <p14:creationId xmlns:p14="http://schemas.microsoft.com/office/powerpoint/2010/main" val="159303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F22FA43-1D67-6EE0-5292-9EFD022F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944" y="1198633"/>
            <a:ext cx="8911687" cy="1280890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REFERENCE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882B52-5B52-11CB-B69F-AC273106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to Wildlife conservation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(2022, May 27).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Unacademy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https://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unacademy.com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/content/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cbse-class-11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/study-material/geography/wildlife-conservation-and-its-importance/</a:t>
            </a:r>
          </a:p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Extinction: Definition, causes and examples -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collegedunia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https://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collegedunia.com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/exams/extinction-biology-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articleid-293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Kotiyal, P. (2021, June 4).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why we need to save wildlife | Wildlife Conservation | Tour My India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Tour My India. https://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www.tourmyindia.com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/blog/reasons-to-save-wildlife/</a:t>
            </a:r>
          </a:p>
          <a:p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International Union for Conservation of Nature (IUCN)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UNEP - UN Environment Programme. https://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www.unep.org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/explore-topics/oceans-seas/what-we-do/working-regional-seas/partners/international-union#:~:text=IUCN%20is%20at%20the%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20forefront,and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%20guide%20conservation%20action%20worldwide</a:t>
            </a:r>
          </a:p>
          <a:p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brief Introduction to Wildlife conservation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(2022b, May 27). 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Unacademy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https://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unacademy.com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/content/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cbse-class-11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/study-material/geography/wildlife-conservation-and-its-importance/</a:t>
            </a:r>
          </a:p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Wikipedia contributors. (2023). Extinct in the wild. 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Wikipedia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https://en.m.wikipedia.org/wiki/Extinct_in_the_wild#:~:text=A%20species%20that%20is%</a:t>
            </a:r>
            <a:r>
              <a:rPr lang="en-IN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20extinct,due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%20to%20massive%20habitat%20loss.</a:t>
            </a:r>
          </a:p>
          <a:p>
            <a:endParaRPr lang="en-IN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N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278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Wisp</vt:lpstr>
      <vt:lpstr>EXTINCT AND EXTINCT IN WILD</vt:lpstr>
      <vt:lpstr>INTRODUCTION</vt:lpstr>
      <vt:lpstr>The International Union for Conservation of Nature</vt:lpstr>
      <vt:lpstr>EXTINCT</vt:lpstr>
      <vt:lpstr>PowerPoint Presentation</vt:lpstr>
      <vt:lpstr>EXTINCT IN WILD</vt:lpstr>
      <vt:lpstr>REASONS BEHIND EXTINCT IN WILD</vt:lpstr>
      <vt:lpstr>CONCLUSION</vt:lpstr>
      <vt:lpstr>REFERENCE</vt:lpstr>
      <vt:lpstr>THANK YOU❗️❗️❗️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EXTINCT AND EXTINCT IN WILD</dc:title>
  <dc:creator>917994868524</dc:creator>
  <cp:lastModifiedBy>917994868524</cp:lastModifiedBy>
  <cp:revision>11</cp:revision>
  <dcterms:created xsi:type="dcterms:W3CDTF">2023-09-10T12:56:52Z</dcterms:created>
  <dcterms:modified xsi:type="dcterms:W3CDTF">2023-09-17T15:37:24Z</dcterms:modified>
</cp:coreProperties>
</file>