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91" r:id="rId3"/>
    <p:sldId id="292" r:id="rId4"/>
    <p:sldId id="293" r:id="rId5"/>
    <p:sldId id="257" r:id="rId6"/>
    <p:sldId id="259" r:id="rId7"/>
    <p:sldId id="261" r:id="rId8"/>
    <p:sldId id="263" r:id="rId9"/>
    <p:sldId id="264" r:id="rId10"/>
    <p:sldId id="266" r:id="rId11"/>
    <p:sldId id="268" r:id="rId12"/>
    <p:sldId id="270" r:id="rId13"/>
    <p:sldId id="272" r:id="rId14"/>
    <p:sldId id="298" r:id="rId15"/>
    <p:sldId id="299" r:id="rId16"/>
    <p:sldId id="28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04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29" autoAdjust="0"/>
  </p:normalViewPr>
  <p:slideViewPr>
    <p:cSldViewPr snapToGrid="0">
      <p:cViewPr varScale="1">
        <p:scale>
          <a:sx n="86" d="100"/>
          <a:sy n="86" d="100"/>
        </p:scale>
        <p:origin x="56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EF8255-5367-4D6B-BE81-77A27727B8F3}" type="datetimeFigureOut">
              <a:rPr lang="en-IN" smtClean="0"/>
              <a:t>18-09-2023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EBF603-EA3B-406E-B456-BC966BCB2368}"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CEBF603-EA3B-406E-B456-BC966BCB2368}"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101" y="5293518"/>
            <a:ext cx="12192124"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1" fmla="*/ 9525 w 9144000"/>
              <a:gd name="connsiteY0-2" fmla="*/ 666750 h 2114550"/>
              <a:gd name="connsiteX1-3" fmla="*/ 9144000 w 9144000"/>
              <a:gd name="connsiteY1-4" fmla="*/ 0 h 2114550"/>
              <a:gd name="connsiteX2-5" fmla="*/ 9144000 w 9144000"/>
              <a:gd name="connsiteY2-6" fmla="*/ 914400 h 2114550"/>
              <a:gd name="connsiteX3-7" fmla="*/ 6334125 w 9144000"/>
              <a:gd name="connsiteY3-8" fmla="*/ 2114550 h 2114550"/>
              <a:gd name="connsiteX4-9" fmla="*/ 0 w 9144000"/>
              <a:gd name="connsiteY4-10" fmla="*/ 1047750 h 2114550"/>
              <a:gd name="connsiteX5-11" fmla="*/ 9525 w 9144000"/>
              <a:gd name="connsiteY5-12" fmla="*/ 666750 h 2114550"/>
              <a:gd name="connsiteX0-13" fmla="*/ 9525 w 9144000"/>
              <a:gd name="connsiteY0-14" fmla="*/ 9525 h 1457325"/>
              <a:gd name="connsiteX1-15" fmla="*/ 9144000 w 9144000"/>
              <a:gd name="connsiteY1-16" fmla="*/ 0 h 1457325"/>
              <a:gd name="connsiteX2-17" fmla="*/ 9144000 w 9144000"/>
              <a:gd name="connsiteY2-18" fmla="*/ 257175 h 1457325"/>
              <a:gd name="connsiteX3-19" fmla="*/ 6334125 w 9144000"/>
              <a:gd name="connsiteY3-20" fmla="*/ 1457325 h 1457325"/>
              <a:gd name="connsiteX4-21" fmla="*/ 0 w 9144000"/>
              <a:gd name="connsiteY4-22" fmla="*/ 390525 h 1457325"/>
              <a:gd name="connsiteX5-23" fmla="*/ 9525 w 9144000"/>
              <a:gd name="connsiteY5-24" fmla="*/ 9525 h 1457325"/>
              <a:gd name="connsiteX0-25" fmla="*/ 9525 w 9144000"/>
              <a:gd name="connsiteY0-26" fmla="*/ 9525 h 1457325"/>
              <a:gd name="connsiteX1-27" fmla="*/ 9144000 w 9144000"/>
              <a:gd name="connsiteY1-28" fmla="*/ 0 h 1457325"/>
              <a:gd name="connsiteX2-29" fmla="*/ 9144000 w 9144000"/>
              <a:gd name="connsiteY2-30" fmla="*/ 257175 h 1457325"/>
              <a:gd name="connsiteX3-31" fmla="*/ 6334125 w 9144000"/>
              <a:gd name="connsiteY3-32" fmla="*/ 1457325 h 1457325"/>
              <a:gd name="connsiteX4-33" fmla="*/ 0 w 9144000"/>
              <a:gd name="connsiteY4-34" fmla="*/ 390525 h 1457325"/>
              <a:gd name="connsiteX5-35" fmla="*/ 9525 w 9144000"/>
              <a:gd name="connsiteY5-36" fmla="*/ 9525 h 1457325"/>
              <a:gd name="connsiteX0-37" fmla="*/ 355114 w 9144000"/>
              <a:gd name="connsiteY0-38" fmla="*/ 0 h 1562100"/>
              <a:gd name="connsiteX1-39" fmla="*/ 9144000 w 9144000"/>
              <a:gd name="connsiteY1-40" fmla="*/ 104775 h 1562100"/>
              <a:gd name="connsiteX2-41" fmla="*/ 9144000 w 9144000"/>
              <a:gd name="connsiteY2-42" fmla="*/ 361950 h 1562100"/>
              <a:gd name="connsiteX3-43" fmla="*/ 6334125 w 9144000"/>
              <a:gd name="connsiteY3-44" fmla="*/ 1562100 h 1562100"/>
              <a:gd name="connsiteX4-45" fmla="*/ 0 w 9144000"/>
              <a:gd name="connsiteY4-46" fmla="*/ 495300 h 1562100"/>
              <a:gd name="connsiteX5-47" fmla="*/ 355114 w 9144000"/>
              <a:gd name="connsiteY5-48" fmla="*/ 0 h 1562100"/>
              <a:gd name="connsiteX0-49" fmla="*/ 411923 w 9144000"/>
              <a:gd name="connsiteY0-50" fmla="*/ 83344 h 1457325"/>
              <a:gd name="connsiteX1-51" fmla="*/ 9144000 w 9144000"/>
              <a:gd name="connsiteY1-52" fmla="*/ 0 h 1457325"/>
              <a:gd name="connsiteX2-53" fmla="*/ 9144000 w 9144000"/>
              <a:gd name="connsiteY2-54" fmla="*/ 257175 h 1457325"/>
              <a:gd name="connsiteX3-55" fmla="*/ 6334125 w 9144000"/>
              <a:gd name="connsiteY3-56" fmla="*/ 1457325 h 1457325"/>
              <a:gd name="connsiteX4-57" fmla="*/ 0 w 9144000"/>
              <a:gd name="connsiteY4-58" fmla="*/ 390525 h 1457325"/>
              <a:gd name="connsiteX5-59" fmla="*/ 411923 w 9144000"/>
              <a:gd name="connsiteY5-60" fmla="*/ 83344 h 1457325"/>
              <a:gd name="connsiteX0-61" fmla="*/ 28462 w 9144000"/>
              <a:gd name="connsiteY0-62" fmla="*/ 9525 h 1457325"/>
              <a:gd name="connsiteX1-63" fmla="*/ 9144000 w 9144000"/>
              <a:gd name="connsiteY1-64" fmla="*/ 0 h 1457325"/>
              <a:gd name="connsiteX2-65" fmla="*/ 9144000 w 9144000"/>
              <a:gd name="connsiteY2-66" fmla="*/ 257175 h 1457325"/>
              <a:gd name="connsiteX3-67" fmla="*/ 6334125 w 9144000"/>
              <a:gd name="connsiteY3-68" fmla="*/ 1457325 h 1457325"/>
              <a:gd name="connsiteX4-69" fmla="*/ 0 w 9144000"/>
              <a:gd name="connsiteY4-70" fmla="*/ 390525 h 1457325"/>
              <a:gd name="connsiteX5-71" fmla="*/ 28462 w 9144000"/>
              <a:gd name="connsiteY5-72" fmla="*/ 9525 h 1457325"/>
              <a:gd name="connsiteX0-73" fmla="*/ 108942 w 9144000"/>
              <a:gd name="connsiteY0-74" fmla="*/ 104775 h 1457325"/>
              <a:gd name="connsiteX1-75" fmla="*/ 9144000 w 9144000"/>
              <a:gd name="connsiteY1-76" fmla="*/ 0 h 1457325"/>
              <a:gd name="connsiteX2-77" fmla="*/ 9144000 w 9144000"/>
              <a:gd name="connsiteY2-78" fmla="*/ 257175 h 1457325"/>
              <a:gd name="connsiteX3-79" fmla="*/ 6334125 w 9144000"/>
              <a:gd name="connsiteY3-80" fmla="*/ 1457325 h 1457325"/>
              <a:gd name="connsiteX4-81" fmla="*/ 0 w 9144000"/>
              <a:gd name="connsiteY4-82" fmla="*/ 390525 h 1457325"/>
              <a:gd name="connsiteX5-83" fmla="*/ 108942 w 9144000"/>
              <a:gd name="connsiteY5-84" fmla="*/ 104775 h 1457325"/>
              <a:gd name="connsiteX0-85" fmla="*/ 26095 w 9144000"/>
              <a:gd name="connsiteY0-86" fmla="*/ 14288 h 1457325"/>
              <a:gd name="connsiteX1-87" fmla="*/ 9144000 w 9144000"/>
              <a:gd name="connsiteY1-88" fmla="*/ 0 h 1457325"/>
              <a:gd name="connsiteX2-89" fmla="*/ 9144000 w 9144000"/>
              <a:gd name="connsiteY2-90" fmla="*/ 257175 h 1457325"/>
              <a:gd name="connsiteX3-91" fmla="*/ 6334125 w 9144000"/>
              <a:gd name="connsiteY3-92" fmla="*/ 1457325 h 1457325"/>
              <a:gd name="connsiteX4-93" fmla="*/ 0 w 9144000"/>
              <a:gd name="connsiteY4-94" fmla="*/ 390525 h 1457325"/>
              <a:gd name="connsiteX5-95" fmla="*/ 26095 w 9144000"/>
              <a:gd name="connsiteY5-96" fmla="*/ 14288 h 1457325"/>
              <a:gd name="connsiteX0-97" fmla="*/ 0 w 9117905"/>
              <a:gd name="connsiteY0-98" fmla="*/ 14288 h 1457325"/>
              <a:gd name="connsiteX1-99" fmla="*/ 9117905 w 9117905"/>
              <a:gd name="connsiteY1-100" fmla="*/ 0 h 1457325"/>
              <a:gd name="connsiteX2-101" fmla="*/ 9117905 w 9117905"/>
              <a:gd name="connsiteY2-102" fmla="*/ 257175 h 1457325"/>
              <a:gd name="connsiteX3-103" fmla="*/ 6308030 w 9117905"/>
              <a:gd name="connsiteY3-104" fmla="*/ 1457325 h 1457325"/>
              <a:gd name="connsiteX4-105" fmla="*/ 212977 w 9117905"/>
              <a:gd name="connsiteY4-106" fmla="*/ 311944 h 1457325"/>
              <a:gd name="connsiteX5-107" fmla="*/ 0 w 9117905"/>
              <a:gd name="connsiteY5-108" fmla="*/ 14288 h 1457325"/>
              <a:gd name="connsiteX0-109" fmla="*/ 0 w 9117905"/>
              <a:gd name="connsiteY0-110" fmla="*/ 14288 h 1457325"/>
              <a:gd name="connsiteX1-111" fmla="*/ 9117905 w 9117905"/>
              <a:gd name="connsiteY1-112" fmla="*/ 0 h 1457325"/>
              <a:gd name="connsiteX2-113" fmla="*/ 9117905 w 9117905"/>
              <a:gd name="connsiteY2-114" fmla="*/ 257175 h 1457325"/>
              <a:gd name="connsiteX3-115" fmla="*/ 6308030 w 9117905"/>
              <a:gd name="connsiteY3-116" fmla="*/ 1457325 h 1457325"/>
              <a:gd name="connsiteX4-117" fmla="*/ 2310 w 9117905"/>
              <a:gd name="connsiteY4-118" fmla="*/ 376237 h 1457325"/>
              <a:gd name="connsiteX5-119" fmla="*/ 0 w 9117905"/>
              <a:gd name="connsiteY5-120" fmla="*/ 14288 h 1457325"/>
              <a:gd name="connsiteX0-121" fmla="*/ 0 w 9117905"/>
              <a:gd name="connsiteY0-122" fmla="*/ 14288 h 1531144"/>
              <a:gd name="connsiteX1-123" fmla="*/ 9117905 w 9117905"/>
              <a:gd name="connsiteY1-124" fmla="*/ 0 h 1531144"/>
              <a:gd name="connsiteX2-125" fmla="*/ 9117905 w 9117905"/>
              <a:gd name="connsiteY2-126" fmla="*/ 257175 h 1531144"/>
              <a:gd name="connsiteX3-127" fmla="*/ 6308030 w 9117905"/>
              <a:gd name="connsiteY3-128" fmla="*/ 1531144 h 1531144"/>
              <a:gd name="connsiteX4-129" fmla="*/ 2310 w 9117905"/>
              <a:gd name="connsiteY4-130" fmla="*/ 376237 h 1531144"/>
              <a:gd name="connsiteX5-131" fmla="*/ 0 w 9117905"/>
              <a:gd name="connsiteY5-132" fmla="*/ 14288 h 1531144"/>
              <a:gd name="connsiteX0-133" fmla="*/ 0 w 9117905"/>
              <a:gd name="connsiteY0-134" fmla="*/ 14288 h 1450181"/>
              <a:gd name="connsiteX1-135" fmla="*/ 9117905 w 9117905"/>
              <a:gd name="connsiteY1-136" fmla="*/ 0 h 1450181"/>
              <a:gd name="connsiteX2-137" fmla="*/ 9117905 w 9117905"/>
              <a:gd name="connsiteY2-138" fmla="*/ 257175 h 1450181"/>
              <a:gd name="connsiteX3-139" fmla="*/ 6260689 w 9117905"/>
              <a:gd name="connsiteY3-140" fmla="*/ 1450181 h 1450181"/>
              <a:gd name="connsiteX4-141" fmla="*/ 2310 w 9117905"/>
              <a:gd name="connsiteY4-142" fmla="*/ 376237 h 1450181"/>
              <a:gd name="connsiteX5-143" fmla="*/ 0 w 9117905"/>
              <a:gd name="connsiteY5-144" fmla="*/ 14288 h 1450181"/>
              <a:gd name="connsiteX0-145" fmla="*/ 0 w 9117905"/>
              <a:gd name="connsiteY0-146" fmla="*/ 14288 h 1450181"/>
              <a:gd name="connsiteX1-147" fmla="*/ 9117905 w 9117905"/>
              <a:gd name="connsiteY1-148" fmla="*/ 0 h 1450181"/>
              <a:gd name="connsiteX2-149" fmla="*/ 8994819 w 9117905"/>
              <a:gd name="connsiteY2-150" fmla="*/ 257175 h 1450181"/>
              <a:gd name="connsiteX3-151" fmla="*/ 6260689 w 9117905"/>
              <a:gd name="connsiteY3-152" fmla="*/ 1450181 h 1450181"/>
              <a:gd name="connsiteX4-153" fmla="*/ 2310 w 9117905"/>
              <a:gd name="connsiteY4-154" fmla="*/ 376237 h 1450181"/>
              <a:gd name="connsiteX5-155" fmla="*/ 0 w 9117905"/>
              <a:gd name="connsiteY5-156" fmla="*/ 14288 h 1450181"/>
              <a:gd name="connsiteX0-157" fmla="*/ 0 w 9117905"/>
              <a:gd name="connsiteY0-158" fmla="*/ 14288 h 1450181"/>
              <a:gd name="connsiteX1-159" fmla="*/ 9117905 w 9117905"/>
              <a:gd name="connsiteY1-160" fmla="*/ 0 h 1450181"/>
              <a:gd name="connsiteX2-161" fmla="*/ 9106070 w 9117905"/>
              <a:gd name="connsiteY2-162" fmla="*/ 257175 h 1450181"/>
              <a:gd name="connsiteX3-163" fmla="*/ 6260689 w 9117905"/>
              <a:gd name="connsiteY3-164" fmla="*/ 1450181 h 1450181"/>
              <a:gd name="connsiteX4-165" fmla="*/ 2310 w 9117905"/>
              <a:gd name="connsiteY4-166" fmla="*/ 376237 h 1450181"/>
              <a:gd name="connsiteX5-167" fmla="*/ 0 w 9117905"/>
              <a:gd name="connsiteY5-168" fmla="*/ 14288 h 1450181"/>
              <a:gd name="connsiteX0-169" fmla="*/ 0 w 9106070"/>
              <a:gd name="connsiteY0-170" fmla="*/ 0 h 1435893"/>
              <a:gd name="connsiteX1-171" fmla="*/ 9013755 w 9106070"/>
              <a:gd name="connsiteY1-172" fmla="*/ 97630 h 1435893"/>
              <a:gd name="connsiteX2-173" fmla="*/ 9106070 w 9106070"/>
              <a:gd name="connsiteY2-174" fmla="*/ 242887 h 1435893"/>
              <a:gd name="connsiteX3-175" fmla="*/ 6260689 w 9106070"/>
              <a:gd name="connsiteY3-176" fmla="*/ 1435893 h 1435893"/>
              <a:gd name="connsiteX4-177" fmla="*/ 2310 w 9106070"/>
              <a:gd name="connsiteY4-178" fmla="*/ 361949 h 1435893"/>
              <a:gd name="connsiteX5-179" fmla="*/ 0 w 9106070"/>
              <a:gd name="connsiteY5-180" fmla="*/ 0 h 1435893"/>
              <a:gd name="connsiteX0-181" fmla="*/ 0 w 9106070"/>
              <a:gd name="connsiteY0-182" fmla="*/ 2 h 1435895"/>
              <a:gd name="connsiteX1-183" fmla="*/ 9096602 w 9106070"/>
              <a:gd name="connsiteY1-184" fmla="*/ 0 h 1435895"/>
              <a:gd name="connsiteX2-185" fmla="*/ 9106070 w 9106070"/>
              <a:gd name="connsiteY2-186" fmla="*/ 242889 h 1435895"/>
              <a:gd name="connsiteX3-187" fmla="*/ 6260689 w 9106070"/>
              <a:gd name="connsiteY3-188" fmla="*/ 1435895 h 1435895"/>
              <a:gd name="connsiteX4-189" fmla="*/ 2310 w 9106070"/>
              <a:gd name="connsiteY4-190" fmla="*/ 361951 h 1435895"/>
              <a:gd name="connsiteX5-191" fmla="*/ 0 w 9106070"/>
              <a:gd name="connsiteY5-192" fmla="*/ 2 h 1435895"/>
              <a:gd name="connsiteX0-193" fmla="*/ 0 w 9106070"/>
              <a:gd name="connsiteY0-194" fmla="*/ 0 h 1435893"/>
              <a:gd name="connsiteX1-195" fmla="*/ 8973515 w 9106070"/>
              <a:gd name="connsiteY1-196" fmla="*/ 123823 h 1435893"/>
              <a:gd name="connsiteX2-197" fmla="*/ 9106070 w 9106070"/>
              <a:gd name="connsiteY2-198" fmla="*/ 242887 h 1435893"/>
              <a:gd name="connsiteX3-199" fmla="*/ 6260689 w 9106070"/>
              <a:gd name="connsiteY3-200" fmla="*/ 1435893 h 1435893"/>
              <a:gd name="connsiteX4-201" fmla="*/ 2310 w 9106070"/>
              <a:gd name="connsiteY4-202" fmla="*/ 361949 h 1435893"/>
              <a:gd name="connsiteX5-203" fmla="*/ 0 w 9106070"/>
              <a:gd name="connsiteY5-204" fmla="*/ 0 h 1435893"/>
              <a:gd name="connsiteX0-205" fmla="*/ 0 w 9106070"/>
              <a:gd name="connsiteY0-206" fmla="*/ 7145 h 1443038"/>
              <a:gd name="connsiteX1-207" fmla="*/ 9089499 w 9106070"/>
              <a:gd name="connsiteY1-208" fmla="*/ 0 h 1443038"/>
              <a:gd name="connsiteX2-209" fmla="*/ 9106070 w 9106070"/>
              <a:gd name="connsiteY2-210" fmla="*/ 250032 h 1443038"/>
              <a:gd name="connsiteX3-211" fmla="*/ 6260689 w 9106070"/>
              <a:gd name="connsiteY3-212" fmla="*/ 1443038 h 1443038"/>
              <a:gd name="connsiteX4-213" fmla="*/ 2310 w 9106070"/>
              <a:gd name="connsiteY4-214" fmla="*/ 369094 h 1443038"/>
              <a:gd name="connsiteX5-215" fmla="*/ 0 w 9106070"/>
              <a:gd name="connsiteY5-216" fmla="*/ 7145 h 1443038"/>
              <a:gd name="connsiteX0-217" fmla="*/ 0 w 9089499"/>
              <a:gd name="connsiteY0-218" fmla="*/ 7145 h 1443038"/>
              <a:gd name="connsiteX1-219" fmla="*/ 9089499 w 9089499"/>
              <a:gd name="connsiteY1-220" fmla="*/ 0 h 1443038"/>
              <a:gd name="connsiteX2-221" fmla="*/ 8923808 w 9089499"/>
              <a:gd name="connsiteY2-222" fmla="*/ 197644 h 1443038"/>
              <a:gd name="connsiteX3-223" fmla="*/ 6260689 w 9089499"/>
              <a:gd name="connsiteY3-224" fmla="*/ 1443038 h 1443038"/>
              <a:gd name="connsiteX4-225" fmla="*/ 2310 w 9089499"/>
              <a:gd name="connsiteY4-226" fmla="*/ 369094 h 1443038"/>
              <a:gd name="connsiteX5-227" fmla="*/ 0 w 9089499"/>
              <a:gd name="connsiteY5-228" fmla="*/ 7145 h 1443038"/>
              <a:gd name="connsiteX0-229" fmla="*/ 0 w 9089499"/>
              <a:gd name="connsiteY0-230" fmla="*/ 7145 h 1443038"/>
              <a:gd name="connsiteX1-231" fmla="*/ 9089499 w 9089499"/>
              <a:gd name="connsiteY1-232" fmla="*/ 0 h 1443038"/>
              <a:gd name="connsiteX2-233" fmla="*/ 9084767 w 9089499"/>
              <a:gd name="connsiteY2-234" fmla="*/ 247650 h 1443038"/>
              <a:gd name="connsiteX3-235" fmla="*/ 6260689 w 9089499"/>
              <a:gd name="connsiteY3-236" fmla="*/ 1443038 h 1443038"/>
              <a:gd name="connsiteX4-237" fmla="*/ 2310 w 9089499"/>
              <a:gd name="connsiteY4-238" fmla="*/ 369094 h 1443038"/>
              <a:gd name="connsiteX5-239" fmla="*/ 0 w 9089499"/>
              <a:gd name="connsiteY5-240" fmla="*/ 7145 h 1443038"/>
              <a:gd name="connsiteX0-241" fmla="*/ 0 w 9089499"/>
              <a:gd name="connsiteY0-242" fmla="*/ 7145 h 1443038"/>
              <a:gd name="connsiteX1-243" fmla="*/ 9089499 w 9089499"/>
              <a:gd name="connsiteY1-244" fmla="*/ 0 h 1443038"/>
              <a:gd name="connsiteX2-245" fmla="*/ 8982984 w 9089499"/>
              <a:gd name="connsiteY2-246" fmla="*/ 202406 h 1443038"/>
              <a:gd name="connsiteX3-247" fmla="*/ 6260689 w 9089499"/>
              <a:gd name="connsiteY3-248" fmla="*/ 1443038 h 1443038"/>
              <a:gd name="connsiteX4-249" fmla="*/ 2310 w 9089499"/>
              <a:gd name="connsiteY4-250" fmla="*/ 369094 h 1443038"/>
              <a:gd name="connsiteX5-251" fmla="*/ 0 w 9089499"/>
              <a:gd name="connsiteY5-252" fmla="*/ 7145 h 1443038"/>
              <a:gd name="connsiteX0-253" fmla="*/ 0 w 9089499"/>
              <a:gd name="connsiteY0-254" fmla="*/ 7145 h 1443038"/>
              <a:gd name="connsiteX1-255" fmla="*/ 9089499 w 9089499"/>
              <a:gd name="connsiteY1-256" fmla="*/ 0 h 1443038"/>
              <a:gd name="connsiteX2-257" fmla="*/ 9087134 w 9089499"/>
              <a:gd name="connsiteY2-258" fmla="*/ 254793 h 1443038"/>
              <a:gd name="connsiteX3-259" fmla="*/ 6260689 w 9089499"/>
              <a:gd name="connsiteY3-260" fmla="*/ 1443038 h 1443038"/>
              <a:gd name="connsiteX4-261" fmla="*/ 2310 w 9089499"/>
              <a:gd name="connsiteY4-262" fmla="*/ 369094 h 1443038"/>
              <a:gd name="connsiteX5-263" fmla="*/ 0 w 9089499"/>
              <a:gd name="connsiteY5-264" fmla="*/ 7145 h 1443038"/>
              <a:gd name="connsiteX0-265" fmla="*/ 0 w 9089499"/>
              <a:gd name="connsiteY0-266" fmla="*/ 7145 h 1443038"/>
              <a:gd name="connsiteX1-267" fmla="*/ 9089499 w 9089499"/>
              <a:gd name="connsiteY1-268" fmla="*/ 0 h 1443038"/>
              <a:gd name="connsiteX2-269" fmla="*/ 9087134 w 9089499"/>
              <a:gd name="connsiteY2-270" fmla="*/ 254793 h 1443038"/>
              <a:gd name="connsiteX3-271" fmla="*/ 6260689 w 9089499"/>
              <a:gd name="connsiteY3-272" fmla="*/ 1443038 h 1443038"/>
              <a:gd name="connsiteX4-273" fmla="*/ 130131 w 9089499"/>
              <a:gd name="connsiteY4-274" fmla="*/ 266700 h 1443038"/>
              <a:gd name="connsiteX5-275" fmla="*/ 0 w 9089499"/>
              <a:gd name="connsiteY5-276" fmla="*/ 7145 h 1443038"/>
              <a:gd name="connsiteX0-277" fmla="*/ 57 w 9089556"/>
              <a:gd name="connsiteY0-278" fmla="*/ 7145 h 1443038"/>
              <a:gd name="connsiteX1-279" fmla="*/ 9089556 w 9089556"/>
              <a:gd name="connsiteY1-280" fmla="*/ 0 h 1443038"/>
              <a:gd name="connsiteX2-281" fmla="*/ 9087191 w 9089556"/>
              <a:gd name="connsiteY2-282" fmla="*/ 254793 h 1443038"/>
              <a:gd name="connsiteX3-283" fmla="*/ 6260746 w 9089556"/>
              <a:gd name="connsiteY3-284" fmla="*/ 1443038 h 1443038"/>
              <a:gd name="connsiteX4-285" fmla="*/ 0 w 9089556"/>
              <a:gd name="connsiteY4-286" fmla="*/ 366713 h 1443038"/>
              <a:gd name="connsiteX5-287" fmla="*/ 57 w 9089556"/>
              <a:gd name="connsiteY5-288" fmla="*/ 7145 h 14430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101" y="5293518"/>
            <a:ext cx="12192124"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1" fmla="*/ 9525 w 9144000"/>
              <a:gd name="connsiteY0-2" fmla="*/ 666750 h 2114550"/>
              <a:gd name="connsiteX1-3" fmla="*/ 9144000 w 9144000"/>
              <a:gd name="connsiteY1-4" fmla="*/ 0 h 2114550"/>
              <a:gd name="connsiteX2-5" fmla="*/ 9144000 w 9144000"/>
              <a:gd name="connsiteY2-6" fmla="*/ 914400 h 2114550"/>
              <a:gd name="connsiteX3-7" fmla="*/ 6334125 w 9144000"/>
              <a:gd name="connsiteY3-8" fmla="*/ 2114550 h 2114550"/>
              <a:gd name="connsiteX4-9" fmla="*/ 0 w 9144000"/>
              <a:gd name="connsiteY4-10" fmla="*/ 1047750 h 2114550"/>
              <a:gd name="connsiteX5-11" fmla="*/ 9525 w 9144000"/>
              <a:gd name="connsiteY5-12" fmla="*/ 666750 h 2114550"/>
              <a:gd name="connsiteX0-13" fmla="*/ 9525 w 9144000"/>
              <a:gd name="connsiteY0-14" fmla="*/ 9525 h 1457325"/>
              <a:gd name="connsiteX1-15" fmla="*/ 9144000 w 9144000"/>
              <a:gd name="connsiteY1-16" fmla="*/ 0 h 1457325"/>
              <a:gd name="connsiteX2-17" fmla="*/ 9144000 w 9144000"/>
              <a:gd name="connsiteY2-18" fmla="*/ 257175 h 1457325"/>
              <a:gd name="connsiteX3-19" fmla="*/ 6334125 w 9144000"/>
              <a:gd name="connsiteY3-20" fmla="*/ 1457325 h 1457325"/>
              <a:gd name="connsiteX4-21" fmla="*/ 0 w 9144000"/>
              <a:gd name="connsiteY4-22" fmla="*/ 390525 h 1457325"/>
              <a:gd name="connsiteX5-23" fmla="*/ 9525 w 9144000"/>
              <a:gd name="connsiteY5-24" fmla="*/ 9525 h 1457325"/>
              <a:gd name="connsiteX0-25" fmla="*/ 9525 w 9144000"/>
              <a:gd name="connsiteY0-26" fmla="*/ 9525 h 1457325"/>
              <a:gd name="connsiteX1-27" fmla="*/ 9144000 w 9144000"/>
              <a:gd name="connsiteY1-28" fmla="*/ 0 h 1457325"/>
              <a:gd name="connsiteX2-29" fmla="*/ 9144000 w 9144000"/>
              <a:gd name="connsiteY2-30" fmla="*/ 257175 h 1457325"/>
              <a:gd name="connsiteX3-31" fmla="*/ 6334125 w 9144000"/>
              <a:gd name="connsiteY3-32" fmla="*/ 1457325 h 1457325"/>
              <a:gd name="connsiteX4-33" fmla="*/ 0 w 9144000"/>
              <a:gd name="connsiteY4-34" fmla="*/ 390525 h 1457325"/>
              <a:gd name="connsiteX5-35" fmla="*/ 9525 w 9144000"/>
              <a:gd name="connsiteY5-36" fmla="*/ 9525 h 1457325"/>
              <a:gd name="connsiteX0-37" fmla="*/ 355114 w 9144000"/>
              <a:gd name="connsiteY0-38" fmla="*/ 0 h 1562100"/>
              <a:gd name="connsiteX1-39" fmla="*/ 9144000 w 9144000"/>
              <a:gd name="connsiteY1-40" fmla="*/ 104775 h 1562100"/>
              <a:gd name="connsiteX2-41" fmla="*/ 9144000 w 9144000"/>
              <a:gd name="connsiteY2-42" fmla="*/ 361950 h 1562100"/>
              <a:gd name="connsiteX3-43" fmla="*/ 6334125 w 9144000"/>
              <a:gd name="connsiteY3-44" fmla="*/ 1562100 h 1562100"/>
              <a:gd name="connsiteX4-45" fmla="*/ 0 w 9144000"/>
              <a:gd name="connsiteY4-46" fmla="*/ 495300 h 1562100"/>
              <a:gd name="connsiteX5-47" fmla="*/ 355114 w 9144000"/>
              <a:gd name="connsiteY5-48" fmla="*/ 0 h 1562100"/>
              <a:gd name="connsiteX0-49" fmla="*/ 411923 w 9144000"/>
              <a:gd name="connsiteY0-50" fmla="*/ 83344 h 1457325"/>
              <a:gd name="connsiteX1-51" fmla="*/ 9144000 w 9144000"/>
              <a:gd name="connsiteY1-52" fmla="*/ 0 h 1457325"/>
              <a:gd name="connsiteX2-53" fmla="*/ 9144000 w 9144000"/>
              <a:gd name="connsiteY2-54" fmla="*/ 257175 h 1457325"/>
              <a:gd name="connsiteX3-55" fmla="*/ 6334125 w 9144000"/>
              <a:gd name="connsiteY3-56" fmla="*/ 1457325 h 1457325"/>
              <a:gd name="connsiteX4-57" fmla="*/ 0 w 9144000"/>
              <a:gd name="connsiteY4-58" fmla="*/ 390525 h 1457325"/>
              <a:gd name="connsiteX5-59" fmla="*/ 411923 w 9144000"/>
              <a:gd name="connsiteY5-60" fmla="*/ 83344 h 1457325"/>
              <a:gd name="connsiteX0-61" fmla="*/ 28462 w 9144000"/>
              <a:gd name="connsiteY0-62" fmla="*/ 9525 h 1457325"/>
              <a:gd name="connsiteX1-63" fmla="*/ 9144000 w 9144000"/>
              <a:gd name="connsiteY1-64" fmla="*/ 0 h 1457325"/>
              <a:gd name="connsiteX2-65" fmla="*/ 9144000 w 9144000"/>
              <a:gd name="connsiteY2-66" fmla="*/ 257175 h 1457325"/>
              <a:gd name="connsiteX3-67" fmla="*/ 6334125 w 9144000"/>
              <a:gd name="connsiteY3-68" fmla="*/ 1457325 h 1457325"/>
              <a:gd name="connsiteX4-69" fmla="*/ 0 w 9144000"/>
              <a:gd name="connsiteY4-70" fmla="*/ 390525 h 1457325"/>
              <a:gd name="connsiteX5-71" fmla="*/ 28462 w 9144000"/>
              <a:gd name="connsiteY5-72" fmla="*/ 9525 h 1457325"/>
              <a:gd name="connsiteX0-73" fmla="*/ 108942 w 9144000"/>
              <a:gd name="connsiteY0-74" fmla="*/ 104775 h 1457325"/>
              <a:gd name="connsiteX1-75" fmla="*/ 9144000 w 9144000"/>
              <a:gd name="connsiteY1-76" fmla="*/ 0 h 1457325"/>
              <a:gd name="connsiteX2-77" fmla="*/ 9144000 w 9144000"/>
              <a:gd name="connsiteY2-78" fmla="*/ 257175 h 1457325"/>
              <a:gd name="connsiteX3-79" fmla="*/ 6334125 w 9144000"/>
              <a:gd name="connsiteY3-80" fmla="*/ 1457325 h 1457325"/>
              <a:gd name="connsiteX4-81" fmla="*/ 0 w 9144000"/>
              <a:gd name="connsiteY4-82" fmla="*/ 390525 h 1457325"/>
              <a:gd name="connsiteX5-83" fmla="*/ 108942 w 9144000"/>
              <a:gd name="connsiteY5-84" fmla="*/ 104775 h 1457325"/>
              <a:gd name="connsiteX0-85" fmla="*/ 26095 w 9144000"/>
              <a:gd name="connsiteY0-86" fmla="*/ 14288 h 1457325"/>
              <a:gd name="connsiteX1-87" fmla="*/ 9144000 w 9144000"/>
              <a:gd name="connsiteY1-88" fmla="*/ 0 h 1457325"/>
              <a:gd name="connsiteX2-89" fmla="*/ 9144000 w 9144000"/>
              <a:gd name="connsiteY2-90" fmla="*/ 257175 h 1457325"/>
              <a:gd name="connsiteX3-91" fmla="*/ 6334125 w 9144000"/>
              <a:gd name="connsiteY3-92" fmla="*/ 1457325 h 1457325"/>
              <a:gd name="connsiteX4-93" fmla="*/ 0 w 9144000"/>
              <a:gd name="connsiteY4-94" fmla="*/ 390525 h 1457325"/>
              <a:gd name="connsiteX5-95" fmla="*/ 26095 w 9144000"/>
              <a:gd name="connsiteY5-96" fmla="*/ 14288 h 1457325"/>
              <a:gd name="connsiteX0-97" fmla="*/ 0 w 9117905"/>
              <a:gd name="connsiteY0-98" fmla="*/ 14288 h 1457325"/>
              <a:gd name="connsiteX1-99" fmla="*/ 9117905 w 9117905"/>
              <a:gd name="connsiteY1-100" fmla="*/ 0 h 1457325"/>
              <a:gd name="connsiteX2-101" fmla="*/ 9117905 w 9117905"/>
              <a:gd name="connsiteY2-102" fmla="*/ 257175 h 1457325"/>
              <a:gd name="connsiteX3-103" fmla="*/ 6308030 w 9117905"/>
              <a:gd name="connsiteY3-104" fmla="*/ 1457325 h 1457325"/>
              <a:gd name="connsiteX4-105" fmla="*/ 212977 w 9117905"/>
              <a:gd name="connsiteY4-106" fmla="*/ 311944 h 1457325"/>
              <a:gd name="connsiteX5-107" fmla="*/ 0 w 9117905"/>
              <a:gd name="connsiteY5-108" fmla="*/ 14288 h 1457325"/>
              <a:gd name="connsiteX0-109" fmla="*/ 0 w 9117905"/>
              <a:gd name="connsiteY0-110" fmla="*/ 14288 h 1457325"/>
              <a:gd name="connsiteX1-111" fmla="*/ 9117905 w 9117905"/>
              <a:gd name="connsiteY1-112" fmla="*/ 0 h 1457325"/>
              <a:gd name="connsiteX2-113" fmla="*/ 9117905 w 9117905"/>
              <a:gd name="connsiteY2-114" fmla="*/ 257175 h 1457325"/>
              <a:gd name="connsiteX3-115" fmla="*/ 6308030 w 9117905"/>
              <a:gd name="connsiteY3-116" fmla="*/ 1457325 h 1457325"/>
              <a:gd name="connsiteX4-117" fmla="*/ 2310 w 9117905"/>
              <a:gd name="connsiteY4-118" fmla="*/ 376237 h 1457325"/>
              <a:gd name="connsiteX5-119" fmla="*/ 0 w 9117905"/>
              <a:gd name="connsiteY5-120" fmla="*/ 14288 h 1457325"/>
              <a:gd name="connsiteX0-121" fmla="*/ 0 w 9117905"/>
              <a:gd name="connsiteY0-122" fmla="*/ 14288 h 1531144"/>
              <a:gd name="connsiteX1-123" fmla="*/ 9117905 w 9117905"/>
              <a:gd name="connsiteY1-124" fmla="*/ 0 h 1531144"/>
              <a:gd name="connsiteX2-125" fmla="*/ 9117905 w 9117905"/>
              <a:gd name="connsiteY2-126" fmla="*/ 257175 h 1531144"/>
              <a:gd name="connsiteX3-127" fmla="*/ 6308030 w 9117905"/>
              <a:gd name="connsiteY3-128" fmla="*/ 1531144 h 1531144"/>
              <a:gd name="connsiteX4-129" fmla="*/ 2310 w 9117905"/>
              <a:gd name="connsiteY4-130" fmla="*/ 376237 h 1531144"/>
              <a:gd name="connsiteX5-131" fmla="*/ 0 w 9117905"/>
              <a:gd name="connsiteY5-132" fmla="*/ 14288 h 1531144"/>
              <a:gd name="connsiteX0-133" fmla="*/ 0 w 9117905"/>
              <a:gd name="connsiteY0-134" fmla="*/ 14288 h 1450181"/>
              <a:gd name="connsiteX1-135" fmla="*/ 9117905 w 9117905"/>
              <a:gd name="connsiteY1-136" fmla="*/ 0 h 1450181"/>
              <a:gd name="connsiteX2-137" fmla="*/ 9117905 w 9117905"/>
              <a:gd name="connsiteY2-138" fmla="*/ 257175 h 1450181"/>
              <a:gd name="connsiteX3-139" fmla="*/ 6260689 w 9117905"/>
              <a:gd name="connsiteY3-140" fmla="*/ 1450181 h 1450181"/>
              <a:gd name="connsiteX4-141" fmla="*/ 2310 w 9117905"/>
              <a:gd name="connsiteY4-142" fmla="*/ 376237 h 1450181"/>
              <a:gd name="connsiteX5-143" fmla="*/ 0 w 9117905"/>
              <a:gd name="connsiteY5-144" fmla="*/ 14288 h 1450181"/>
              <a:gd name="connsiteX0-145" fmla="*/ 0 w 9117905"/>
              <a:gd name="connsiteY0-146" fmla="*/ 14288 h 1450181"/>
              <a:gd name="connsiteX1-147" fmla="*/ 9117905 w 9117905"/>
              <a:gd name="connsiteY1-148" fmla="*/ 0 h 1450181"/>
              <a:gd name="connsiteX2-149" fmla="*/ 8994819 w 9117905"/>
              <a:gd name="connsiteY2-150" fmla="*/ 257175 h 1450181"/>
              <a:gd name="connsiteX3-151" fmla="*/ 6260689 w 9117905"/>
              <a:gd name="connsiteY3-152" fmla="*/ 1450181 h 1450181"/>
              <a:gd name="connsiteX4-153" fmla="*/ 2310 w 9117905"/>
              <a:gd name="connsiteY4-154" fmla="*/ 376237 h 1450181"/>
              <a:gd name="connsiteX5-155" fmla="*/ 0 w 9117905"/>
              <a:gd name="connsiteY5-156" fmla="*/ 14288 h 1450181"/>
              <a:gd name="connsiteX0-157" fmla="*/ 0 w 9117905"/>
              <a:gd name="connsiteY0-158" fmla="*/ 14288 h 1450181"/>
              <a:gd name="connsiteX1-159" fmla="*/ 9117905 w 9117905"/>
              <a:gd name="connsiteY1-160" fmla="*/ 0 h 1450181"/>
              <a:gd name="connsiteX2-161" fmla="*/ 9106070 w 9117905"/>
              <a:gd name="connsiteY2-162" fmla="*/ 257175 h 1450181"/>
              <a:gd name="connsiteX3-163" fmla="*/ 6260689 w 9117905"/>
              <a:gd name="connsiteY3-164" fmla="*/ 1450181 h 1450181"/>
              <a:gd name="connsiteX4-165" fmla="*/ 2310 w 9117905"/>
              <a:gd name="connsiteY4-166" fmla="*/ 376237 h 1450181"/>
              <a:gd name="connsiteX5-167" fmla="*/ 0 w 9117905"/>
              <a:gd name="connsiteY5-168" fmla="*/ 14288 h 1450181"/>
              <a:gd name="connsiteX0-169" fmla="*/ 0 w 9106070"/>
              <a:gd name="connsiteY0-170" fmla="*/ 0 h 1435893"/>
              <a:gd name="connsiteX1-171" fmla="*/ 9013755 w 9106070"/>
              <a:gd name="connsiteY1-172" fmla="*/ 97630 h 1435893"/>
              <a:gd name="connsiteX2-173" fmla="*/ 9106070 w 9106070"/>
              <a:gd name="connsiteY2-174" fmla="*/ 242887 h 1435893"/>
              <a:gd name="connsiteX3-175" fmla="*/ 6260689 w 9106070"/>
              <a:gd name="connsiteY3-176" fmla="*/ 1435893 h 1435893"/>
              <a:gd name="connsiteX4-177" fmla="*/ 2310 w 9106070"/>
              <a:gd name="connsiteY4-178" fmla="*/ 361949 h 1435893"/>
              <a:gd name="connsiteX5-179" fmla="*/ 0 w 9106070"/>
              <a:gd name="connsiteY5-180" fmla="*/ 0 h 1435893"/>
              <a:gd name="connsiteX0-181" fmla="*/ 0 w 9106070"/>
              <a:gd name="connsiteY0-182" fmla="*/ 2 h 1435895"/>
              <a:gd name="connsiteX1-183" fmla="*/ 9096602 w 9106070"/>
              <a:gd name="connsiteY1-184" fmla="*/ 0 h 1435895"/>
              <a:gd name="connsiteX2-185" fmla="*/ 9106070 w 9106070"/>
              <a:gd name="connsiteY2-186" fmla="*/ 242889 h 1435895"/>
              <a:gd name="connsiteX3-187" fmla="*/ 6260689 w 9106070"/>
              <a:gd name="connsiteY3-188" fmla="*/ 1435895 h 1435895"/>
              <a:gd name="connsiteX4-189" fmla="*/ 2310 w 9106070"/>
              <a:gd name="connsiteY4-190" fmla="*/ 361951 h 1435895"/>
              <a:gd name="connsiteX5-191" fmla="*/ 0 w 9106070"/>
              <a:gd name="connsiteY5-192" fmla="*/ 2 h 1435895"/>
              <a:gd name="connsiteX0-193" fmla="*/ 0 w 9106070"/>
              <a:gd name="connsiteY0-194" fmla="*/ 0 h 1435893"/>
              <a:gd name="connsiteX1-195" fmla="*/ 8973515 w 9106070"/>
              <a:gd name="connsiteY1-196" fmla="*/ 123823 h 1435893"/>
              <a:gd name="connsiteX2-197" fmla="*/ 9106070 w 9106070"/>
              <a:gd name="connsiteY2-198" fmla="*/ 242887 h 1435893"/>
              <a:gd name="connsiteX3-199" fmla="*/ 6260689 w 9106070"/>
              <a:gd name="connsiteY3-200" fmla="*/ 1435893 h 1435893"/>
              <a:gd name="connsiteX4-201" fmla="*/ 2310 w 9106070"/>
              <a:gd name="connsiteY4-202" fmla="*/ 361949 h 1435893"/>
              <a:gd name="connsiteX5-203" fmla="*/ 0 w 9106070"/>
              <a:gd name="connsiteY5-204" fmla="*/ 0 h 1435893"/>
              <a:gd name="connsiteX0-205" fmla="*/ 0 w 9106070"/>
              <a:gd name="connsiteY0-206" fmla="*/ 7145 h 1443038"/>
              <a:gd name="connsiteX1-207" fmla="*/ 9089499 w 9106070"/>
              <a:gd name="connsiteY1-208" fmla="*/ 0 h 1443038"/>
              <a:gd name="connsiteX2-209" fmla="*/ 9106070 w 9106070"/>
              <a:gd name="connsiteY2-210" fmla="*/ 250032 h 1443038"/>
              <a:gd name="connsiteX3-211" fmla="*/ 6260689 w 9106070"/>
              <a:gd name="connsiteY3-212" fmla="*/ 1443038 h 1443038"/>
              <a:gd name="connsiteX4-213" fmla="*/ 2310 w 9106070"/>
              <a:gd name="connsiteY4-214" fmla="*/ 369094 h 1443038"/>
              <a:gd name="connsiteX5-215" fmla="*/ 0 w 9106070"/>
              <a:gd name="connsiteY5-216" fmla="*/ 7145 h 1443038"/>
              <a:gd name="connsiteX0-217" fmla="*/ 0 w 9089499"/>
              <a:gd name="connsiteY0-218" fmla="*/ 7145 h 1443038"/>
              <a:gd name="connsiteX1-219" fmla="*/ 9089499 w 9089499"/>
              <a:gd name="connsiteY1-220" fmla="*/ 0 h 1443038"/>
              <a:gd name="connsiteX2-221" fmla="*/ 8923808 w 9089499"/>
              <a:gd name="connsiteY2-222" fmla="*/ 197644 h 1443038"/>
              <a:gd name="connsiteX3-223" fmla="*/ 6260689 w 9089499"/>
              <a:gd name="connsiteY3-224" fmla="*/ 1443038 h 1443038"/>
              <a:gd name="connsiteX4-225" fmla="*/ 2310 w 9089499"/>
              <a:gd name="connsiteY4-226" fmla="*/ 369094 h 1443038"/>
              <a:gd name="connsiteX5-227" fmla="*/ 0 w 9089499"/>
              <a:gd name="connsiteY5-228" fmla="*/ 7145 h 1443038"/>
              <a:gd name="connsiteX0-229" fmla="*/ 0 w 9089499"/>
              <a:gd name="connsiteY0-230" fmla="*/ 7145 h 1443038"/>
              <a:gd name="connsiteX1-231" fmla="*/ 9089499 w 9089499"/>
              <a:gd name="connsiteY1-232" fmla="*/ 0 h 1443038"/>
              <a:gd name="connsiteX2-233" fmla="*/ 9084767 w 9089499"/>
              <a:gd name="connsiteY2-234" fmla="*/ 247650 h 1443038"/>
              <a:gd name="connsiteX3-235" fmla="*/ 6260689 w 9089499"/>
              <a:gd name="connsiteY3-236" fmla="*/ 1443038 h 1443038"/>
              <a:gd name="connsiteX4-237" fmla="*/ 2310 w 9089499"/>
              <a:gd name="connsiteY4-238" fmla="*/ 369094 h 1443038"/>
              <a:gd name="connsiteX5-239" fmla="*/ 0 w 9089499"/>
              <a:gd name="connsiteY5-240" fmla="*/ 7145 h 1443038"/>
              <a:gd name="connsiteX0-241" fmla="*/ 0 w 9089499"/>
              <a:gd name="connsiteY0-242" fmla="*/ 7145 h 1443038"/>
              <a:gd name="connsiteX1-243" fmla="*/ 9089499 w 9089499"/>
              <a:gd name="connsiteY1-244" fmla="*/ 0 h 1443038"/>
              <a:gd name="connsiteX2-245" fmla="*/ 8982984 w 9089499"/>
              <a:gd name="connsiteY2-246" fmla="*/ 202406 h 1443038"/>
              <a:gd name="connsiteX3-247" fmla="*/ 6260689 w 9089499"/>
              <a:gd name="connsiteY3-248" fmla="*/ 1443038 h 1443038"/>
              <a:gd name="connsiteX4-249" fmla="*/ 2310 w 9089499"/>
              <a:gd name="connsiteY4-250" fmla="*/ 369094 h 1443038"/>
              <a:gd name="connsiteX5-251" fmla="*/ 0 w 9089499"/>
              <a:gd name="connsiteY5-252" fmla="*/ 7145 h 1443038"/>
              <a:gd name="connsiteX0-253" fmla="*/ 0 w 9089499"/>
              <a:gd name="connsiteY0-254" fmla="*/ 7145 h 1443038"/>
              <a:gd name="connsiteX1-255" fmla="*/ 9089499 w 9089499"/>
              <a:gd name="connsiteY1-256" fmla="*/ 0 h 1443038"/>
              <a:gd name="connsiteX2-257" fmla="*/ 9087134 w 9089499"/>
              <a:gd name="connsiteY2-258" fmla="*/ 254793 h 1443038"/>
              <a:gd name="connsiteX3-259" fmla="*/ 6260689 w 9089499"/>
              <a:gd name="connsiteY3-260" fmla="*/ 1443038 h 1443038"/>
              <a:gd name="connsiteX4-261" fmla="*/ 2310 w 9089499"/>
              <a:gd name="connsiteY4-262" fmla="*/ 369094 h 1443038"/>
              <a:gd name="connsiteX5-263" fmla="*/ 0 w 9089499"/>
              <a:gd name="connsiteY5-264" fmla="*/ 7145 h 1443038"/>
              <a:gd name="connsiteX0-265" fmla="*/ 0 w 9089499"/>
              <a:gd name="connsiteY0-266" fmla="*/ 7145 h 1443038"/>
              <a:gd name="connsiteX1-267" fmla="*/ 9089499 w 9089499"/>
              <a:gd name="connsiteY1-268" fmla="*/ 0 h 1443038"/>
              <a:gd name="connsiteX2-269" fmla="*/ 9087134 w 9089499"/>
              <a:gd name="connsiteY2-270" fmla="*/ 254793 h 1443038"/>
              <a:gd name="connsiteX3-271" fmla="*/ 6260689 w 9089499"/>
              <a:gd name="connsiteY3-272" fmla="*/ 1443038 h 1443038"/>
              <a:gd name="connsiteX4-273" fmla="*/ 130131 w 9089499"/>
              <a:gd name="connsiteY4-274" fmla="*/ 266700 h 1443038"/>
              <a:gd name="connsiteX5-275" fmla="*/ 0 w 9089499"/>
              <a:gd name="connsiteY5-276" fmla="*/ 7145 h 1443038"/>
              <a:gd name="connsiteX0-277" fmla="*/ 57 w 9089556"/>
              <a:gd name="connsiteY0-278" fmla="*/ 7145 h 1443038"/>
              <a:gd name="connsiteX1-279" fmla="*/ 9089556 w 9089556"/>
              <a:gd name="connsiteY1-280" fmla="*/ 0 h 1443038"/>
              <a:gd name="connsiteX2-281" fmla="*/ 9087191 w 9089556"/>
              <a:gd name="connsiteY2-282" fmla="*/ 254793 h 1443038"/>
              <a:gd name="connsiteX3-283" fmla="*/ 6260746 w 9089556"/>
              <a:gd name="connsiteY3-284" fmla="*/ 1443038 h 1443038"/>
              <a:gd name="connsiteX4-285" fmla="*/ 0 w 9089556"/>
              <a:gd name="connsiteY4-286" fmla="*/ 366713 h 1443038"/>
              <a:gd name="connsiteX5-287" fmla="*/ 57 w 9089556"/>
              <a:gd name="connsiteY5-288" fmla="*/ 7145 h 14430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1" y="5545933"/>
            <a:ext cx="12195177"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1" fmla="*/ 0 w 9134475"/>
              <a:gd name="connsiteY0-2" fmla="*/ 33337 h 1214437"/>
              <a:gd name="connsiteX1-3" fmla="*/ 6305550 w 9134475"/>
              <a:gd name="connsiteY1-4" fmla="*/ 1100137 h 1214437"/>
              <a:gd name="connsiteX2-5" fmla="*/ 9044270 w 9134475"/>
              <a:gd name="connsiteY2-6" fmla="*/ 0 h 1214437"/>
              <a:gd name="connsiteX3-7" fmla="*/ 9134475 w 9134475"/>
              <a:gd name="connsiteY3-8" fmla="*/ 1214437 h 1214437"/>
              <a:gd name="connsiteX4-9" fmla="*/ 0 w 9134475"/>
              <a:gd name="connsiteY4-10" fmla="*/ 1214437 h 1214437"/>
              <a:gd name="connsiteX5-11" fmla="*/ 0 w 9134475"/>
              <a:gd name="connsiteY5-12" fmla="*/ 33337 h 1214437"/>
              <a:gd name="connsiteX0-13" fmla="*/ 0 w 9134475"/>
              <a:gd name="connsiteY0-14" fmla="*/ 130968 h 1312068"/>
              <a:gd name="connsiteX1-15" fmla="*/ 6305550 w 9134475"/>
              <a:gd name="connsiteY1-16" fmla="*/ 1197768 h 1312068"/>
              <a:gd name="connsiteX2-17" fmla="*/ 9113111 w 9134475"/>
              <a:gd name="connsiteY2-18" fmla="*/ 0 h 1312068"/>
              <a:gd name="connsiteX3-19" fmla="*/ 9134475 w 9134475"/>
              <a:gd name="connsiteY3-20" fmla="*/ 1312068 h 1312068"/>
              <a:gd name="connsiteX4-21" fmla="*/ 0 w 9134475"/>
              <a:gd name="connsiteY4-22" fmla="*/ 1312068 h 1312068"/>
              <a:gd name="connsiteX5-23" fmla="*/ 0 w 9134475"/>
              <a:gd name="connsiteY5-24" fmla="*/ 130968 h 1312068"/>
              <a:gd name="connsiteX0-25" fmla="*/ 0 w 9113111"/>
              <a:gd name="connsiteY0-26" fmla="*/ 130968 h 1312068"/>
              <a:gd name="connsiteX1-27" fmla="*/ 6305550 w 9113111"/>
              <a:gd name="connsiteY1-28" fmla="*/ 1197768 h 1312068"/>
              <a:gd name="connsiteX2-29" fmla="*/ 9113111 w 9113111"/>
              <a:gd name="connsiteY2-30" fmla="*/ 0 h 1312068"/>
              <a:gd name="connsiteX3-31" fmla="*/ 8958813 w 9113111"/>
              <a:gd name="connsiteY3-32" fmla="*/ 1009649 h 1312068"/>
              <a:gd name="connsiteX4-33" fmla="*/ 0 w 9113111"/>
              <a:gd name="connsiteY4-34" fmla="*/ 1312068 h 1312068"/>
              <a:gd name="connsiteX5-35" fmla="*/ 0 w 9113111"/>
              <a:gd name="connsiteY5-36" fmla="*/ 130968 h 1312068"/>
              <a:gd name="connsiteX0-37" fmla="*/ 0 w 9117860"/>
              <a:gd name="connsiteY0-38" fmla="*/ 130968 h 1314449"/>
              <a:gd name="connsiteX1-39" fmla="*/ 6305550 w 9117860"/>
              <a:gd name="connsiteY1-40" fmla="*/ 1197768 h 1314449"/>
              <a:gd name="connsiteX2-41" fmla="*/ 9113111 w 9117860"/>
              <a:gd name="connsiteY2-42" fmla="*/ 0 h 1314449"/>
              <a:gd name="connsiteX3-43" fmla="*/ 9117860 w 9117860"/>
              <a:gd name="connsiteY3-44" fmla="*/ 1314449 h 1314449"/>
              <a:gd name="connsiteX4-45" fmla="*/ 0 w 9117860"/>
              <a:gd name="connsiteY4-46" fmla="*/ 1312068 h 1314449"/>
              <a:gd name="connsiteX5-47" fmla="*/ 0 w 9117860"/>
              <a:gd name="connsiteY5-48" fmla="*/ 130968 h 13144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endParaRPr lang="en-US" b="1"/>
          </a:p>
        </p:txBody>
      </p:sp>
      <p:sp>
        <p:nvSpPr>
          <p:cNvPr id="2" name="Title 1"/>
          <p:cNvSpPr>
            <a:spLocks noGrp="1"/>
          </p:cNvSpPr>
          <p:nvPr>
            <p:ph type="ctrTitle"/>
          </p:nvPr>
        </p:nvSpPr>
        <p:spPr>
          <a:xfrm>
            <a:off x="6096000" y="1676400"/>
            <a:ext cx="5181600" cy="1524000"/>
          </a:xfrm>
        </p:spPr>
        <p:txBody>
          <a:bodyPr anchor="b" anchorCtr="0"/>
          <a:lstStyle>
            <a:lvl1pPr algn="l">
              <a:defRPr/>
            </a:lvl1pPr>
          </a:lstStyle>
          <a:p>
            <a:r>
              <a:rPr lang="en-US"/>
              <a:t>Click to edit Master title style</a:t>
            </a:r>
            <a:endParaRPr lang="en-US" dirty="0"/>
          </a:p>
        </p:txBody>
      </p:sp>
      <p:sp>
        <p:nvSpPr>
          <p:cNvPr id="3" name="Subtitle 2"/>
          <p:cNvSpPr>
            <a:spLocks noGrp="1"/>
          </p:cNvSpPr>
          <p:nvPr>
            <p:ph type="subTitle" idx="1"/>
          </p:nvPr>
        </p:nvSpPr>
        <p:spPr>
          <a:xfrm>
            <a:off x="6096000" y="3203574"/>
            <a:ext cx="5181600" cy="1825625"/>
          </a:xfrm>
        </p:spPr>
        <p:txBody>
          <a:bodyPr>
            <a:normAutofit/>
          </a:bodyPr>
          <a:lstStyle>
            <a:lvl1pPr marL="0" indent="0" algn="l">
              <a:buNone/>
              <a:defRPr sz="200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Rectangle 9"/>
          <p:cNvSpPr/>
          <p:nvPr/>
        </p:nvSpPr>
        <p:spPr>
          <a:xfrm>
            <a:off x="0" y="5262466"/>
            <a:ext cx="12192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73" y="5502670"/>
            <a:ext cx="12192088"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1" fmla="*/ 0 w 9134669"/>
              <a:gd name="connsiteY0-2" fmla="*/ 111968 h 1278294"/>
              <a:gd name="connsiteX1-3" fmla="*/ 6279502 w 9134669"/>
              <a:gd name="connsiteY1-4" fmla="*/ 1194319 h 1278294"/>
              <a:gd name="connsiteX2-5" fmla="*/ 9134669 w 9134669"/>
              <a:gd name="connsiteY2-6" fmla="*/ 0 h 1278294"/>
              <a:gd name="connsiteX3-7" fmla="*/ 9134669 w 9134669"/>
              <a:gd name="connsiteY3-8" fmla="*/ 83976 h 1278294"/>
              <a:gd name="connsiteX4-9" fmla="*/ 6270171 w 9134669"/>
              <a:gd name="connsiteY4-10" fmla="*/ 1278294 h 1278294"/>
              <a:gd name="connsiteX5-11" fmla="*/ 171644 w 9134669"/>
              <a:gd name="connsiteY5-12" fmla="*/ 388824 h 1278294"/>
              <a:gd name="connsiteX6-13" fmla="*/ 0 w 9134669"/>
              <a:gd name="connsiteY6-14" fmla="*/ 111968 h 1278294"/>
              <a:gd name="connsiteX0-15" fmla="*/ 0 w 9134669"/>
              <a:gd name="connsiteY0-16" fmla="*/ 111968 h 1278294"/>
              <a:gd name="connsiteX1-17" fmla="*/ 6279502 w 9134669"/>
              <a:gd name="connsiteY1-18" fmla="*/ 1194319 h 1278294"/>
              <a:gd name="connsiteX2-19" fmla="*/ 9134669 w 9134669"/>
              <a:gd name="connsiteY2-20" fmla="*/ 0 h 1278294"/>
              <a:gd name="connsiteX3-21" fmla="*/ 9134669 w 9134669"/>
              <a:gd name="connsiteY3-22" fmla="*/ 83976 h 1278294"/>
              <a:gd name="connsiteX4-23" fmla="*/ 6270171 w 9134669"/>
              <a:gd name="connsiteY4-24" fmla="*/ 1278294 h 1278294"/>
              <a:gd name="connsiteX5-25" fmla="*/ 194 w 9134669"/>
              <a:gd name="connsiteY5-26" fmla="*/ 195943 h 1278294"/>
              <a:gd name="connsiteX6-27" fmla="*/ 0 w 9134669"/>
              <a:gd name="connsiteY6-28" fmla="*/ 111968 h 1278294"/>
              <a:gd name="connsiteX0-29" fmla="*/ 49877 w 9134540"/>
              <a:gd name="connsiteY0-30" fmla="*/ 42912 h 1278294"/>
              <a:gd name="connsiteX1-31" fmla="*/ 6279373 w 9134540"/>
              <a:gd name="connsiteY1-32" fmla="*/ 1194319 h 1278294"/>
              <a:gd name="connsiteX2-33" fmla="*/ 9134540 w 9134540"/>
              <a:gd name="connsiteY2-34" fmla="*/ 0 h 1278294"/>
              <a:gd name="connsiteX3-35" fmla="*/ 9134540 w 9134540"/>
              <a:gd name="connsiteY3-36" fmla="*/ 83976 h 1278294"/>
              <a:gd name="connsiteX4-37" fmla="*/ 6270042 w 9134540"/>
              <a:gd name="connsiteY4-38" fmla="*/ 1278294 h 1278294"/>
              <a:gd name="connsiteX5-39" fmla="*/ 65 w 9134540"/>
              <a:gd name="connsiteY5-40" fmla="*/ 195943 h 1278294"/>
              <a:gd name="connsiteX6-41" fmla="*/ 49877 w 9134540"/>
              <a:gd name="connsiteY6-42" fmla="*/ 42912 h 1278294"/>
              <a:gd name="connsiteX0-43" fmla="*/ 2252 w 9134540"/>
              <a:gd name="connsiteY0-44" fmla="*/ 116731 h 1278294"/>
              <a:gd name="connsiteX1-45" fmla="*/ 6279373 w 9134540"/>
              <a:gd name="connsiteY1-46" fmla="*/ 1194319 h 1278294"/>
              <a:gd name="connsiteX2-47" fmla="*/ 9134540 w 9134540"/>
              <a:gd name="connsiteY2-48" fmla="*/ 0 h 1278294"/>
              <a:gd name="connsiteX3-49" fmla="*/ 9134540 w 9134540"/>
              <a:gd name="connsiteY3-50" fmla="*/ 83976 h 1278294"/>
              <a:gd name="connsiteX4-51" fmla="*/ 6270042 w 9134540"/>
              <a:gd name="connsiteY4-52" fmla="*/ 1278294 h 1278294"/>
              <a:gd name="connsiteX5-53" fmla="*/ 65 w 9134540"/>
              <a:gd name="connsiteY5-54" fmla="*/ 195943 h 1278294"/>
              <a:gd name="connsiteX6-55" fmla="*/ 2252 w 9134540"/>
              <a:gd name="connsiteY6-56" fmla="*/ 116731 h 1278294"/>
              <a:gd name="connsiteX0-57" fmla="*/ 2252 w 9134540"/>
              <a:gd name="connsiteY0-58" fmla="*/ 116731 h 1278294"/>
              <a:gd name="connsiteX1-59" fmla="*/ 6279373 w 9134540"/>
              <a:gd name="connsiteY1-60" fmla="*/ 1234801 h 1278294"/>
              <a:gd name="connsiteX2-61" fmla="*/ 9134540 w 9134540"/>
              <a:gd name="connsiteY2-62" fmla="*/ 0 h 1278294"/>
              <a:gd name="connsiteX3-63" fmla="*/ 9134540 w 9134540"/>
              <a:gd name="connsiteY3-64" fmla="*/ 83976 h 1278294"/>
              <a:gd name="connsiteX4-65" fmla="*/ 6270042 w 9134540"/>
              <a:gd name="connsiteY4-66" fmla="*/ 1278294 h 1278294"/>
              <a:gd name="connsiteX5-67" fmla="*/ 65 w 9134540"/>
              <a:gd name="connsiteY5-68" fmla="*/ 195943 h 1278294"/>
              <a:gd name="connsiteX6-69" fmla="*/ 2252 w 9134540"/>
              <a:gd name="connsiteY6-70" fmla="*/ 116731 h 1278294"/>
              <a:gd name="connsiteX0-71" fmla="*/ 2252 w 9134540"/>
              <a:gd name="connsiteY0-72" fmla="*/ 116731 h 1278294"/>
              <a:gd name="connsiteX1-73" fmla="*/ 6307948 w 9134540"/>
              <a:gd name="connsiteY1-74" fmla="*/ 1189558 h 1278294"/>
              <a:gd name="connsiteX2-75" fmla="*/ 9134540 w 9134540"/>
              <a:gd name="connsiteY2-76" fmla="*/ 0 h 1278294"/>
              <a:gd name="connsiteX3-77" fmla="*/ 9134540 w 9134540"/>
              <a:gd name="connsiteY3-78" fmla="*/ 83976 h 1278294"/>
              <a:gd name="connsiteX4-79" fmla="*/ 6270042 w 9134540"/>
              <a:gd name="connsiteY4-80" fmla="*/ 1278294 h 1278294"/>
              <a:gd name="connsiteX5-81" fmla="*/ 65 w 9134540"/>
              <a:gd name="connsiteY5-82" fmla="*/ 195943 h 1278294"/>
              <a:gd name="connsiteX6-83" fmla="*/ 2252 w 9134540"/>
              <a:gd name="connsiteY6-84" fmla="*/ 116731 h 1278294"/>
              <a:gd name="connsiteX0-85" fmla="*/ 2252 w 9134540"/>
              <a:gd name="connsiteY0-86" fmla="*/ 116731 h 1228287"/>
              <a:gd name="connsiteX1-87" fmla="*/ 6307948 w 9134540"/>
              <a:gd name="connsiteY1-88" fmla="*/ 1189558 h 1228287"/>
              <a:gd name="connsiteX2-89" fmla="*/ 9134540 w 9134540"/>
              <a:gd name="connsiteY2-90" fmla="*/ 0 h 1228287"/>
              <a:gd name="connsiteX3-91" fmla="*/ 9134540 w 9134540"/>
              <a:gd name="connsiteY3-92" fmla="*/ 83976 h 1228287"/>
              <a:gd name="connsiteX4-93" fmla="*/ 6270042 w 9134540"/>
              <a:gd name="connsiteY4-94" fmla="*/ 1228287 h 1228287"/>
              <a:gd name="connsiteX5-95" fmla="*/ 65 w 9134540"/>
              <a:gd name="connsiteY5-96" fmla="*/ 195943 h 1228287"/>
              <a:gd name="connsiteX6-97" fmla="*/ 2252 w 9134540"/>
              <a:gd name="connsiteY6-98" fmla="*/ 116731 h 1228287"/>
              <a:gd name="connsiteX0-99" fmla="*/ 2252 w 9134540"/>
              <a:gd name="connsiteY0-100" fmla="*/ 116731 h 1266387"/>
              <a:gd name="connsiteX1-101" fmla="*/ 6307948 w 9134540"/>
              <a:gd name="connsiteY1-102" fmla="*/ 1189558 h 1266387"/>
              <a:gd name="connsiteX2-103" fmla="*/ 9134540 w 9134540"/>
              <a:gd name="connsiteY2-104" fmla="*/ 0 h 1266387"/>
              <a:gd name="connsiteX3-105" fmla="*/ 9134540 w 9134540"/>
              <a:gd name="connsiteY3-106" fmla="*/ 83976 h 1266387"/>
              <a:gd name="connsiteX4-107" fmla="*/ 6315286 w 9134540"/>
              <a:gd name="connsiteY4-108" fmla="*/ 1266387 h 1266387"/>
              <a:gd name="connsiteX5-109" fmla="*/ 65 w 9134540"/>
              <a:gd name="connsiteY5-110" fmla="*/ 195943 h 1266387"/>
              <a:gd name="connsiteX6-111" fmla="*/ 2252 w 9134540"/>
              <a:gd name="connsiteY6-112" fmla="*/ 116731 h 1266387"/>
              <a:gd name="connsiteX0-113" fmla="*/ 2252 w 9134540"/>
              <a:gd name="connsiteY0-114" fmla="*/ 152450 h 1302106"/>
              <a:gd name="connsiteX1-115" fmla="*/ 6307948 w 9134540"/>
              <a:gd name="connsiteY1-116" fmla="*/ 1225277 h 1302106"/>
              <a:gd name="connsiteX2-117" fmla="*/ 8932134 w 9134540"/>
              <a:gd name="connsiteY2-118" fmla="*/ 0 h 1302106"/>
              <a:gd name="connsiteX3-119" fmla="*/ 9134540 w 9134540"/>
              <a:gd name="connsiteY3-120" fmla="*/ 119695 h 1302106"/>
              <a:gd name="connsiteX4-121" fmla="*/ 6315286 w 9134540"/>
              <a:gd name="connsiteY4-122" fmla="*/ 1302106 h 1302106"/>
              <a:gd name="connsiteX5-123" fmla="*/ 65 w 9134540"/>
              <a:gd name="connsiteY5-124" fmla="*/ 231662 h 1302106"/>
              <a:gd name="connsiteX6-125" fmla="*/ 2252 w 9134540"/>
              <a:gd name="connsiteY6-126" fmla="*/ 152450 h 1302106"/>
              <a:gd name="connsiteX0-127" fmla="*/ 2252 w 9144066"/>
              <a:gd name="connsiteY0-128" fmla="*/ 121494 h 1271150"/>
              <a:gd name="connsiteX1-129" fmla="*/ 6307948 w 9144066"/>
              <a:gd name="connsiteY1-130" fmla="*/ 1194321 h 1271150"/>
              <a:gd name="connsiteX2-131" fmla="*/ 9144066 w 9144066"/>
              <a:gd name="connsiteY2-132" fmla="*/ 0 h 1271150"/>
              <a:gd name="connsiteX3-133" fmla="*/ 9134540 w 9144066"/>
              <a:gd name="connsiteY3-134" fmla="*/ 88739 h 1271150"/>
              <a:gd name="connsiteX4-135" fmla="*/ 6315286 w 9144066"/>
              <a:gd name="connsiteY4-136" fmla="*/ 1271150 h 1271150"/>
              <a:gd name="connsiteX5-137" fmla="*/ 65 w 9144066"/>
              <a:gd name="connsiteY5-138" fmla="*/ 200706 h 1271150"/>
              <a:gd name="connsiteX6-139" fmla="*/ 2252 w 9144066"/>
              <a:gd name="connsiteY6-140" fmla="*/ 121494 h 1271150"/>
              <a:gd name="connsiteX0-141" fmla="*/ 2252 w 9144066"/>
              <a:gd name="connsiteY0-142" fmla="*/ 121494 h 1271150"/>
              <a:gd name="connsiteX1-143" fmla="*/ 6307948 w 9144066"/>
              <a:gd name="connsiteY1-144" fmla="*/ 1194321 h 1271150"/>
              <a:gd name="connsiteX2-145" fmla="*/ 9144066 w 9144066"/>
              <a:gd name="connsiteY2-146" fmla="*/ 0 h 1271150"/>
              <a:gd name="connsiteX3-147" fmla="*/ 9051196 w 9144066"/>
              <a:gd name="connsiteY3-148" fmla="*/ 236376 h 1271150"/>
              <a:gd name="connsiteX4-149" fmla="*/ 6315286 w 9144066"/>
              <a:gd name="connsiteY4-150" fmla="*/ 1271150 h 1271150"/>
              <a:gd name="connsiteX5-151" fmla="*/ 65 w 9144066"/>
              <a:gd name="connsiteY5-152" fmla="*/ 200706 h 1271150"/>
              <a:gd name="connsiteX6-153" fmla="*/ 2252 w 9144066"/>
              <a:gd name="connsiteY6-154" fmla="*/ 121494 h 1271150"/>
              <a:gd name="connsiteX0-155" fmla="*/ 2252 w 9144066"/>
              <a:gd name="connsiteY0-156" fmla="*/ 121494 h 1271150"/>
              <a:gd name="connsiteX1-157" fmla="*/ 6307948 w 9144066"/>
              <a:gd name="connsiteY1-158" fmla="*/ 1194321 h 1271150"/>
              <a:gd name="connsiteX2-159" fmla="*/ 9144066 w 9144066"/>
              <a:gd name="connsiteY2-160" fmla="*/ 0 h 1271150"/>
              <a:gd name="connsiteX3-161" fmla="*/ 9141683 w 9144066"/>
              <a:gd name="connsiteY3-162" fmla="*/ 79214 h 1271150"/>
              <a:gd name="connsiteX4-163" fmla="*/ 6315286 w 9144066"/>
              <a:gd name="connsiteY4-164" fmla="*/ 1271150 h 1271150"/>
              <a:gd name="connsiteX5-165" fmla="*/ 65 w 9144066"/>
              <a:gd name="connsiteY5-166" fmla="*/ 200706 h 1271150"/>
              <a:gd name="connsiteX6-167" fmla="*/ 2252 w 9144066"/>
              <a:gd name="connsiteY6-168" fmla="*/ 121494 h 12711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9/18/2023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normAutofit/>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26"/>
            <a:ext cx="9652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1" fmla="*/ 0 w 9134475"/>
              <a:gd name="connsiteY0-2" fmla="*/ 0 h 1181100"/>
              <a:gd name="connsiteX1-3" fmla="*/ 6305550 w 9134475"/>
              <a:gd name="connsiteY1-4" fmla="*/ 1066800 h 1181100"/>
              <a:gd name="connsiteX2-5" fmla="*/ 9134475 w 9134475"/>
              <a:gd name="connsiteY2-6" fmla="*/ 1181100 h 1181100"/>
              <a:gd name="connsiteX3-7" fmla="*/ 0 w 9134475"/>
              <a:gd name="connsiteY3-8" fmla="*/ 1181100 h 1181100"/>
              <a:gd name="connsiteX4-9" fmla="*/ 0 w 9134475"/>
              <a:gd name="connsiteY4-10" fmla="*/ 0 h 1181100"/>
              <a:gd name="connsiteX0-11" fmla="*/ 0 w 6494783"/>
              <a:gd name="connsiteY0-12" fmla="*/ 0 h 1181100"/>
              <a:gd name="connsiteX1-13" fmla="*/ 6305550 w 6494783"/>
              <a:gd name="connsiteY1-14" fmla="*/ 1066800 h 1181100"/>
              <a:gd name="connsiteX2-15" fmla="*/ 6494783 w 6494783"/>
              <a:gd name="connsiteY2-16" fmla="*/ 1181100 h 1181100"/>
              <a:gd name="connsiteX3-17" fmla="*/ 0 w 6494783"/>
              <a:gd name="connsiteY3-18" fmla="*/ 1181100 h 1181100"/>
              <a:gd name="connsiteX4-19" fmla="*/ 0 w 6494783"/>
              <a:gd name="connsiteY4-20" fmla="*/ 0 h 1181100"/>
              <a:gd name="connsiteX0-21" fmla="*/ 0 w 6494783"/>
              <a:gd name="connsiteY0-22" fmla="*/ 0 h 1181100"/>
              <a:gd name="connsiteX1-23" fmla="*/ 6494783 w 6494783"/>
              <a:gd name="connsiteY1-24" fmla="*/ 1181100 h 1181100"/>
              <a:gd name="connsiteX2-25" fmla="*/ 0 w 6494783"/>
              <a:gd name="connsiteY2-26" fmla="*/ 1181100 h 1181100"/>
              <a:gd name="connsiteX3-27" fmla="*/ 0 w 6494783"/>
              <a:gd name="connsiteY3-28" fmla="*/ 0 h 1181100"/>
              <a:gd name="connsiteX0-29" fmla="*/ 0 w 7415827"/>
              <a:gd name="connsiteY0-30" fmla="*/ 0 h 1181100"/>
              <a:gd name="connsiteX1-31" fmla="*/ 7415827 w 7415827"/>
              <a:gd name="connsiteY1-32" fmla="*/ 866775 h 1181100"/>
              <a:gd name="connsiteX2-33" fmla="*/ 0 w 7415827"/>
              <a:gd name="connsiteY2-34" fmla="*/ 1181100 h 1181100"/>
              <a:gd name="connsiteX3-35" fmla="*/ 0 w 7415827"/>
              <a:gd name="connsiteY3-36" fmla="*/ 0 h 1181100"/>
              <a:gd name="connsiteX0-37" fmla="*/ 0 w 7415827"/>
              <a:gd name="connsiteY0-38" fmla="*/ 0 h 1571625"/>
              <a:gd name="connsiteX1-39" fmla="*/ 7415827 w 7415827"/>
              <a:gd name="connsiteY1-40" fmla="*/ 866775 h 1571625"/>
              <a:gd name="connsiteX2-41" fmla="*/ 0 w 7415827"/>
              <a:gd name="connsiteY2-42" fmla="*/ 1571625 h 1571625"/>
              <a:gd name="connsiteX3-43" fmla="*/ 0 w 7415827"/>
              <a:gd name="connsiteY3-44" fmla="*/ 0 h 1571625"/>
              <a:gd name="connsiteX0-45" fmla="*/ 0 w 7415827"/>
              <a:gd name="connsiteY0-46" fmla="*/ 0 h 1571625"/>
              <a:gd name="connsiteX1-47" fmla="*/ 7415827 w 7415827"/>
              <a:gd name="connsiteY1-48" fmla="*/ 866775 h 1571625"/>
              <a:gd name="connsiteX2-49" fmla="*/ 1823096 w 7415827"/>
              <a:gd name="connsiteY2-50" fmla="*/ 1571625 h 1571625"/>
              <a:gd name="connsiteX3-51" fmla="*/ 0 w 7415827"/>
              <a:gd name="connsiteY3-52" fmla="*/ 1571625 h 1571625"/>
              <a:gd name="connsiteX4-53" fmla="*/ 0 w 7415827"/>
              <a:gd name="connsiteY4-54" fmla="*/ 0 h 1571625"/>
              <a:gd name="connsiteX0-55" fmla="*/ 0 w 7216426"/>
              <a:gd name="connsiteY0-56" fmla="*/ 0 h 1571625"/>
              <a:gd name="connsiteX1-57" fmla="*/ 7216426 w 7216426"/>
              <a:gd name="connsiteY1-58" fmla="*/ 1038225 h 1571625"/>
              <a:gd name="connsiteX2-59" fmla="*/ 1823096 w 7216426"/>
              <a:gd name="connsiteY2-60" fmla="*/ 1571625 h 1571625"/>
              <a:gd name="connsiteX3-61" fmla="*/ 0 w 7216426"/>
              <a:gd name="connsiteY3-62" fmla="*/ 1571625 h 1571625"/>
              <a:gd name="connsiteX4-63" fmla="*/ 0 w 7216426"/>
              <a:gd name="connsiteY4-64" fmla="*/ 0 h 1571625"/>
              <a:gd name="connsiteX0-65" fmla="*/ 0 w 7216426"/>
              <a:gd name="connsiteY0-66" fmla="*/ 0 h 914400"/>
              <a:gd name="connsiteX1-67" fmla="*/ 7216426 w 7216426"/>
              <a:gd name="connsiteY1-68" fmla="*/ 381000 h 914400"/>
              <a:gd name="connsiteX2-69" fmla="*/ 1823096 w 7216426"/>
              <a:gd name="connsiteY2-70" fmla="*/ 914400 h 914400"/>
              <a:gd name="connsiteX3-71" fmla="*/ 0 w 7216426"/>
              <a:gd name="connsiteY3-72" fmla="*/ 914400 h 914400"/>
              <a:gd name="connsiteX4-73" fmla="*/ 0 w 7216426"/>
              <a:gd name="connsiteY4-74" fmla="*/ 0 h 914400"/>
              <a:gd name="connsiteX0-75" fmla="*/ 0 w 7216426"/>
              <a:gd name="connsiteY0-76" fmla="*/ 0 h 1400175"/>
              <a:gd name="connsiteX1-77" fmla="*/ 7216426 w 7216426"/>
              <a:gd name="connsiteY1-78" fmla="*/ 866775 h 1400175"/>
              <a:gd name="connsiteX2-79" fmla="*/ 1823096 w 7216426"/>
              <a:gd name="connsiteY2-80" fmla="*/ 1400175 h 1400175"/>
              <a:gd name="connsiteX3-81" fmla="*/ 0 w 7216426"/>
              <a:gd name="connsiteY3-82" fmla="*/ 1400175 h 1400175"/>
              <a:gd name="connsiteX4-83" fmla="*/ 0 w 7216426"/>
              <a:gd name="connsiteY4-84" fmla="*/ 0 h 14001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409853" y="6148043"/>
            <a:ext cx="978532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1" fmla="*/ 9525 w 9144000"/>
              <a:gd name="connsiteY0-2" fmla="*/ 666750 h 2114550"/>
              <a:gd name="connsiteX1-3" fmla="*/ 9144000 w 9144000"/>
              <a:gd name="connsiteY1-4" fmla="*/ 0 h 2114550"/>
              <a:gd name="connsiteX2-5" fmla="*/ 9144000 w 9144000"/>
              <a:gd name="connsiteY2-6" fmla="*/ 914400 h 2114550"/>
              <a:gd name="connsiteX3-7" fmla="*/ 6334125 w 9144000"/>
              <a:gd name="connsiteY3-8" fmla="*/ 2114550 h 2114550"/>
              <a:gd name="connsiteX4-9" fmla="*/ 0 w 9144000"/>
              <a:gd name="connsiteY4-10" fmla="*/ 1047750 h 2114550"/>
              <a:gd name="connsiteX5-11" fmla="*/ 9525 w 9144000"/>
              <a:gd name="connsiteY5-12" fmla="*/ 666750 h 2114550"/>
              <a:gd name="connsiteX0-13" fmla="*/ 9525 w 9144000"/>
              <a:gd name="connsiteY0-14" fmla="*/ 9525 h 1457325"/>
              <a:gd name="connsiteX1-15" fmla="*/ 9144000 w 9144000"/>
              <a:gd name="connsiteY1-16" fmla="*/ 0 h 1457325"/>
              <a:gd name="connsiteX2-17" fmla="*/ 9144000 w 9144000"/>
              <a:gd name="connsiteY2-18" fmla="*/ 257175 h 1457325"/>
              <a:gd name="connsiteX3-19" fmla="*/ 6334125 w 9144000"/>
              <a:gd name="connsiteY3-20" fmla="*/ 1457325 h 1457325"/>
              <a:gd name="connsiteX4-21" fmla="*/ 0 w 9144000"/>
              <a:gd name="connsiteY4-22" fmla="*/ 390525 h 1457325"/>
              <a:gd name="connsiteX5-23" fmla="*/ 9525 w 9144000"/>
              <a:gd name="connsiteY5-24" fmla="*/ 9525 h 1457325"/>
              <a:gd name="connsiteX0-25" fmla="*/ 9525 w 9144000"/>
              <a:gd name="connsiteY0-26" fmla="*/ 9525 h 1581150"/>
              <a:gd name="connsiteX1-27" fmla="*/ 9144000 w 9144000"/>
              <a:gd name="connsiteY1-28" fmla="*/ 0 h 1581150"/>
              <a:gd name="connsiteX2-29" fmla="*/ 9144000 w 9144000"/>
              <a:gd name="connsiteY2-30" fmla="*/ 257175 h 1581150"/>
              <a:gd name="connsiteX3-31" fmla="*/ 9144000 w 9144000"/>
              <a:gd name="connsiteY3-32" fmla="*/ 1581150 h 1581150"/>
              <a:gd name="connsiteX4-33" fmla="*/ 6334125 w 9144000"/>
              <a:gd name="connsiteY4-34" fmla="*/ 1457325 h 1581150"/>
              <a:gd name="connsiteX5-35" fmla="*/ 0 w 9144000"/>
              <a:gd name="connsiteY5-36" fmla="*/ 390525 h 1581150"/>
              <a:gd name="connsiteX6" fmla="*/ 9525 w 9144000"/>
              <a:gd name="connsiteY6" fmla="*/ 9525 h 1581150"/>
              <a:gd name="connsiteX0-37" fmla="*/ 9525 w 9144000"/>
              <a:gd name="connsiteY0-38" fmla="*/ 9525 h 1581150"/>
              <a:gd name="connsiteX1-39" fmla="*/ 9144000 w 9144000"/>
              <a:gd name="connsiteY1-40" fmla="*/ 0 h 1581150"/>
              <a:gd name="connsiteX2-41" fmla="*/ 9144000 w 9144000"/>
              <a:gd name="connsiteY2-42" fmla="*/ 257175 h 1581150"/>
              <a:gd name="connsiteX3-43" fmla="*/ 9144000 w 9144000"/>
              <a:gd name="connsiteY3-44" fmla="*/ 1581150 h 1581150"/>
              <a:gd name="connsiteX4-45" fmla="*/ 0 w 9144000"/>
              <a:gd name="connsiteY4-46" fmla="*/ 390525 h 1581150"/>
              <a:gd name="connsiteX5-47" fmla="*/ 9525 w 9144000"/>
              <a:gd name="connsiteY5-48" fmla="*/ 9525 h 1581150"/>
              <a:gd name="connsiteX0-49" fmla="*/ 9525 w 9144000"/>
              <a:gd name="connsiteY0-50" fmla="*/ 9525 h 1581150"/>
              <a:gd name="connsiteX1-51" fmla="*/ 9144000 w 9144000"/>
              <a:gd name="connsiteY1-52" fmla="*/ 0 h 1581150"/>
              <a:gd name="connsiteX2-53" fmla="*/ 9144000 w 9144000"/>
              <a:gd name="connsiteY2-54" fmla="*/ 257175 h 1581150"/>
              <a:gd name="connsiteX3-55" fmla="*/ 9144000 w 9144000"/>
              <a:gd name="connsiteY3-56" fmla="*/ 1581150 h 1581150"/>
              <a:gd name="connsiteX4-57" fmla="*/ 0 w 9144000"/>
              <a:gd name="connsiteY4-58" fmla="*/ 1571625 h 1581150"/>
              <a:gd name="connsiteX5-59" fmla="*/ 9525 w 9144000"/>
              <a:gd name="connsiteY5-60" fmla="*/ 9525 h 1581150"/>
              <a:gd name="connsiteX0-61" fmla="*/ 342207 w 9144000"/>
              <a:gd name="connsiteY0-62" fmla="*/ 1323975 h 1581150"/>
              <a:gd name="connsiteX1-63" fmla="*/ 9144000 w 9144000"/>
              <a:gd name="connsiteY1-64" fmla="*/ 0 h 1581150"/>
              <a:gd name="connsiteX2-65" fmla="*/ 9144000 w 9144000"/>
              <a:gd name="connsiteY2-66" fmla="*/ 257175 h 1581150"/>
              <a:gd name="connsiteX3-67" fmla="*/ 9144000 w 9144000"/>
              <a:gd name="connsiteY3-68" fmla="*/ 1581150 h 1581150"/>
              <a:gd name="connsiteX4-69" fmla="*/ 0 w 9144000"/>
              <a:gd name="connsiteY4-70" fmla="*/ 1571625 h 1581150"/>
              <a:gd name="connsiteX5-71" fmla="*/ 342207 w 9144000"/>
              <a:gd name="connsiteY5-72" fmla="*/ 1323975 h 1581150"/>
              <a:gd name="connsiteX0-73" fmla="*/ 20 w 9144000"/>
              <a:gd name="connsiteY0-74" fmla="*/ 1323975 h 1581150"/>
              <a:gd name="connsiteX1-75" fmla="*/ 9144000 w 9144000"/>
              <a:gd name="connsiteY1-76" fmla="*/ 0 h 1581150"/>
              <a:gd name="connsiteX2-77" fmla="*/ 9144000 w 9144000"/>
              <a:gd name="connsiteY2-78" fmla="*/ 257175 h 1581150"/>
              <a:gd name="connsiteX3-79" fmla="*/ 9144000 w 9144000"/>
              <a:gd name="connsiteY3-80" fmla="*/ 1581150 h 1581150"/>
              <a:gd name="connsiteX4-81" fmla="*/ 0 w 9144000"/>
              <a:gd name="connsiteY4-82" fmla="*/ 1571625 h 1581150"/>
              <a:gd name="connsiteX5-83" fmla="*/ 20 w 9144000"/>
              <a:gd name="connsiteY5-84" fmla="*/ 1323975 h 1581150"/>
              <a:gd name="connsiteX0-85" fmla="*/ 20 w 9144000"/>
              <a:gd name="connsiteY0-86" fmla="*/ 1323975 h 1581150"/>
              <a:gd name="connsiteX1-87" fmla="*/ 9144000 w 9144000"/>
              <a:gd name="connsiteY1-88" fmla="*/ 0 h 1581150"/>
              <a:gd name="connsiteX2-89" fmla="*/ 9144000 w 9144000"/>
              <a:gd name="connsiteY2-90" fmla="*/ 257175 h 1581150"/>
              <a:gd name="connsiteX3-91" fmla="*/ 9144000 w 9144000"/>
              <a:gd name="connsiteY3-92" fmla="*/ 1581150 h 1581150"/>
              <a:gd name="connsiteX4-93" fmla="*/ 0 w 9144000"/>
              <a:gd name="connsiteY4-94" fmla="*/ 1571625 h 1581150"/>
              <a:gd name="connsiteX5-95" fmla="*/ 20 w 9144000"/>
              <a:gd name="connsiteY5-96" fmla="*/ 1323975 h 1581150"/>
              <a:gd name="connsiteX0-97" fmla="*/ 20 w 9144000"/>
              <a:gd name="connsiteY0-98" fmla="*/ 1323975 h 1581150"/>
              <a:gd name="connsiteX1-99" fmla="*/ 9144000 w 9144000"/>
              <a:gd name="connsiteY1-100" fmla="*/ 0 h 1581150"/>
              <a:gd name="connsiteX2-101" fmla="*/ 9144000 w 9144000"/>
              <a:gd name="connsiteY2-102" fmla="*/ 257175 h 1581150"/>
              <a:gd name="connsiteX3-103" fmla="*/ 9144000 w 9144000"/>
              <a:gd name="connsiteY3-104" fmla="*/ 1581150 h 1581150"/>
              <a:gd name="connsiteX4-105" fmla="*/ 0 w 9144000"/>
              <a:gd name="connsiteY4-106" fmla="*/ 1571625 h 1581150"/>
              <a:gd name="connsiteX5-107" fmla="*/ 20 w 9144000"/>
              <a:gd name="connsiteY5-108" fmla="*/ 1323975 h 1581150"/>
              <a:gd name="connsiteX0-109" fmla="*/ 20 w 9144000"/>
              <a:gd name="connsiteY0-110" fmla="*/ 1323975 h 1581150"/>
              <a:gd name="connsiteX1-111" fmla="*/ 9144000 w 9144000"/>
              <a:gd name="connsiteY1-112" fmla="*/ 0 h 1581150"/>
              <a:gd name="connsiteX2-113" fmla="*/ 9144000 w 9144000"/>
              <a:gd name="connsiteY2-114" fmla="*/ 257175 h 1581150"/>
              <a:gd name="connsiteX3-115" fmla="*/ 9144000 w 9144000"/>
              <a:gd name="connsiteY3-116" fmla="*/ 1581150 h 1581150"/>
              <a:gd name="connsiteX4-117" fmla="*/ 9134495 w 9144000"/>
              <a:gd name="connsiteY4-118" fmla="*/ 1572115 h 1581150"/>
              <a:gd name="connsiteX5-119" fmla="*/ 0 w 9144000"/>
              <a:gd name="connsiteY5-120" fmla="*/ 1571625 h 1581150"/>
              <a:gd name="connsiteX6-121" fmla="*/ 20 w 9144000"/>
              <a:gd name="connsiteY6-122" fmla="*/ 1323975 h 1581150"/>
              <a:gd name="connsiteX0-123" fmla="*/ 20 w 9144000"/>
              <a:gd name="connsiteY0-124" fmla="*/ 1323975 h 1581150"/>
              <a:gd name="connsiteX1-125" fmla="*/ 9144000 w 9144000"/>
              <a:gd name="connsiteY1-126" fmla="*/ 0 h 1581150"/>
              <a:gd name="connsiteX2-127" fmla="*/ 9144000 w 9144000"/>
              <a:gd name="connsiteY2-128" fmla="*/ 1581150 h 1581150"/>
              <a:gd name="connsiteX3-129" fmla="*/ 9134495 w 9144000"/>
              <a:gd name="connsiteY3-130" fmla="*/ 1572115 h 1581150"/>
              <a:gd name="connsiteX4-131" fmla="*/ 0 w 9144000"/>
              <a:gd name="connsiteY4-132" fmla="*/ 1571625 h 1581150"/>
              <a:gd name="connsiteX5-133" fmla="*/ 20 w 9144000"/>
              <a:gd name="connsiteY5-134" fmla="*/ 1323975 h 1581150"/>
              <a:gd name="connsiteX0-135" fmla="*/ 20 w 9144000"/>
              <a:gd name="connsiteY0-136" fmla="*/ 456601 h 713776"/>
              <a:gd name="connsiteX1-137" fmla="*/ 8611709 w 9144000"/>
              <a:gd name="connsiteY1-138" fmla="*/ 0 h 713776"/>
              <a:gd name="connsiteX2-139" fmla="*/ 9144000 w 9144000"/>
              <a:gd name="connsiteY2-140" fmla="*/ 713776 h 713776"/>
              <a:gd name="connsiteX3-141" fmla="*/ 9134495 w 9144000"/>
              <a:gd name="connsiteY3-142" fmla="*/ 704741 h 713776"/>
              <a:gd name="connsiteX4-143" fmla="*/ 0 w 9144000"/>
              <a:gd name="connsiteY4-144" fmla="*/ 704251 h 713776"/>
              <a:gd name="connsiteX5-145" fmla="*/ 20 w 9144000"/>
              <a:gd name="connsiteY5-146" fmla="*/ 456601 h 713776"/>
              <a:gd name="connsiteX0-147" fmla="*/ 20 w 9144000"/>
              <a:gd name="connsiteY0-148" fmla="*/ 818007 h 1075182"/>
              <a:gd name="connsiteX1-149" fmla="*/ 9124990 w 9144000"/>
              <a:gd name="connsiteY1-150" fmla="*/ 0 h 1075182"/>
              <a:gd name="connsiteX2-151" fmla="*/ 9144000 w 9144000"/>
              <a:gd name="connsiteY2-152" fmla="*/ 1075182 h 1075182"/>
              <a:gd name="connsiteX3-153" fmla="*/ 9134495 w 9144000"/>
              <a:gd name="connsiteY3-154" fmla="*/ 1066147 h 1075182"/>
              <a:gd name="connsiteX4-155" fmla="*/ 0 w 9144000"/>
              <a:gd name="connsiteY4-156" fmla="*/ 1065657 h 1075182"/>
              <a:gd name="connsiteX5-157" fmla="*/ 20 w 9144000"/>
              <a:gd name="connsiteY5-158" fmla="*/ 818007 h 1075182"/>
              <a:gd name="connsiteX0-159" fmla="*/ 20 w 9144000"/>
              <a:gd name="connsiteY0-160" fmla="*/ 176512 h 433687"/>
              <a:gd name="connsiteX1-161" fmla="*/ 8782802 w 9144000"/>
              <a:gd name="connsiteY1-162" fmla="*/ 0 h 433687"/>
              <a:gd name="connsiteX2-163" fmla="*/ 9144000 w 9144000"/>
              <a:gd name="connsiteY2-164" fmla="*/ 433687 h 433687"/>
              <a:gd name="connsiteX3-165" fmla="*/ 9134495 w 9144000"/>
              <a:gd name="connsiteY3-166" fmla="*/ 424652 h 433687"/>
              <a:gd name="connsiteX4-167" fmla="*/ 0 w 9144000"/>
              <a:gd name="connsiteY4-168" fmla="*/ 424162 h 433687"/>
              <a:gd name="connsiteX5-169" fmla="*/ 20 w 9144000"/>
              <a:gd name="connsiteY5-170" fmla="*/ 176512 h 433687"/>
              <a:gd name="connsiteX0-171" fmla="*/ 20 w 9144000"/>
              <a:gd name="connsiteY0-172" fmla="*/ 411426 h 668601"/>
              <a:gd name="connsiteX1-173" fmla="*/ 9124989 w 9144000"/>
              <a:gd name="connsiteY1-174" fmla="*/ 0 h 668601"/>
              <a:gd name="connsiteX2-175" fmla="*/ 9144000 w 9144000"/>
              <a:gd name="connsiteY2-176" fmla="*/ 668601 h 668601"/>
              <a:gd name="connsiteX3-177" fmla="*/ 9134495 w 9144000"/>
              <a:gd name="connsiteY3-178" fmla="*/ 659566 h 668601"/>
              <a:gd name="connsiteX4-179" fmla="*/ 0 w 9144000"/>
              <a:gd name="connsiteY4-180" fmla="*/ 659076 h 668601"/>
              <a:gd name="connsiteX5-181" fmla="*/ 20 w 9144000"/>
              <a:gd name="connsiteY5-182" fmla="*/ 411426 h 668601"/>
              <a:gd name="connsiteX0-183" fmla="*/ 20 w 9144000"/>
              <a:gd name="connsiteY0-184" fmla="*/ 998711 h 1081261"/>
              <a:gd name="connsiteX1-185" fmla="*/ 9124989 w 9144000"/>
              <a:gd name="connsiteY1-186" fmla="*/ 0 h 1081261"/>
              <a:gd name="connsiteX2-187" fmla="*/ 9144000 w 9144000"/>
              <a:gd name="connsiteY2-188" fmla="*/ 668601 h 1081261"/>
              <a:gd name="connsiteX3-189" fmla="*/ 9134495 w 9144000"/>
              <a:gd name="connsiteY3-190" fmla="*/ 659566 h 1081261"/>
              <a:gd name="connsiteX4-191" fmla="*/ 0 w 9144000"/>
              <a:gd name="connsiteY4-192" fmla="*/ 659076 h 1081261"/>
              <a:gd name="connsiteX5-193" fmla="*/ 20 w 9144000"/>
              <a:gd name="connsiteY5-194" fmla="*/ 998711 h 1081261"/>
              <a:gd name="connsiteX0-195" fmla="*/ 2243247 w 9144000"/>
              <a:gd name="connsiteY0-196" fmla="*/ 619235 h 701785"/>
              <a:gd name="connsiteX1-197" fmla="*/ 9124989 w 9144000"/>
              <a:gd name="connsiteY1-198" fmla="*/ 0 h 701785"/>
              <a:gd name="connsiteX2-199" fmla="*/ 9144000 w 9144000"/>
              <a:gd name="connsiteY2-200" fmla="*/ 668601 h 701785"/>
              <a:gd name="connsiteX3-201" fmla="*/ 9134495 w 9144000"/>
              <a:gd name="connsiteY3-202" fmla="*/ 659566 h 701785"/>
              <a:gd name="connsiteX4-203" fmla="*/ 0 w 9144000"/>
              <a:gd name="connsiteY4-204" fmla="*/ 659076 h 701785"/>
              <a:gd name="connsiteX5-205" fmla="*/ 2243247 w 9144000"/>
              <a:gd name="connsiteY5-206" fmla="*/ 619235 h 701785"/>
              <a:gd name="connsiteX0-207" fmla="*/ 7 w 6900760"/>
              <a:gd name="connsiteY0-208" fmla="*/ 619235 h 1354783"/>
              <a:gd name="connsiteX1-209" fmla="*/ 6881749 w 6900760"/>
              <a:gd name="connsiteY1-210" fmla="*/ 0 h 1354783"/>
              <a:gd name="connsiteX2-211" fmla="*/ 6900760 w 6900760"/>
              <a:gd name="connsiteY2-212" fmla="*/ 668601 h 1354783"/>
              <a:gd name="connsiteX3-213" fmla="*/ 6891255 w 6900760"/>
              <a:gd name="connsiteY3-214" fmla="*/ 659566 h 1354783"/>
              <a:gd name="connsiteX4-215" fmla="*/ 684361 w 6900760"/>
              <a:gd name="connsiteY4-216" fmla="*/ 1354783 h 1354783"/>
              <a:gd name="connsiteX5-217" fmla="*/ 7 w 6900760"/>
              <a:gd name="connsiteY5-218" fmla="*/ 619235 h 1354783"/>
              <a:gd name="connsiteX0-219" fmla="*/ 0 w 6900753"/>
              <a:gd name="connsiteY0-220" fmla="*/ 619235 h 668601"/>
              <a:gd name="connsiteX1-221" fmla="*/ 6881742 w 6900753"/>
              <a:gd name="connsiteY1-222" fmla="*/ 0 h 668601"/>
              <a:gd name="connsiteX2-223" fmla="*/ 6900753 w 6900753"/>
              <a:gd name="connsiteY2-224" fmla="*/ 668601 h 668601"/>
              <a:gd name="connsiteX3-225" fmla="*/ 6891248 w 6900753"/>
              <a:gd name="connsiteY3-226" fmla="*/ 659566 h 668601"/>
              <a:gd name="connsiteX4-227" fmla="*/ 0 w 6900753"/>
              <a:gd name="connsiteY4-228" fmla="*/ 619235 h 668601"/>
              <a:gd name="connsiteX0-229" fmla="*/ 0 w 6263905"/>
              <a:gd name="connsiteY0-230" fmla="*/ 1197485 h 1197485"/>
              <a:gd name="connsiteX1-231" fmla="*/ 6244894 w 6263905"/>
              <a:gd name="connsiteY1-232" fmla="*/ 0 h 1197485"/>
              <a:gd name="connsiteX2-233" fmla="*/ 6263905 w 6263905"/>
              <a:gd name="connsiteY2-234" fmla="*/ 668601 h 1197485"/>
              <a:gd name="connsiteX3-235" fmla="*/ 6254400 w 6263905"/>
              <a:gd name="connsiteY3-236" fmla="*/ 659566 h 1197485"/>
              <a:gd name="connsiteX4-237" fmla="*/ 0 w 6263905"/>
              <a:gd name="connsiteY4-238" fmla="*/ 1197485 h 1197485"/>
              <a:gd name="connsiteX0-239" fmla="*/ 0 w 7318982"/>
              <a:gd name="connsiteY0-240" fmla="*/ 673446 h 673446"/>
              <a:gd name="connsiteX1-241" fmla="*/ 7299971 w 7318982"/>
              <a:gd name="connsiteY1-242" fmla="*/ 0 h 673446"/>
              <a:gd name="connsiteX2-243" fmla="*/ 7318982 w 7318982"/>
              <a:gd name="connsiteY2-244" fmla="*/ 668601 h 673446"/>
              <a:gd name="connsiteX3-245" fmla="*/ 7309477 w 7318982"/>
              <a:gd name="connsiteY3-246" fmla="*/ 659566 h 673446"/>
              <a:gd name="connsiteX4-247" fmla="*/ 0 w 7318982"/>
              <a:gd name="connsiteY4-248" fmla="*/ 673446 h 673446"/>
              <a:gd name="connsiteX0-249" fmla="*/ 0 w 7318982"/>
              <a:gd name="connsiteY0-250" fmla="*/ 673446 h 673446"/>
              <a:gd name="connsiteX1-251" fmla="*/ 7299971 w 7318982"/>
              <a:gd name="connsiteY1-252" fmla="*/ 0 h 673446"/>
              <a:gd name="connsiteX2-253" fmla="*/ 7318982 w 7318982"/>
              <a:gd name="connsiteY2-254" fmla="*/ 668601 h 673446"/>
              <a:gd name="connsiteX3-255" fmla="*/ 0 w 7318982"/>
              <a:gd name="connsiteY3-256" fmla="*/ 673446 h 673446"/>
              <a:gd name="connsiteX0-257" fmla="*/ 0 w 7318982"/>
              <a:gd name="connsiteY0-258" fmla="*/ 526624 h 526624"/>
              <a:gd name="connsiteX1-259" fmla="*/ 7166898 w 7318982"/>
              <a:gd name="connsiteY1-260" fmla="*/ 0 h 526624"/>
              <a:gd name="connsiteX2-261" fmla="*/ 7318982 w 7318982"/>
              <a:gd name="connsiteY2-262" fmla="*/ 521779 h 526624"/>
              <a:gd name="connsiteX3-263" fmla="*/ 0 w 7318982"/>
              <a:gd name="connsiteY3-264" fmla="*/ 526624 h 526624"/>
              <a:gd name="connsiteX0-265" fmla="*/ 0 w 7323733"/>
              <a:gd name="connsiteY0-266" fmla="*/ 673445 h 673445"/>
              <a:gd name="connsiteX1-267" fmla="*/ 7323733 w 7323733"/>
              <a:gd name="connsiteY1-268" fmla="*/ 0 h 673445"/>
              <a:gd name="connsiteX2-269" fmla="*/ 7318982 w 7323733"/>
              <a:gd name="connsiteY2-270" fmla="*/ 668600 h 673445"/>
              <a:gd name="connsiteX3-271" fmla="*/ 0 w 7323733"/>
              <a:gd name="connsiteY3-272" fmla="*/ 673445 h 673445"/>
              <a:gd name="connsiteX0-273" fmla="*/ 0 w 7323733"/>
              <a:gd name="connsiteY0-274" fmla="*/ 673445 h 673445"/>
              <a:gd name="connsiteX1-275" fmla="*/ 7323733 w 7323733"/>
              <a:gd name="connsiteY1-276" fmla="*/ 0 h 673445"/>
              <a:gd name="connsiteX2-277" fmla="*/ 7145512 w 7323733"/>
              <a:gd name="connsiteY2-278" fmla="*/ 352371 h 673445"/>
              <a:gd name="connsiteX3-279" fmla="*/ 0 w 7323733"/>
              <a:gd name="connsiteY3-280" fmla="*/ 673445 h 673445"/>
              <a:gd name="connsiteX0-281" fmla="*/ 0 w 7323733"/>
              <a:gd name="connsiteY0-282" fmla="*/ 673445 h 675378"/>
              <a:gd name="connsiteX1-283" fmla="*/ 7323733 w 7323733"/>
              <a:gd name="connsiteY1-284" fmla="*/ 0 h 675378"/>
              <a:gd name="connsiteX2-285" fmla="*/ 7318982 w 7323733"/>
              <a:gd name="connsiteY2-286" fmla="*/ 675378 h 675378"/>
              <a:gd name="connsiteX3-287" fmla="*/ 0 w 7323733"/>
              <a:gd name="connsiteY3-288" fmla="*/ 673445 h 675378"/>
              <a:gd name="connsiteX0-289" fmla="*/ 0 w 7323733"/>
              <a:gd name="connsiteY0-290" fmla="*/ 673445 h 673445"/>
              <a:gd name="connsiteX1-291" fmla="*/ 7323733 w 7323733"/>
              <a:gd name="connsiteY1-292" fmla="*/ 0 h 673445"/>
              <a:gd name="connsiteX2-293" fmla="*/ 7202544 w 7323733"/>
              <a:gd name="connsiteY2-294" fmla="*/ 490158 h 673445"/>
              <a:gd name="connsiteX3-295" fmla="*/ 0 w 7323733"/>
              <a:gd name="connsiteY3-296" fmla="*/ 673445 h 673445"/>
              <a:gd name="connsiteX0-297" fmla="*/ 0 w 7323733"/>
              <a:gd name="connsiteY0-298" fmla="*/ 673445 h 675379"/>
              <a:gd name="connsiteX1-299" fmla="*/ 7323733 w 7323733"/>
              <a:gd name="connsiteY1-300" fmla="*/ 0 h 675379"/>
              <a:gd name="connsiteX2-301" fmla="*/ 7321359 w 7323733"/>
              <a:gd name="connsiteY2-302" fmla="*/ 675379 h 675379"/>
              <a:gd name="connsiteX3-303" fmla="*/ 0 w 7323733"/>
              <a:gd name="connsiteY3-304" fmla="*/ 673445 h 675379"/>
            </a:gdLst>
            <a:ahLst/>
            <a:cxnLst>
              <a:cxn ang="0">
                <a:pos x="connsiteX0-1" y="connsiteY0-2"/>
              </a:cxn>
              <a:cxn ang="0">
                <a:pos x="connsiteX1-3" y="connsiteY1-4"/>
              </a:cxn>
              <a:cxn ang="0">
                <a:pos x="connsiteX2-5" y="connsiteY2-6"/>
              </a:cxn>
              <a:cxn ang="0">
                <a:pos x="connsiteX3-7" y="connsiteY3-8"/>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61" y="5412337"/>
            <a:ext cx="10140757"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1" fmla="*/ 190500 w 7436498"/>
              <a:gd name="connsiteY0-2" fmla="*/ 0 h 1004110"/>
              <a:gd name="connsiteX1-3" fmla="*/ 0 w 7436498"/>
              <a:gd name="connsiteY1-4" fmla="*/ 192346 h 1004110"/>
              <a:gd name="connsiteX2-5" fmla="*/ 7053942 w 7436498"/>
              <a:gd name="connsiteY2-6" fmla="*/ 1004110 h 1004110"/>
              <a:gd name="connsiteX3-7" fmla="*/ 7436498 w 7436498"/>
              <a:gd name="connsiteY3-8" fmla="*/ 966787 h 1004110"/>
              <a:gd name="connsiteX4-9" fmla="*/ 190500 w 7436498"/>
              <a:gd name="connsiteY4-10" fmla="*/ 0 h 1004110"/>
              <a:gd name="connsiteX0-11" fmla="*/ 0 w 7448404"/>
              <a:gd name="connsiteY0-12" fmla="*/ 0 h 923148"/>
              <a:gd name="connsiteX1-13" fmla="*/ 11906 w 7448404"/>
              <a:gd name="connsiteY1-14" fmla="*/ 111384 h 923148"/>
              <a:gd name="connsiteX2-15" fmla="*/ 7065848 w 7448404"/>
              <a:gd name="connsiteY2-16" fmla="*/ 923148 h 923148"/>
              <a:gd name="connsiteX3-17" fmla="*/ 7448404 w 7448404"/>
              <a:gd name="connsiteY3-18" fmla="*/ 885825 h 923148"/>
              <a:gd name="connsiteX4-19" fmla="*/ 0 w 7448404"/>
              <a:gd name="connsiteY4-20" fmla="*/ 0 h 923148"/>
              <a:gd name="connsiteX0-21" fmla="*/ 0 w 7448404"/>
              <a:gd name="connsiteY0-22" fmla="*/ 0 h 923148"/>
              <a:gd name="connsiteX1-23" fmla="*/ 164306 w 7448404"/>
              <a:gd name="connsiteY1-24" fmla="*/ 68522 h 923148"/>
              <a:gd name="connsiteX2-25" fmla="*/ 7065848 w 7448404"/>
              <a:gd name="connsiteY2-26" fmla="*/ 923148 h 923148"/>
              <a:gd name="connsiteX3-27" fmla="*/ 7448404 w 7448404"/>
              <a:gd name="connsiteY3-28" fmla="*/ 885825 h 923148"/>
              <a:gd name="connsiteX4-29" fmla="*/ 0 w 7448404"/>
              <a:gd name="connsiteY4-30" fmla="*/ 0 h 923148"/>
              <a:gd name="connsiteX0-31" fmla="*/ 0 w 7448404"/>
              <a:gd name="connsiteY0-32" fmla="*/ 0 h 923148"/>
              <a:gd name="connsiteX1-33" fmla="*/ 302418 w 7448404"/>
              <a:gd name="connsiteY1-34" fmla="*/ 297122 h 923148"/>
              <a:gd name="connsiteX2-35" fmla="*/ 7065848 w 7448404"/>
              <a:gd name="connsiteY2-36" fmla="*/ 923148 h 923148"/>
              <a:gd name="connsiteX3-37" fmla="*/ 7448404 w 7448404"/>
              <a:gd name="connsiteY3-38" fmla="*/ 885825 h 923148"/>
              <a:gd name="connsiteX4-39" fmla="*/ 0 w 7448404"/>
              <a:gd name="connsiteY4-40" fmla="*/ 0 h 923148"/>
              <a:gd name="connsiteX0-41" fmla="*/ 1 w 7448405"/>
              <a:gd name="connsiteY0-42" fmla="*/ 0 h 923148"/>
              <a:gd name="connsiteX1-43" fmla="*/ 0 w 7448405"/>
              <a:gd name="connsiteY1-44" fmla="*/ 75665 h 923148"/>
              <a:gd name="connsiteX2-45" fmla="*/ 7065849 w 7448405"/>
              <a:gd name="connsiteY2-46" fmla="*/ 923148 h 923148"/>
              <a:gd name="connsiteX3-47" fmla="*/ 7448405 w 7448405"/>
              <a:gd name="connsiteY3-48" fmla="*/ 885825 h 923148"/>
              <a:gd name="connsiteX4-49" fmla="*/ 1 w 7448405"/>
              <a:gd name="connsiteY4-50" fmla="*/ 0 h 923148"/>
              <a:gd name="connsiteX0-51" fmla="*/ 1 w 7400780"/>
              <a:gd name="connsiteY0-52" fmla="*/ 0 h 928688"/>
              <a:gd name="connsiteX1-53" fmla="*/ 0 w 7400780"/>
              <a:gd name="connsiteY1-54" fmla="*/ 75665 h 928688"/>
              <a:gd name="connsiteX2-55" fmla="*/ 7065849 w 7400780"/>
              <a:gd name="connsiteY2-56" fmla="*/ 923148 h 928688"/>
              <a:gd name="connsiteX3-57" fmla="*/ 7400780 w 7400780"/>
              <a:gd name="connsiteY3-58" fmla="*/ 928688 h 928688"/>
              <a:gd name="connsiteX4-59" fmla="*/ 1 w 7400780"/>
              <a:gd name="connsiteY4-60" fmla="*/ 0 h 928688"/>
              <a:gd name="connsiteX0-61" fmla="*/ 1 w 7605568"/>
              <a:gd name="connsiteY0-62" fmla="*/ 0 h 923148"/>
              <a:gd name="connsiteX1-63" fmla="*/ 0 w 7605568"/>
              <a:gd name="connsiteY1-64" fmla="*/ 75665 h 923148"/>
              <a:gd name="connsiteX2-65" fmla="*/ 7065849 w 7605568"/>
              <a:gd name="connsiteY2-66" fmla="*/ 923148 h 923148"/>
              <a:gd name="connsiteX3-67" fmla="*/ 7605568 w 7605568"/>
              <a:gd name="connsiteY3-68" fmla="*/ 897732 h 923148"/>
              <a:gd name="connsiteX4-69" fmla="*/ 1 w 7605568"/>
              <a:gd name="connsiteY4-70" fmla="*/ 0 h 923148"/>
              <a:gd name="connsiteX0-71" fmla="*/ 1 w 7605568"/>
              <a:gd name="connsiteY0-72" fmla="*/ 0 h 897732"/>
              <a:gd name="connsiteX1-73" fmla="*/ 0 w 7605568"/>
              <a:gd name="connsiteY1-74" fmla="*/ 75665 h 897732"/>
              <a:gd name="connsiteX2-75" fmla="*/ 7065849 w 7605568"/>
              <a:gd name="connsiteY2-76" fmla="*/ 863617 h 897732"/>
              <a:gd name="connsiteX3-77" fmla="*/ 7605568 w 7605568"/>
              <a:gd name="connsiteY3-78" fmla="*/ 897732 h 897732"/>
              <a:gd name="connsiteX4-79" fmla="*/ 1 w 7605568"/>
              <a:gd name="connsiteY4-80" fmla="*/ 0 h 897732"/>
              <a:gd name="connsiteX0-81" fmla="*/ 1 w 7605568"/>
              <a:gd name="connsiteY0-82" fmla="*/ 0 h 927910"/>
              <a:gd name="connsiteX1-83" fmla="*/ 0 w 7605568"/>
              <a:gd name="connsiteY1-84" fmla="*/ 75665 h 927910"/>
              <a:gd name="connsiteX2-85" fmla="*/ 7225392 w 7605568"/>
              <a:gd name="connsiteY2-86" fmla="*/ 927910 h 927910"/>
              <a:gd name="connsiteX3-87" fmla="*/ 7605568 w 7605568"/>
              <a:gd name="connsiteY3-88" fmla="*/ 897732 h 927910"/>
              <a:gd name="connsiteX4-89" fmla="*/ 1 w 7605568"/>
              <a:gd name="connsiteY4-90" fmla="*/ 0 h 9279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2240967" y="6116508"/>
            <a:ext cx="9954208"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1" fmla="*/ 6958449 w 6958449"/>
              <a:gd name="connsiteY0-2" fmla="*/ 0 h 755780"/>
              <a:gd name="connsiteX1-3" fmla="*/ 0 w 6958449"/>
              <a:gd name="connsiteY1-4" fmla="*/ 712918 h 755780"/>
              <a:gd name="connsiteX2-5" fmla="*/ 212416 w 6958449"/>
              <a:gd name="connsiteY2-6" fmla="*/ 755780 h 755780"/>
              <a:gd name="connsiteX3-7" fmla="*/ 6958449 w 6958449"/>
              <a:gd name="connsiteY3-8" fmla="*/ 74645 h 755780"/>
              <a:gd name="connsiteX4-9" fmla="*/ 6958449 w 6958449"/>
              <a:gd name="connsiteY4-10" fmla="*/ 0 h 755780"/>
              <a:gd name="connsiteX0-11" fmla="*/ 6958449 w 6958449"/>
              <a:gd name="connsiteY0-12" fmla="*/ 0 h 712918"/>
              <a:gd name="connsiteX1-13" fmla="*/ 0 w 6958449"/>
              <a:gd name="connsiteY1-14" fmla="*/ 712918 h 712918"/>
              <a:gd name="connsiteX2-15" fmla="*/ 302903 w 6958449"/>
              <a:gd name="connsiteY2-16" fmla="*/ 705774 h 712918"/>
              <a:gd name="connsiteX3-17" fmla="*/ 6958449 w 6958449"/>
              <a:gd name="connsiteY3-18" fmla="*/ 74645 h 712918"/>
              <a:gd name="connsiteX4-19" fmla="*/ 6958449 w 6958449"/>
              <a:gd name="connsiteY4-20" fmla="*/ 0 h 712918"/>
              <a:gd name="connsiteX0-21" fmla="*/ 6958449 w 6958449"/>
              <a:gd name="connsiteY0-22" fmla="*/ 0 h 741492"/>
              <a:gd name="connsiteX1-23" fmla="*/ 0 w 6958449"/>
              <a:gd name="connsiteY1-24" fmla="*/ 712918 h 741492"/>
              <a:gd name="connsiteX2-25" fmla="*/ 248134 w 6958449"/>
              <a:gd name="connsiteY2-26" fmla="*/ 741492 h 741492"/>
              <a:gd name="connsiteX3-27" fmla="*/ 6958449 w 6958449"/>
              <a:gd name="connsiteY3-28" fmla="*/ 74645 h 741492"/>
              <a:gd name="connsiteX4-29" fmla="*/ 6958449 w 6958449"/>
              <a:gd name="connsiteY4-30" fmla="*/ 0 h 741492"/>
              <a:gd name="connsiteX0-31" fmla="*/ 7465656 w 7465656"/>
              <a:gd name="connsiteY0-32" fmla="*/ 0 h 741493"/>
              <a:gd name="connsiteX1-33" fmla="*/ 0 w 7465656"/>
              <a:gd name="connsiteY1-34" fmla="*/ 741493 h 741493"/>
              <a:gd name="connsiteX2-35" fmla="*/ 755341 w 7465656"/>
              <a:gd name="connsiteY2-36" fmla="*/ 741492 h 741493"/>
              <a:gd name="connsiteX3-37" fmla="*/ 7465656 w 7465656"/>
              <a:gd name="connsiteY3-38" fmla="*/ 74645 h 741493"/>
              <a:gd name="connsiteX4-39" fmla="*/ 7465656 w 7465656"/>
              <a:gd name="connsiteY4-40" fmla="*/ 0 h 7414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9/18/2023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26"/>
            <a:ext cx="9652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1" fmla="*/ 0 w 9134475"/>
              <a:gd name="connsiteY0-2" fmla="*/ 0 h 1181100"/>
              <a:gd name="connsiteX1-3" fmla="*/ 6305550 w 9134475"/>
              <a:gd name="connsiteY1-4" fmla="*/ 1066800 h 1181100"/>
              <a:gd name="connsiteX2-5" fmla="*/ 9134475 w 9134475"/>
              <a:gd name="connsiteY2-6" fmla="*/ 1181100 h 1181100"/>
              <a:gd name="connsiteX3-7" fmla="*/ 0 w 9134475"/>
              <a:gd name="connsiteY3-8" fmla="*/ 1181100 h 1181100"/>
              <a:gd name="connsiteX4-9" fmla="*/ 0 w 9134475"/>
              <a:gd name="connsiteY4-10" fmla="*/ 0 h 1181100"/>
              <a:gd name="connsiteX0-11" fmla="*/ 0 w 6494783"/>
              <a:gd name="connsiteY0-12" fmla="*/ 0 h 1181100"/>
              <a:gd name="connsiteX1-13" fmla="*/ 6305550 w 6494783"/>
              <a:gd name="connsiteY1-14" fmla="*/ 1066800 h 1181100"/>
              <a:gd name="connsiteX2-15" fmla="*/ 6494783 w 6494783"/>
              <a:gd name="connsiteY2-16" fmla="*/ 1181100 h 1181100"/>
              <a:gd name="connsiteX3-17" fmla="*/ 0 w 6494783"/>
              <a:gd name="connsiteY3-18" fmla="*/ 1181100 h 1181100"/>
              <a:gd name="connsiteX4-19" fmla="*/ 0 w 6494783"/>
              <a:gd name="connsiteY4-20" fmla="*/ 0 h 1181100"/>
              <a:gd name="connsiteX0-21" fmla="*/ 0 w 6494783"/>
              <a:gd name="connsiteY0-22" fmla="*/ 0 h 1181100"/>
              <a:gd name="connsiteX1-23" fmla="*/ 6494783 w 6494783"/>
              <a:gd name="connsiteY1-24" fmla="*/ 1181100 h 1181100"/>
              <a:gd name="connsiteX2-25" fmla="*/ 0 w 6494783"/>
              <a:gd name="connsiteY2-26" fmla="*/ 1181100 h 1181100"/>
              <a:gd name="connsiteX3-27" fmla="*/ 0 w 6494783"/>
              <a:gd name="connsiteY3-28" fmla="*/ 0 h 1181100"/>
              <a:gd name="connsiteX0-29" fmla="*/ 0 w 7415827"/>
              <a:gd name="connsiteY0-30" fmla="*/ 0 h 1181100"/>
              <a:gd name="connsiteX1-31" fmla="*/ 7415827 w 7415827"/>
              <a:gd name="connsiteY1-32" fmla="*/ 866775 h 1181100"/>
              <a:gd name="connsiteX2-33" fmla="*/ 0 w 7415827"/>
              <a:gd name="connsiteY2-34" fmla="*/ 1181100 h 1181100"/>
              <a:gd name="connsiteX3-35" fmla="*/ 0 w 7415827"/>
              <a:gd name="connsiteY3-36" fmla="*/ 0 h 1181100"/>
              <a:gd name="connsiteX0-37" fmla="*/ 0 w 7415827"/>
              <a:gd name="connsiteY0-38" fmla="*/ 0 h 1571625"/>
              <a:gd name="connsiteX1-39" fmla="*/ 7415827 w 7415827"/>
              <a:gd name="connsiteY1-40" fmla="*/ 866775 h 1571625"/>
              <a:gd name="connsiteX2-41" fmla="*/ 0 w 7415827"/>
              <a:gd name="connsiteY2-42" fmla="*/ 1571625 h 1571625"/>
              <a:gd name="connsiteX3-43" fmla="*/ 0 w 7415827"/>
              <a:gd name="connsiteY3-44" fmla="*/ 0 h 1571625"/>
              <a:gd name="connsiteX0-45" fmla="*/ 0 w 7415827"/>
              <a:gd name="connsiteY0-46" fmla="*/ 0 h 1571625"/>
              <a:gd name="connsiteX1-47" fmla="*/ 7415827 w 7415827"/>
              <a:gd name="connsiteY1-48" fmla="*/ 866775 h 1571625"/>
              <a:gd name="connsiteX2-49" fmla="*/ 1823096 w 7415827"/>
              <a:gd name="connsiteY2-50" fmla="*/ 1571625 h 1571625"/>
              <a:gd name="connsiteX3-51" fmla="*/ 0 w 7415827"/>
              <a:gd name="connsiteY3-52" fmla="*/ 1571625 h 1571625"/>
              <a:gd name="connsiteX4-53" fmla="*/ 0 w 7415827"/>
              <a:gd name="connsiteY4-54" fmla="*/ 0 h 1571625"/>
              <a:gd name="connsiteX0-55" fmla="*/ 0 w 7216426"/>
              <a:gd name="connsiteY0-56" fmla="*/ 0 h 1571625"/>
              <a:gd name="connsiteX1-57" fmla="*/ 7216426 w 7216426"/>
              <a:gd name="connsiteY1-58" fmla="*/ 1038225 h 1571625"/>
              <a:gd name="connsiteX2-59" fmla="*/ 1823096 w 7216426"/>
              <a:gd name="connsiteY2-60" fmla="*/ 1571625 h 1571625"/>
              <a:gd name="connsiteX3-61" fmla="*/ 0 w 7216426"/>
              <a:gd name="connsiteY3-62" fmla="*/ 1571625 h 1571625"/>
              <a:gd name="connsiteX4-63" fmla="*/ 0 w 7216426"/>
              <a:gd name="connsiteY4-64" fmla="*/ 0 h 1571625"/>
              <a:gd name="connsiteX0-65" fmla="*/ 0 w 7216426"/>
              <a:gd name="connsiteY0-66" fmla="*/ 0 h 914400"/>
              <a:gd name="connsiteX1-67" fmla="*/ 7216426 w 7216426"/>
              <a:gd name="connsiteY1-68" fmla="*/ 381000 h 914400"/>
              <a:gd name="connsiteX2-69" fmla="*/ 1823096 w 7216426"/>
              <a:gd name="connsiteY2-70" fmla="*/ 914400 h 914400"/>
              <a:gd name="connsiteX3-71" fmla="*/ 0 w 7216426"/>
              <a:gd name="connsiteY3-72" fmla="*/ 914400 h 914400"/>
              <a:gd name="connsiteX4-73" fmla="*/ 0 w 7216426"/>
              <a:gd name="connsiteY4-74" fmla="*/ 0 h 914400"/>
              <a:gd name="connsiteX0-75" fmla="*/ 0 w 7216426"/>
              <a:gd name="connsiteY0-76" fmla="*/ 0 h 1400175"/>
              <a:gd name="connsiteX1-77" fmla="*/ 7216426 w 7216426"/>
              <a:gd name="connsiteY1-78" fmla="*/ 866775 h 1400175"/>
              <a:gd name="connsiteX2-79" fmla="*/ 1823096 w 7216426"/>
              <a:gd name="connsiteY2-80" fmla="*/ 1400175 h 1400175"/>
              <a:gd name="connsiteX3-81" fmla="*/ 0 w 7216426"/>
              <a:gd name="connsiteY3-82" fmla="*/ 1400175 h 1400175"/>
              <a:gd name="connsiteX4-83" fmla="*/ 0 w 7216426"/>
              <a:gd name="connsiteY4-84" fmla="*/ 0 h 14001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409853" y="6148043"/>
            <a:ext cx="978532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1" fmla="*/ 9525 w 9144000"/>
              <a:gd name="connsiteY0-2" fmla="*/ 666750 h 2114550"/>
              <a:gd name="connsiteX1-3" fmla="*/ 9144000 w 9144000"/>
              <a:gd name="connsiteY1-4" fmla="*/ 0 h 2114550"/>
              <a:gd name="connsiteX2-5" fmla="*/ 9144000 w 9144000"/>
              <a:gd name="connsiteY2-6" fmla="*/ 914400 h 2114550"/>
              <a:gd name="connsiteX3-7" fmla="*/ 6334125 w 9144000"/>
              <a:gd name="connsiteY3-8" fmla="*/ 2114550 h 2114550"/>
              <a:gd name="connsiteX4-9" fmla="*/ 0 w 9144000"/>
              <a:gd name="connsiteY4-10" fmla="*/ 1047750 h 2114550"/>
              <a:gd name="connsiteX5-11" fmla="*/ 9525 w 9144000"/>
              <a:gd name="connsiteY5-12" fmla="*/ 666750 h 2114550"/>
              <a:gd name="connsiteX0-13" fmla="*/ 9525 w 9144000"/>
              <a:gd name="connsiteY0-14" fmla="*/ 9525 h 1457325"/>
              <a:gd name="connsiteX1-15" fmla="*/ 9144000 w 9144000"/>
              <a:gd name="connsiteY1-16" fmla="*/ 0 h 1457325"/>
              <a:gd name="connsiteX2-17" fmla="*/ 9144000 w 9144000"/>
              <a:gd name="connsiteY2-18" fmla="*/ 257175 h 1457325"/>
              <a:gd name="connsiteX3-19" fmla="*/ 6334125 w 9144000"/>
              <a:gd name="connsiteY3-20" fmla="*/ 1457325 h 1457325"/>
              <a:gd name="connsiteX4-21" fmla="*/ 0 w 9144000"/>
              <a:gd name="connsiteY4-22" fmla="*/ 390525 h 1457325"/>
              <a:gd name="connsiteX5-23" fmla="*/ 9525 w 9144000"/>
              <a:gd name="connsiteY5-24" fmla="*/ 9525 h 1457325"/>
              <a:gd name="connsiteX0-25" fmla="*/ 9525 w 9144000"/>
              <a:gd name="connsiteY0-26" fmla="*/ 9525 h 1581150"/>
              <a:gd name="connsiteX1-27" fmla="*/ 9144000 w 9144000"/>
              <a:gd name="connsiteY1-28" fmla="*/ 0 h 1581150"/>
              <a:gd name="connsiteX2-29" fmla="*/ 9144000 w 9144000"/>
              <a:gd name="connsiteY2-30" fmla="*/ 257175 h 1581150"/>
              <a:gd name="connsiteX3-31" fmla="*/ 9144000 w 9144000"/>
              <a:gd name="connsiteY3-32" fmla="*/ 1581150 h 1581150"/>
              <a:gd name="connsiteX4-33" fmla="*/ 6334125 w 9144000"/>
              <a:gd name="connsiteY4-34" fmla="*/ 1457325 h 1581150"/>
              <a:gd name="connsiteX5-35" fmla="*/ 0 w 9144000"/>
              <a:gd name="connsiteY5-36" fmla="*/ 390525 h 1581150"/>
              <a:gd name="connsiteX6" fmla="*/ 9525 w 9144000"/>
              <a:gd name="connsiteY6" fmla="*/ 9525 h 1581150"/>
              <a:gd name="connsiteX0-37" fmla="*/ 9525 w 9144000"/>
              <a:gd name="connsiteY0-38" fmla="*/ 9525 h 1581150"/>
              <a:gd name="connsiteX1-39" fmla="*/ 9144000 w 9144000"/>
              <a:gd name="connsiteY1-40" fmla="*/ 0 h 1581150"/>
              <a:gd name="connsiteX2-41" fmla="*/ 9144000 w 9144000"/>
              <a:gd name="connsiteY2-42" fmla="*/ 257175 h 1581150"/>
              <a:gd name="connsiteX3-43" fmla="*/ 9144000 w 9144000"/>
              <a:gd name="connsiteY3-44" fmla="*/ 1581150 h 1581150"/>
              <a:gd name="connsiteX4-45" fmla="*/ 0 w 9144000"/>
              <a:gd name="connsiteY4-46" fmla="*/ 390525 h 1581150"/>
              <a:gd name="connsiteX5-47" fmla="*/ 9525 w 9144000"/>
              <a:gd name="connsiteY5-48" fmla="*/ 9525 h 1581150"/>
              <a:gd name="connsiteX0-49" fmla="*/ 9525 w 9144000"/>
              <a:gd name="connsiteY0-50" fmla="*/ 9525 h 1581150"/>
              <a:gd name="connsiteX1-51" fmla="*/ 9144000 w 9144000"/>
              <a:gd name="connsiteY1-52" fmla="*/ 0 h 1581150"/>
              <a:gd name="connsiteX2-53" fmla="*/ 9144000 w 9144000"/>
              <a:gd name="connsiteY2-54" fmla="*/ 257175 h 1581150"/>
              <a:gd name="connsiteX3-55" fmla="*/ 9144000 w 9144000"/>
              <a:gd name="connsiteY3-56" fmla="*/ 1581150 h 1581150"/>
              <a:gd name="connsiteX4-57" fmla="*/ 0 w 9144000"/>
              <a:gd name="connsiteY4-58" fmla="*/ 1571625 h 1581150"/>
              <a:gd name="connsiteX5-59" fmla="*/ 9525 w 9144000"/>
              <a:gd name="connsiteY5-60" fmla="*/ 9525 h 1581150"/>
              <a:gd name="connsiteX0-61" fmla="*/ 342207 w 9144000"/>
              <a:gd name="connsiteY0-62" fmla="*/ 1323975 h 1581150"/>
              <a:gd name="connsiteX1-63" fmla="*/ 9144000 w 9144000"/>
              <a:gd name="connsiteY1-64" fmla="*/ 0 h 1581150"/>
              <a:gd name="connsiteX2-65" fmla="*/ 9144000 w 9144000"/>
              <a:gd name="connsiteY2-66" fmla="*/ 257175 h 1581150"/>
              <a:gd name="connsiteX3-67" fmla="*/ 9144000 w 9144000"/>
              <a:gd name="connsiteY3-68" fmla="*/ 1581150 h 1581150"/>
              <a:gd name="connsiteX4-69" fmla="*/ 0 w 9144000"/>
              <a:gd name="connsiteY4-70" fmla="*/ 1571625 h 1581150"/>
              <a:gd name="connsiteX5-71" fmla="*/ 342207 w 9144000"/>
              <a:gd name="connsiteY5-72" fmla="*/ 1323975 h 1581150"/>
              <a:gd name="connsiteX0-73" fmla="*/ 20 w 9144000"/>
              <a:gd name="connsiteY0-74" fmla="*/ 1323975 h 1581150"/>
              <a:gd name="connsiteX1-75" fmla="*/ 9144000 w 9144000"/>
              <a:gd name="connsiteY1-76" fmla="*/ 0 h 1581150"/>
              <a:gd name="connsiteX2-77" fmla="*/ 9144000 w 9144000"/>
              <a:gd name="connsiteY2-78" fmla="*/ 257175 h 1581150"/>
              <a:gd name="connsiteX3-79" fmla="*/ 9144000 w 9144000"/>
              <a:gd name="connsiteY3-80" fmla="*/ 1581150 h 1581150"/>
              <a:gd name="connsiteX4-81" fmla="*/ 0 w 9144000"/>
              <a:gd name="connsiteY4-82" fmla="*/ 1571625 h 1581150"/>
              <a:gd name="connsiteX5-83" fmla="*/ 20 w 9144000"/>
              <a:gd name="connsiteY5-84" fmla="*/ 1323975 h 1581150"/>
              <a:gd name="connsiteX0-85" fmla="*/ 20 w 9144000"/>
              <a:gd name="connsiteY0-86" fmla="*/ 1323975 h 1581150"/>
              <a:gd name="connsiteX1-87" fmla="*/ 9144000 w 9144000"/>
              <a:gd name="connsiteY1-88" fmla="*/ 0 h 1581150"/>
              <a:gd name="connsiteX2-89" fmla="*/ 9144000 w 9144000"/>
              <a:gd name="connsiteY2-90" fmla="*/ 257175 h 1581150"/>
              <a:gd name="connsiteX3-91" fmla="*/ 9144000 w 9144000"/>
              <a:gd name="connsiteY3-92" fmla="*/ 1581150 h 1581150"/>
              <a:gd name="connsiteX4-93" fmla="*/ 0 w 9144000"/>
              <a:gd name="connsiteY4-94" fmla="*/ 1571625 h 1581150"/>
              <a:gd name="connsiteX5-95" fmla="*/ 20 w 9144000"/>
              <a:gd name="connsiteY5-96" fmla="*/ 1323975 h 1581150"/>
              <a:gd name="connsiteX0-97" fmla="*/ 20 w 9144000"/>
              <a:gd name="connsiteY0-98" fmla="*/ 1323975 h 1581150"/>
              <a:gd name="connsiteX1-99" fmla="*/ 9144000 w 9144000"/>
              <a:gd name="connsiteY1-100" fmla="*/ 0 h 1581150"/>
              <a:gd name="connsiteX2-101" fmla="*/ 9144000 w 9144000"/>
              <a:gd name="connsiteY2-102" fmla="*/ 257175 h 1581150"/>
              <a:gd name="connsiteX3-103" fmla="*/ 9144000 w 9144000"/>
              <a:gd name="connsiteY3-104" fmla="*/ 1581150 h 1581150"/>
              <a:gd name="connsiteX4-105" fmla="*/ 0 w 9144000"/>
              <a:gd name="connsiteY4-106" fmla="*/ 1571625 h 1581150"/>
              <a:gd name="connsiteX5-107" fmla="*/ 20 w 9144000"/>
              <a:gd name="connsiteY5-108" fmla="*/ 1323975 h 1581150"/>
              <a:gd name="connsiteX0-109" fmla="*/ 20 w 9144000"/>
              <a:gd name="connsiteY0-110" fmla="*/ 1323975 h 1581150"/>
              <a:gd name="connsiteX1-111" fmla="*/ 9144000 w 9144000"/>
              <a:gd name="connsiteY1-112" fmla="*/ 0 h 1581150"/>
              <a:gd name="connsiteX2-113" fmla="*/ 9144000 w 9144000"/>
              <a:gd name="connsiteY2-114" fmla="*/ 257175 h 1581150"/>
              <a:gd name="connsiteX3-115" fmla="*/ 9144000 w 9144000"/>
              <a:gd name="connsiteY3-116" fmla="*/ 1581150 h 1581150"/>
              <a:gd name="connsiteX4-117" fmla="*/ 9134495 w 9144000"/>
              <a:gd name="connsiteY4-118" fmla="*/ 1572115 h 1581150"/>
              <a:gd name="connsiteX5-119" fmla="*/ 0 w 9144000"/>
              <a:gd name="connsiteY5-120" fmla="*/ 1571625 h 1581150"/>
              <a:gd name="connsiteX6-121" fmla="*/ 20 w 9144000"/>
              <a:gd name="connsiteY6-122" fmla="*/ 1323975 h 1581150"/>
              <a:gd name="connsiteX0-123" fmla="*/ 20 w 9144000"/>
              <a:gd name="connsiteY0-124" fmla="*/ 1323975 h 1581150"/>
              <a:gd name="connsiteX1-125" fmla="*/ 9144000 w 9144000"/>
              <a:gd name="connsiteY1-126" fmla="*/ 0 h 1581150"/>
              <a:gd name="connsiteX2-127" fmla="*/ 9144000 w 9144000"/>
              <a:gd name="connsiteY2-128" fmla="*/ 1581150 h 1581150"/>
              <a:gd name="connsiteX3-129" fmla="*/ 9134495 w 9144000"/>
              <a:gd name="connsiteY3-130" fmla="*/ 1572115 h 1581150"/>
              <a:gd name="connsiteX4-131" fmla="*/ 0 w 9144000"/>
              <a:gd name="connsiteY4-132" fmla="*/ 1571625 h 1581150"/>
              <a:gd name="connsiteX5-133" fmla="*/ 20 w 9144000"/>
              <a:gd name="connsiteY5-134" fmla="*/ 1323975 h 1581150"/>
              <a:gd name="connsiteX0-135" fmla="*/ 20 w 9144000"/>
              <a:gd name="connsiteY0-136" fmla="*/ 456601 h 713776"/>
              <a:gd name="connsiteX1-137" fmla="*/ 8611709 w 9144000"/>
              <a:gd name="connsiteY1-138" fmla="*/ 0 h 713776"/>
              <a:gd name="connsiteX2-139" fmla="*/ 9144000 w 9144000"/>
              <a:gd name="connsiteY2-140" fmla="*/ 713776 h 713776"/>
              <a:gd name="connsiteX3-141" fmla="*/ 9134495 w 9144000"/>
              <a:gd name="connsiteY3-142" fmla="*/ 704741 h 713776"/>
              <a:gd name="connsiteX4-143" fmla="*/ 0 w 9144000"/>
              <a:gd name="connsiteY4-144" fmla="*/ 704251 h 713776"/>
              <a:gd name="connsiteX5-145" fmla="*/ 20 w 9144000"/>
              <a:gd name="connsiteY5-146" fmla="*/ 456601 h 713776"/>
              <a:gd name="connsiteX0-147" fmla="*/ 20 w 9144000"/>
              <a:gd name="connsiteY0-148" fmla="*/ 818007 h 1075182"/>
              <a:gd name="connsiteX1-149" fmla="*/ 9124990 w 9144000"/>
              <a:gd name="connsiteY1-150" fmla="*/ 0 h 1075182"/>
              <a:gd name="connsiteX2-151" fmla="*/ 9144000 w 9144000"/>
              <a:gd name="connsiteY2-152" fmla="*/ 1075182 h 1075182"/>
              <a:gd name="connsiteX3-153" fmla="*/ 9134495 w 9144000"/>
              <a:gd name="connsiteY3-154" fmla="*/ 1066147 h 1075182"/>
              <a:gd name="connsiteX4-155" fmla="*/ 0 w 9144000"/>
              <a:gd name="connsiteY4-156" fmla="*/ 1065657 h 1075182"/>
              <a:gd name="connsiteX5-157" fmla="*/ 20 w 9144000"/>
              <a:gd name="connsiteY5-158" fmla="*/ 818007 h 1075182"/>
              <a:gd name="connsiteX0-159" fmla="*/ 20 w 9144000"/>
              <a:gd name="connsiteY0-160" fmla="*/ 176512 h 433687"/>
              <a:gd name="connsiteX1-161" fmla="*/ 8782802 w 9144000"/>
              <a:gd name="connsiteY1-162" fmla="*/ 0 h 433687"/>
              <a:gd name="connsiteX2-163" fmla="*/ 9144000 w 9144000"/>
              <a:gd name="connsiteY2-164" fmla="*/ 433687 h 433687"/>
              <a:gd name="connsiteX3-165" fmla="*/ 9134495 w 9144000"/>
              <a:gd name="connsiteY3-166" fmla="*/ 424652 h 433687"/>
              <a:gd name="connsiteX4-167" fmla="*/ 0 w 9144000"/>
              <a:gd name="connsiteY4-168" fmla="*/ 424162 h 433687"/>
              <a:gd name="connsiteX5-169" fmla="*/ 20 w 9144000"/>
              <a:gd name="connsiteY5-170" fmla="*/ 176512 h 433687"/>
              <a:gd name="connsiteX0-171" fmla="*/ 20 w 9144000"/>
              <a:gd name="connsiteY0-172" fmla="*/ 411426 h 668601"/>
              <a:gd name="connsiteX1-173" fmla="*/ 9124989 w 9144000"/>
              <a:gd name="connsiteY1-174" fmla="*/ 0 h 668601"/>
              <a:gd name="connsiteX2-175" fmla="*/ 9144000 w 9144000"/>
              <a:gd name="connsiteY2-176" fmla="*/ 668601 h 668601"/>
              <a:gd name="connsiteX3-177" fmla="*/ 9134495 w 9144000"/>
              <a:gd name="connsiteY3-178" fmla="*/ 659566 h 668601"/>
              <a:gd name="connsiteX4-179" fmla="*/ 0 w 9144000"/>
              <a:gd name="connsiteY4-180" fmla="*/ 659076 h 668601"/>
              <a:gd name="connsiteX5-181" fmla="*/ 20 w 9144000"/>
              <a:gd name="connsiteY5-182" fmla="*/ 411426 h 668601"/>
              <a:gd name="connsiteX0-183" fmla="*/ 20 w 9144000"/>
              <a:gd name="connsiteY0-184" fmla="*/ 998711 h 1081261"/>
              <a:gd name="connsiteX1-185" fmla="*/ 9124989 w 9144000"/>
              <a:gd name="connsiteY1-186" fmla="*/ 0 h 1081261"/>
              <a:gd name="connsiteX2-187" fmla="*/ 9144000 w 9144000"/>
              <a:gd name="connsiteY2-188" fmla="*/ 668601 h 1081261"/>
              <a:gd name="connsiteX3-189" fmla="*/ 9134495 w 9144000"/>
              <a:gd name="connsiteY3-190" fmla="*/ 659566 h 1081261"/>
              <a:gd name="connsiteX4-191" fmla="*/ 0 w 9144000"/>
              <a:gd name="connsiteY4-192" fmla="*/ 659076 h 1081261"/>
              <a:gd name="connsiteX5-193" fmla="*/ 20 w 9144000"/>
              <a:gd name="connsiteY5-194" fmla="*/ 998711 h 1081261"/>
              <a:gd name="connsiteX0-195" fmla="*/ 2243247 w 9144000"/>
              <a:gd name="connsiteY0-196" fmla="*/ 619235 h 701785"/>
              <a:gd name="connsiteX1-197" fmla="*/ 9124989 w 9144000"/>
              <a:gd name="connsiteY1-198" fmla="*/ 0 h 701785"/>
              <a:gd name="connsiteX2-199" fmla="*/ 9144000 w 9144000"/>
              <a:gd name="connsiteY2-200" fmla="*/ 668601 h 701785"/>
              <a:gd name="connsiteX3-201" fmla="*/ 9134495 w 9144000"/>
              <a:gd name="connsiteY3-202" fmla="*/ 659566 h 701785"/>
              <a:gd name="connsiteX4-203" fmla="*/ 0 w 9144000"/>
              <a:gd name="connsiteY4-204" fmla="*/ 659076 h 701785"/>
              <a:gd name="connsiteX5-205" fmla="*/ 2243247 w 9144000"/>
              <a:gd name="connsiteY5-206" fmla="*/ 619235 h 701785"/>
              <a:gd name="connsiteX0-207" fmla="*/ 7 w 6900760"/>
              <a:gd name="connsiteY0-208" fmla="*/ 619235 h 1354783"/>
              <a:gd name="connsiteX1-209" fmla="*/ 6881749 w 6900760"/>
              <a:gd name="connsiteY1-210" fmla="*/ 0 h 1354783"/>
              <a:gd name="connsiteX2-211" fmla="*/ 6900760 w 6900760"/>
              <a:gd name="connsiteY2-212" fmla="*/ 668601 h 1354783"/>
              <a:gd name="connsiteX3-213" fmla="*/ 6891255 w 6900760"/>
              <a:gd name="connsiteY3-214" fmla="*/ 659566 h 1354783"/>
              <a:gd name="connsiteX4-215" fmla="*/ 684361 w 6900760"/>
              <a:gd name="connsiteY4-216" fmla="*/ 1354783 h 1354783"/>
              <a:gd name="connsiteX5-217" fmla="*/ 7 w 6900760"/>
              <a:gd name="connsiteY5-218" fmla="*/ 619235 h 1354783"/>
              <a:gd name="connsiteX0-219" fmla="*/ 0 w 6900753"/>
              <a:gd name="connsiteY0-220" fmla="*/ 619235 h 668601"/>
              <a:gd name="connsiteX1-221" fmla="*/ 6881742 w 6900753"/>
              <a:gd name="connsiteY1-222" fmla="*/ 0 h 668601"/>
              <a:gd name="connsiteX2-223" fmla="*/ 6900753 w 6900753"/>
              <a:gd name="connsiteY2-224" fmla="*/ 668601 h 668601"/>
              <a:gd name="connsiteX3-225" fmla="*/ 6891248 w 6900753"/>
              <a:gd name="connsiteY3-226" fmla="*/ 659566 h 668601"/>
              <a:gd name="connsiteX4-227" fmla="*/ 0 w 6900753"/>
              <a:gd name="connsiteY4-228" fmla="*/ 619235 h 668601"/>
              <a:gd name="connsiteX0-229" fmla="*/ 0 w 6263905"/>
              <a:gd name="connsiteY0-230" fmla="*/ 1197485 h 1197485"/>
              <a:gd name="connsiteX1-231" fmla="*/ 6244894 w 6263905"/>
              <a:gd name="connsiteY1-232" fmla="*/ 0 h 1197485"/>
              <a:gd name="connsiteX2-233" fmla="*/ 6263905 w 6263905"/>
              <a:gd name="connsiteY2-234" fmla="*/ 668601 h 1197485"/>
              <a:gd name="connsiteX3-235" fmla="*/ 6254400 w 6263905"/>
              <a:gd name="connsiteY3-236" fmla="*/ 659566 h 1197485"/>
              <a:gd name="connsiteX4-237" fmla="*/ 0 w 6263905"/>
              <a:gd name="connsiteY4-238" fmla="*/ 1197485 h 1197485"/>
              <a:gd name="connsiteX0-239" fmla="*/ 0 w 7318982"/>
              <a:gd name="connsiteY0-240" fmla="*/ 673446 h 673446"/>
              <a:gd name="connsiteX1-241" fmla="*/ 7299971 w 7318982"/>
              <a:gd name="connsiteY1-242" fmla="*/ 0 h 673446"/>
              <a:gd name="connsiteX2-243" fmla="*/ 7318982 w 7318982"/>
              <a:gd name="connsiteY2-244" fmla="*/ 668601 h 673446"/>
              <a:gd name="connsiteX3-245" fmla="*/ 7309477 w 7318982"/>
              <a:gd name="connsiteY3-246" fmla="*/ 659566 h 673446"/>
              <a:gd name="connsiteX4-247" fmla="*/ 0 w 7318982"/>
              <a:gd name="connsiteY4-248" fmla="*/ 673446 h 673446"/>
              <a:gd name="connsiteX0-249" fmla="*/ 0 w 7318982"/>
              <a:gd name="connsiteY0-250" fmla="*/ 673446 h 673446"/>
              <a:gd name="connsiteX1-251" fmla="*/ 7299971 w 7318982"/>
              <a:gd name="connsiteY1-252" fmla="*/ 0 h 673446"/>
              <a:gd name="connsiteX2-253" fmla="*/ 7318982 w 7318982"/>
              <a:gd name="connsiteY2-254" fmla="*/ 668601 h 673446"/>
              <a:gd name="connsiteX3-255" fmla="*/ 0 w 7318982"/>
              <a:gd name="connsiteY3-256" fmla="*/ 673446 h 673446"/>
              <a:gd name="connsiteX0-257" fmla="*/ 0 w 7318982"/>
              <a:gd name="connsiteY0-258" fmla="*/ 526624 h 526624"/>
              <a:gd name="connsiteX1-259" fmla="*/ 7166898 w 7318982"/>
              <a:gd name="connsiteY1-260" fmla="*/ 0 h 526624"/>
              <a:gd name="connsiteX2-261" fmla="*/ 7318982 w 7318982"/>
              <a:gd name="connsiteY2-262" fmla="*/ 521779 h 526624"/>
              <a:gd name="connsiteX3-263" fmla="*/ 0 w 7318982"/>
              <a:gd name="connsiteY3-264" fmla="*/ 526624 h 526624"/>
              <a:gd name="connsiteX0-265" fmla="*/ 0 w 7323733"/>
              <a:gd name="connsiteY0-266" fmla="*/ 673445 h 673445"/>
              <a:gd name="connsiteX1-267" fmla="*/ 7323733 w 7323733"/>
              <a:gd name="connsiteY1-268" fmla="*/ 0 h 673445"/>
              <a:gd name="connsiteX2-269" fmla="*/ 7318982 w 7323733"/>
              <a:gd name="connsiteY2-270" fmla="*/ 668600 h 673445"/>
              <a:gd name="connsiteX3-271" fmla="*/ 0 w 7323733"/>
              <a:gd name="connsiteY3-272" fmla="*/ 673445 h 673445"/>
              <a:gd name="connsiteX0-273" fmla="*/ 0 w 7323733"/>
              <a:gd name="connsiteY0-274" fmla="*/ 673445 h 673445"/>
              <a:gd name="connsiteX1-275" fmla="*/ 7323733 w 7323733"/>
              <a:gd name="connsiteY1-276" fmla="*/ 0 h 673445"/>
              <a:gd name="connsiteX2-277" fmla="*/ 7145512 w 7323733"/>
              <a:gd name="connsiteY2-278" fmla="*/ 352371 h 673445"/>
              <a:gd name="connsiteX3-279" fmla="*/ 0 w 7323733"/>
              <a:gd name="connsiteY3-280" fmla="*/ 673445 h 673445"/>
              <a:gd name="connsiteX0-281" fmla="*/ 0 w 7323733"/>
              <a:gd name="connsiteY0-282" fmla="*/ 673445 h 675378"/>
              <a:gd name="connsiteX1-283" fmla="*/ 7323733 w 7323733"/>
              <a:gd name="connsiteY1-284" fmla="*/ 0 h 675378"/>
              <a:gd name="connsiteX2-285" fmla="*/ 7318982 w 7323733"/>
              <a:gd name="connsiteY2-286" fmla="*/ 675378 h 675378"/>
              <a:gd name="connsiteX3-287" fmla="*/ 0 w 7323733"/>
              <a:gd name="connsiteY3-288" fmla="*/ 673445 h 675378"/>
              <a:gd name="connsiteX0-289" fmla="*/ 0 w 7323733"/>
              <a:gd name="connsiteY0-290" fmla="*/ 673445 h 673445"/>
              <a:gd name="connsiteX1-291" fmla="*/ 7323733 w 7323733"/>
              <a:gd name="connsiteY1-292" fmla="*/ 0 h 673445"/>
              <a:gd name="connsiteX2-293" fmla="*/ 7202544 w 7323733"/>
              <a:gd name="connsiteY2-294" fmla="*/ 490158 h 673445"/>
              <a:gd name="connsiteX3-295" fmla="*/ 0 w 7323733"/>
              <a:gd name="connsiteY3-296" fmla="*/ 673445 h 673445"/>
              <a:gd name="connsiteX0-297" fmla="*/ 0 w 7323733"/>
              <a:gd name="connsiteY0-298" fmla="*/ 673445 h 675379"/>
              <a:gd name="connsiteX1-299" fmla="*/ 7323733 w 7323733"/>
              <a:gd name="connsiteY1-300" fmla="*/ 0 h 675379"/>
              <a:gd name="connsiteX2-301" fmla="*/ 7321359 w 7323733"/>
              <a:gd name="connsiteY2-302" fmla="*/ 675379 h 675379"/>
              <a:gd name="connsiteX3-303" fmla="*/ 0 w 7323733"/>
              <a:gd name="connsiteY3-304" fmla="*/ 673445 h 675379"/>
            </a:gdLst>
            <a:ahLst/>
            <a:cxnLst>
              <a:cxn ang="0">
                <a:pos x="connsiteX0-1" y="connsiteY0-2"/>
              </a:cxn>
              <a:cxn ang="0">
                <a:pos x="connsiteX1-3" y="connsiteY1-4"/>
              </a:cxn>
              <a:cxn ang="0">
                <a:pos x="connsiteX2-5" y="connsiteY2-6"/>
              </a:cxn>
              <a:cxn ang="0">
                <a:pos x="connsiteX3-7" y="connsiteY3-8"/>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61" y="5412337"/>
            <a:ext cx="10140757"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1" fmla="*/ 190500 w 7436498"/>
              <a:gd name="connsiteY0-2" fmla="*/ 0 h 1004110"/>
              <a:gd name="connsiteX1-3" fmla="*/ 0 w 7436498"/>
              <a:gd name="connsiteY1-4" fmla="*/ 192346 h 1004110"/>
              <a:gd name="connsiteX2-5" fmla="*/ 7053942 w 7436498"/>
              <a:gd name="connsiteY2-6" fmla="*/ 1004110 h 1004110"/>
              <a:gd name="connsiteX3-7" fmla="*/ 7436498 w 7436498"/>
              <a:gd name="connsiteY3-8" fmla="*/ 966787 h 1004110"/>
              <a:gd name="connsiteX4-9" fmla="*/ 190500 w 7436498"/>
              <a:gd name="connsiteY4-10" fmla="*/ 0 h 1004110"/>
              <a:gd name="connsiteX0-11" fmla="*/ 0 w 7448404"/>
              <a:gd name="connsiteY0-12" fmla="*/ 0 h 923148"/>
              <a:gd name="connsiteX1-13" fmla="*/ 11906 w 7448404"/>
              <a:gd name="connsiteY1-14" fmla="*/ 111384 h 923148"/>
              <a:gd name="connsiteX2-15" fmla="*/ 7065848 w 7448404"/>
              <a:gd name="connsiteY2-16" fmla="*/ 923148 h 923148"/>
              <a:gd name="connsiteX3-17" fmla="*/ 7448404 w 7448404"/>
              <a:gd name="connsiteY3-18" fmla="*/ 885825 h 923148"/>
              <a:gd name="connsiteX4-19" fmla="*/ 0 w 7448404"/>
              <a:gd name="connsiteY4-20" fmla="*/ 0 h 923148"/>
              <a:gd name="connsiteX0-21" fmla="*/ 0 w 7448404"/>
              <a:gd name="connsiteY0-22" fmla="*/ 0 h 923148"/>
              <a:gd name="connsiteX1-23" fmla="*/ 164306 w 7448404"/>
              <a:gd name="connsiteY1-24" fmla="*/ 68522 h 923148"/>
              <a:gd name="connsiteX2-25" fmla="*/ 7065848 w 7448404"/>
              <a:gd name="connsiteY2-26" fmla="*/ 923148 h 923148"/>
              <a:gd name="connsiteX3-27" fmla="*/ 7448404 w 7448404"/>
              <a:gd name="connsiteY3-28" fmla="*/ 885825 h 923148"/>
              <a:gd name="connsiteX4-29" fmla="*/ 0 w 7448404"/>
              <a:gd name="connsiteY4-30" fmla="*/ 0 h 923148"/>
              <a:gd name="connsiteX0-31" fmla="*/ 0 w 7448404"/>
              <a:gd name="connsiteY0-32" fmla="*/ 0 h 923148"/>
              <a:gd name="connsiteX1-33" fmla="*/ 302418 w 7448404"/>
              <a:gd name="connsiteY1-34" fmla="*/ 297122 h 923148"/>
              <a:gd name="connsiteX2-35" fmla="*/ 7065848 w 7448404"/>
              <a:gd name="connsiteY2-36" fmla="*/ 923148 h 923148"/>
              <a:gd name="connsiteX3-37" fmla="*/ 7448404 w 7448404"/>
              <a:gd name="connsiteY3-38" fmla="*/ 885825 h 923148"/>
              <a:gd name="connsiteX4-39" fmla="*/ 0 w 7448404"/>
              <a:gd name="connsiteY4-40" fmla="*/ 0 h 923148"/>
              <a:gd name="connsiteX0-41" fmla="*/ 1 w 7448405"/>
              <a:gd name="connsiteY0-42" fmla="*/ 0 h 923148"/>
              <a:gd name="connsiteX1-43" fmla="*/ 0 w 7448405"/>
              <a:gd name="connsiteY1-44" fmla="*/ 75665 h 923148"/>
              <a:gd name="connsiteX2-45" fmla="*/ 7065849 w 7448405"/>
              <a:gd name="connsiteY2-46" fmla="*/ 923148 h 923148"/>
              <a:gd name="connsiteX3-47" fmla="*/ 7448405 w 7448405"/>
              <a:gd name="connsiteY3-48" fmla="*/ 885825 h 923148"/>
              <a:gd name="connsiteX4-49" fmla="*/ 1 w 7448405"/>
              <a:gd name="connsiteY4-50" fmla="*/ 0 h 923148"/>
              <a:gd name="connsiteX0-51" fmla="*/ 1 w 7400780"/>
              <a:gd name="connsiteY0-52" fmla="*/ 0 h 928688"/>
              <a:gd name="connsiteX1-53" fmla="*/ 0 w 7400780"/>
              <a:gd name="connsiteY1-54" fmla="*/ 75665 h 928688"/>
              <a:gd name="connsiteX2-55" fmla="*/ 7065849 w 7400780"/>
              <a:gd name="connsiteY2-56" fmla="*/ 923148 h 928688"/>
              <a:gd name="connsiteX3-57" fmla="*/ 7400780 w 7400780"/>
              <a:gd name="connsiteY3-58" fmla="*/ 928688 h 928688"/>
              <a:gd name="connsiteX4-59" fmla="*/ 1 w 7400780"/>
              <a:gd name="connsiteY4-60" fmla="*/ 0 h 928688"/>
              <a:gd name="connsiteX0-61" fmla="*/ 1 w 7605568"/>
              <a:gd name="connsiteY0-62" fmla="*/ 0 h 923148"/>
              <a:gd name="connsiteX1-63" fmla="*/ 0 w 7605568"/>
              <a:gd name="connsiteY1-64" fmla="*/ 75665 h 923148"/>
              <a:gd name="connsiteX2-65" fmla="*/ 7065849 w 7605568"/>
              <a:gd name="connsiteY2-66" fmla="*/ 923148 h 923148"/>
              <a:gd name="connsiteX3-67" fmla="*/ 7605568 w 7605568"/>
              <a:gd name="connsiteY3-68" fmla="*/ 897732 h 923148"/>
              <a:gd name="connsiteX4-69" fmla="*/ 1 w 7605568"/>
              <a:gd name="connsiteY4-70" fmla="*/ 0 h 923148"/>
              <a:gd name="connsiteX0-71" fmla="*/ 1 w 7605568"/>
              <a:gd name="connsiteY0-72" fmla="*/ 0 h 897732"/>
              <a:gd name="connsiteX1-73" fmla="*/ 0 w 7605568"/>
              <a:gd name="connsiteY1-74" fmla="*/ 75665 h 897732"/>
              <a:gd name="connsiteX2-75" fmla="*/ 7065849 w 7605568"/>
              <a:gd name="connsiteY2-76" fmla="*/ 863617 h 897732"/>
              <a:gd name="connsiteX3-77" fmla="*/ 7605568 w 7605568"/>
              <a:gd name="connsiteY3-78" fmla="*/ 897732 h 897732"/>
              <a:gd name="connsiteX4-79" fmla="*/ 1 w 7605568"/>
              <a:gd name="connsiteY4-80" fmla="*/ 0 h 897732"/>
              <a:gd name="connsiteX0-81" fmla="*/ 1 w 7605568"/>
              <a:gd name="connsiteY0-82" fmla="*/ 0 h 927910"/>
              <a:gd name="connsiteX1-83" fmla="*/ 0 w 7605568"/>
              <a:gd name="connsiteY1-84" fmla="*/ 75665 h 927910"/>
              <a:gd name="connsiteX2-85" fmla="*/ 7225392 w 7605568"/>
              <a:gd name="connsiteY2-86" fmla="*/ 927910 h 927910"/>
              <a:gd name="connsiteX3-87" fmla="*/ 7605568 w 7605568"/>
              <a:gd name="connsiteY3-88" fmla="*/ 897732 h 927910"/>
              <a:gd name="connsiteX4-89" fmla="*/ 1 w 7605568"/>
              <a:gd name="connsiteY4-90" fmla="*/ 0 h 9279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2240967" y="6116508"/>
            <a:ext cx="9954208"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1" fmla="*/ 6958449 w 6958449"/>
              <a:gd name="connsiteY0-2" fmla="*/ 0 h 755780"/>
              <a:gd name="connsiteX1-3" fmla="*/ 0 w 6958449"/>
              <a:gd name="connsiteY1-4" fmla="*/ 712918 h 755780"/>
              <a:gd name="connsiteX2-5" fmla="*/ 212416 w 6958449"/>
              <a:gd name="connsiteY2-6" fmla="*/ 755780 h 755780"/>
              <a:gd name="connsiteX3-7" fmla="*/ 6958449 w 6958449"/>
              <a:gd name="connsiteY3-8" fmla="*/ 74645 h 755780"/>
              <a:gd name="connsiteX4-9" fmla="*/ 6958449 w 6958449"/>
              <a:gd name="connsiteY4-10" fmla="*/ 0 h 755780"/>
              <a:gd name="connsiteX0-11" fmla="*/ 6958449 w 6958449"/>
              <a:gd name="connsiteY0-12" fmla="*/ 0 h 712918"/>
              <a:gd name="connsiteX1-13" fmla="*/ 0 w 6958449"/>
              <a:gd name="connsiteY1-14" fmla="*/ 712918 h 712918"/>
              <a:gd name="connsiteX2-15" fmla="*/ 302903 w 6958449"/>
              <a:gd name="connsiteY2-16" fmla="*/ 705774 h 712918"/>
              <a:gd name="connsiteX3-17" fmla="*/ 6958449 w 6958449"/>
              <a:gd name="connsiteY3-18" fmla="*/ 74645 h 712918"/>
              <a:gd name="connsiteX4-19" fmla="*/ 6958449 w 6958449"/>
              <a:gd name="connsiteY4-20" fmla="*/ 0 h 712918"/>
              <a:gd name="connsiteX0-21" fmla="*/ 6958449 w 6958449"/>
              <a:gd name="connsiteY0-22" fmla="*/ 0 h 741492"/>
              <a:gd name="connsiteX1-23" fmla="*/ 0 w 6958449"/>
              <a:gd name="connsiteY1-24" fmla="*/ 712918 h 741492"/>
              <a:gd name="connsiteX2-25" fmla="*/ 248134 w 6958449"/>
              <a:gd name="connsiteY2-26" fmla="*/ 741492 h 741492"/>
              <a:gd name="connsiteX3-27" fmla="*/ 6958449 w 6958449"/>
              <a:gd name="connsiteY3-28" fmla="*/ 74645 h 741492"/>
              <a:gd name="connsiteX4-29" fmla="*/ 6958449 w 6958449"/>
              <a:gd name="connsiteY4-30" fmla="*/ 0 h 741492"/>
              <a:gd name="connsiteX0-31" fmla="*/ 7465656 w 7465656"/>
              <a:gd name="connsiteY0-32" fmla="*/ 0 h 741493"/>
              <a:gd name="connsiteX1-33" fmla="*/ 0 w 7465656"/>
              <a:gd name="connsiteY1-34" fmla="*/ 741493 h 741493"/>
              <a:gd name="connsiteX2-35" fmla="*/ 755341 w 7465656"/>
              <a:gd name="connsiteY2-36" fmla="*/ 741492 h 741493"/>
              <a:gd name="connsiteX3-37" fmla="*/ 7465656 w 7465656"/>
              <a:gd name="connsiteY3-38" fmla="*/ 74645 h 741493"/>
              <a:gd name="connsiteX4-39" fmla="*/ 7465656 w 7465656"/>
              <a:gd name="connsiteY4-40" fmla="*/ 0 h 7414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9/18/2023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26"/>
            <a:ext cx="9652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1" fmla="*/ 0 w 9134475"/>
              <a:gd name="connsiteY0-2" fmla="*/ 0 h 1181100"/>
              <a:gd name="connsiteX1-3" fmla="*/ 6305550 w 9134475"/>
              <a:gd name="connsiteY1-4" fmla="*/ 1066800 h 1181100"/>
              <a:gd name="connsiteX2-5" fmla="*/ 9134475 w 9134475"/>
              <a:gd name="connsiteY2-6" fmla="*/ 1181100 h 1181100"/>
              <a:gd name="connsiteX3-7" fmla="*/ 0 w 9134475"/>
              <a:gd name="connsiteY3-8" fmla="*/ 1181100 h 1181100"/>
              <a:gd name="connsiteX4-9" fmla="*/ 0 w 9134475"/>
              <a:gd name="connsiteY4-10" fmla="*/ 0 h 1181100"/>
              <a:gd name="connsiteX0-11" fmla="*/ 0 w 6494783"/>
              <a:gd name="connsiteY0-12" fmla="*/ 0 h 1181100"/>
              <a:gd name="connsiteX1-13" fmla="*/ 6305550 w 6494783"/>
              <a:gd name="connsiteY1-14" fmla="*/ 1066800 h 1181100"/>
              <a:gd name="connsiteX2-15" fmla="*/ 6494783 w 6494783"/>
              <a:gd name="connsiteY2-16" fmla="*/ 1181100 h 1181100"/>
              <a:gd name="connsiteX3-17" fmla="*/ 0 w 6494783"/>
              <a:gd name="connsiteY3-18" fmla="*/ 1181100 h 1181100"/>
              <a:gd name="connsiteX4-19" fmla="*/ 0 w 6494783"/>
              <a:gd name="connsiteY4-20" fmla="*/ 0 h 1181100"/>
              <a:gd name="connsiteX0-21" fmla="*/ 0 w 6494783"/>
              <a:gd name="connsiteY0-22" fmla="*/ 0 h 1181100"/>
              <a:gd name="connsiteX1-23" fmla="*/ 6494783 w 6494783"/>
              <a:gd name="connsiteY1-24" fmla="*/ 1181100 h 1181100"/>
              <a:gd name="connsiteX2-25" fmla="*/ 0 w 6494783"/>
              <a:gd name="connsiteY2-26" fmla="*/ 1181100 h 1181100"/>
              <a:gd name="connsiteX3-27" fmla="*/ 0 w 6494783"/>
              <a:gd name="connsiteY3-28" fmla="*/ 0 h 1181100"/>
              <a:gd name="connsiteX0-29" fmla="*/ 0 w 7415827"/>
              <a:gd name="connsiteY0-30" fmla="*/ 0 h 1181100"/>
              <a:gd name="connsiteX1-31" fmla="*/ 7415827 w 7415827"/>
              <a:gd name="connsiteY1-32" fmla="*/ 866775 h 1181100"/>
              <a:gd name="connsiteX2-33" fmla="*/ 0 w 7415827"/>
              <a:gd name="connsiteY2-34" fmla="*/ 1181100 h 1181100"/>
              <a:gd name="connsiteX3-35" fmla="*/ 0 w 7415827"/>
              <a:gd name="connsiteY3-36" fmla="*/ 0 h 1181100"/>
              <a:gd name="connsiteX0-37" fmla="*/ 0 w 7415827"/>
              <a:gd name="connsiteY0-38" fmla="*/ 0 h 1571625"/>
              <a:gd name="connsiteX1-39" fmla="*/ 7415827 w 7415827"/>
              <a:gd name="connsiteY1-40" fmla="*/ 866775 h 1571625"/>
              <a:gd name="connsiteX2-41" fmla="*/ 0 w 7415827"/>
              <a:gd name="connsiteY2-42" fmla="*/ 1571625 h 1571625"/>
              <a:gd name="connsiteX3-43" fmla="*/ 0 w 7415827"/>
              <a:gd name="connsiteY3-44" fmla="*/ 0 h 1571625"/>
              <a:gd name="connsiteX0-45" fmla="*/ 0 w 7415827"/>
              <a:gd name="connsiteY0-46" fmla="*/ 0 h 1571625"/>
              <a:gd name="connsiteX1-47" fmla="*/ 7415827 w 7415827"/>
              <a:gd name="connsiteY1-48" fmla="*/ 866775 h 1571625"/>
              <a:gd name="connsiteX2-49" fmla="*/ 1823096 w 7415827"/>
              <a:gd name="connsiteY2-50" fmla="*/ 1571625 h 1571625"/>
              <a:gd name="connsiteX3-51" fmla="*/ 0 w 7415827"/>
              <a:gd name="connsiteY3-52" fmla="*/ 1571625 h 1571625"/>
              <a:gd name="connsiteX4-53" fmla="*/ 0 w 7415827"/>
              <a:gd name="connsiteY4-54" fmla="*/ 0 h 1571625"/>
              <a:gd name="connsiteX0-55" fmla="*/ 0 w 7216426"/>
              <a:gd name="connsiteY0-56" fmla="*/ 0 h 1571625"/>
              <a:gd name="connsiteX1-57" fmla="*/ 7216426 w 7216426"/>
              <a:gd name="connsiteY1-58" fmla="*/ 1038225 h 1571625"/>
              <a:gd name="connsiteX2-59" fmla="*/ 1823096 w 7216426"/>
              <a:gd name="connsiteY2-60" fmla="*/ 1571625 h 1571625"/>
              <a:gd name="connsiteX3-61" fmla="*/ 0 w 7216426"/>
              <a:gd name="connsiteY3-62" fmla="*/ 1571625 h 1571625"/>
              <a:gd name="connsiteX4-63" fmla="*/ 0 w 7216426"/>
              <a:gd name="connsiteY4-64" fmla="*/ 0 h 1571625"/>
              <a:gd name="connsiteX0-65" fmla="*/ 0 w 7216426"/>
              <a:gd name="connsiteY0-66" fmla="*/ 0 h 914400"/>
              <a:gd name="connsiteX1-67" fmla="*/ 7216426 w 7216426"/>
              <a:gd name="connsiteY1-68" fmla="*/ 381000 h 914400"/>
              <a:gd name="connsiteX2-69" fmla="*/ 1823096 w 7216426"/>
              <a:gd name="connsiteY2-70" fmla="*/ 914400 h 914400"/>
              <a:gd name="connsiteX3-71" fmla="*/ 0 w 7216426"/>
              <a:gd name="connsiteY3-72" fmla="*/ 914400 h 914400"/>
              <a:gd name="connsiteX4-73" fmla="*/ 0 w 7216426"/>
              <a:gd name="connsiteY4-74" fmla="*/ 0 h 914400"/>
              <a:gd name="connsiteX0-75" fmla="*/ 0 w 7216426"/>
              <a:gd name="connsiteY0-76" fmla="*/ 0 h 1400175"/>
              <a:gd name="connsiteX1-77" fmla="*/ 7216426 w 7216426"/>
              <a:gd name="connsiteY1-78" fmla="*/ 866775 h 1400175"/>
              <a:gd name="connsiteX2-79" fmla="*/ 1823096 w 7216426"/>
              <a:gd name="connsiteY2-80" fmla="*/ 1400175 h 1400175"/>
              <a:gd name="connsiteX3-81" fmla="*/ 0 w 7216426"/>
              <a:gd name="connsiteY3-82" fmla="*/ 1400175 h 1400175"/>
              <a:gd name="connsiteX4-83" fmla="*/ 0 w 7216426"/>
              <a:gd name="connsiteY4-84" fmla="*/ 0 h 14001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409853" y="6148043"/>
            <a:ext cx="978532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1" fmla="*/ 9525 w 9144000"/>
              <a:gd name="connsiteY0-2" fmla="*/ 666750 h 2114550"/>
              <a:gd name="connsiteX1-3" fmla="*/ 9144000 w 9144000"/>
              <a:gd name="connsiteY1-4" fmla="*/ 0 h 2114550"/>
              <a:gd name="connsiteX2-5" fmla="*/ 9144000 w 9144000"/>
              <a:gd name="connsiteY2-6" fmla="*/ 914400 h 2114550"/>
              <a:gd name="connsiteX3-7" fmla="*/ 6334125 w 9144000"/>
              <a:gd name="connsiteY3-8" fmla="*/ 2114550 h 2114550"/>
              <a:gd name="connsiteX4-9" fmla="*/ 0 w 9144000"/>
              <a:gd name="connsiteY4-10" fmla="*/ 1047750 h 2114550"/>
              <a:gd name="connsiteX5-11" fmla="*/ 9525 w 9144000"/>
              <a:gd name="connsiteY5-12" fmla="*/ 666750 h 2114550"/>
              <a:gd name="connsiteX0-13" fmla="*/ 9525 w 9144000"/>
              <a:gd name="connsiteY0-14" fmla="*/ 9525 h 1457325"/>
              <a:gd name="connsiteX1-15" fmla="*/ 9144000 w 9144000"/>
              <a:gd name="connsiteY1-16" fmla="*/ 0 h 1457325"/>
              <a:gd name="connsiteX2-17" fmla="*/ 9144000 w 9144000"/>
              <a:gd name="connsiteY2-18" fmla="*/ 257175 h 1457325"/>
              <a:gd name="connsiteX3-19" fmla="*/ 6334125 w 9144000"/>
              <a:gd name="connsiteY3-20" fmla="*/ 1457325 h 1457325"/>
              <a:gd name="connsiteX4-21" fmla="*/ 0 w 9144000"/>
              <a:gd name="connsiteY4-22" fmla="*/ 390525 h 1457325"/>
              <a:gd name="connsiteX5-23" fmla="*/ 9525 w 9144000"/>
              <a:gd name="connsiteY5-24" fmla="*/ 9525 h 1457325"/>
              <a:gd name="connsiteX0-25" fmla="*/ 9525 w 9144000"/>
              <a:gd name="connsiteY0-26" fmla="*/ 9525 h 1581150"/>
              <a:gd name="connsiteX1-27" fmla="*/ 9144000 w 9144000"/>
              <a:gd name="connsiteY1-28" fmla="*/ 0 h 1581150"/>
              <a:gd name="connsiteX2-29" fmla="*/ 9144000 w 9144000"/>
              <a:gd name="connsiteY2-30" fmla="*/ 257175 h 1581150"/>
              <a:gd name="connsiteX3-31" fmla="*/ 9144000 w 9144000"/>
              <a:gd name="connsiteY3-32" fmla="*/ 1581150 h 1581150"/>
              <a:gd name="connsiteX4-33" fmla="*/ 6334125 w 9144000"/>
              <a:gd name="connsiteY4-34" fmla="*/ 1457325 h 1581150"/>
              <a:gd name="connsiteX5-35" fmla="*/ 0 w 9144000"/>
              <a:gd name="connsiteY5-36" fmla="*/ 390525 h 1581150"/>
              <a:gd name="connsiteX6" fmla="*/ 9525 w 9144000"/>
              <a:gd name="connsiteY6" fmla="*/ 9525 h 1581150"/>
              <a:gd name="connsiteX0-37" fmla="*/ 9525 w 9144000"/>
              <a:gd name="connsiteY0-38" fmla="*/ 9525 h 1581150"/>
              <a:gd name="connsiteX1-39" fmla="*/ 9144000 w 9144000"/>
              <a:gd name="connsiteY1-40" fmla="*/ 0 h 1581150"/>
              <a:gd name="connsiteX2-41" fmla="*/ 9144000 w 9144000"/>
              <a:gd name="connsiteY2-42" fmla="*/ 257175 h 1581150"/>
              <a:gd name="connsiteX3-43" fmla="*/ 9144000 w 9144000"/>
              <a:gd name="connsiteY3-44" fmla="*/ 1581150 h 1581150"/>
              <a:gd name="connsiteX4-45" fmla="*/ 0 w 9144000"/>
              <a:gd name="connsiteY4-46" fmla="*/ 390525 h 1581150"/>
              <a:gd name="connsiteX5-47" fmla="*/ 9525 w 9144000"/>
              <a:gd name="connsiteY5-48" fmla="*/ 9525 h 1581150"/>
              <a:gd name="connsiteX0-49" fmla="*/ 9525 w 9144000"/>
              <a:gd name="connsiteY0-50" fmla="*/ 9525 h 1581150"/>
              <a:gd name="connsiteX1-51" fmla="*/ 9144000 w 9144000"/>
              <a:gd name="connsiteY1-52" fmla="*/ 0 h 1581150"/>
              <a:gd name="connsiteX2-53" fmla="*/ 9144000 w 9144000"/>
              <a:gd name="connsiteY2-54" fmla="*/ 257175 h 1581150"/>
              <a:gd name="connsiteX3-55" fmla="*/ 9144000 w 9144000"/>
              <a:gd name="connsiteY3-56" fmla="*/ 1581150 h 1581150"/>
              <a:gd name="connsiteX4-57" fmla="*/ 0 w 9144000"/>
              <a:gd name="connsiteY4-58" fmla="*/ 1571625 h 1581150"/>
              <a:gd name="connsiteX5-59" fmla="*/ 9525 w 9144000"/>
              <a:gd name="connsiteY5-60" fmla="*/ 9525 h 1581150"/>
              <a:gd name="connsiteX0-61" fmla="*/ 342207 w 9144000"/>
              <a:gd name="connsiteY0-62" fmla="*/ 1323975 h 1581150"/>
              <a:gd name="connsiteX1-63" fmla="*/ 9144000 w 9144000"/>
              <a:gd name="connsiteY1-64" fmla="*/ 0 h 1581150"/>
              <a:gd name="connsiteX2-65" fmla="*/ 9144000 w 9144000"/>
              <a:gd name="connsiteY2-66" fmla="*/ 257175 h 1581150"/>
              <a:gd name="connsiteX3-67" fmla="*/ 9144000 w 9144000"/>
              <a:gd name="connsiteY3-68" fmla="*/ 1581150 h 1581150"/>
              <a:gd name="connsiteX4-69" fmla="*/ 0 w 9144000"/>
              <a:gd name="connsiteY4-70" fmla="*/ 1571625 h 1581150"/>
              <a:gd name="connsiteX5-71" fmla="*/ 342207 w 9144000"/>
              <a:gd name="connsiteY5-72" fmla="*/ 1323975 h 1581150"/>
              <a:gd name="connsiteX0-73" fmla="*/ 20 w 9144000"/>
              <a:gd name="connsiteY0-74" fmla="*/ 1323975 h 1581150"/>
              <a:gd name="connsiteX1-75" fmla="*/ 9144000 w 9144000"/>
              <a:gd name="connsiteY1-76" fmla="*/ 0 h 1581150"/>
              <a:gd name="connsiteX2-77" fmla="*/ 9144000 w 9144000"/>
              <a:gd name="connsiteY2-78" fmla="*/ 257175 h 1581150"/>
              <a:gd name="connsiteX3-79" fmla="*/ 9144000 w 9144000"/>
              <a:gd name="connsiteY3-80" fmla="*/ 1581150 h 1581150"/>
              <a:gd name="connsiteX4-81" fmla="*/ 0 w 9144000"/>
              <a:gd name="connsiteY4-82" fmla="*/ 1571625 h 1581150"/>
              <a:gd name="connsiteX5-83" fmla="*/ 20 w 9144000"/>
              <a:gd name="connsiteY5-84" fmla="*/ 1323975 h 1581150"/>
              <a:gd name="connsiteX0-85" fmla="*/ 20 w 9144000"/>
              <a:gd name="connsiteY0-86" fmla="*/ 1323975 h 1581150"/>
              <a:gd name="connsiteX1-87" fmla="*/ 9144000 w 9144000"/>
              <a:gd name="connsiteY1-88" fmla="*/ 0 h 1581150"/>
              <a:gd name="connsiteX2-89" fmla="*/ 9144000 w 9144000"/>
              <a:gd name="connsiteY2-90" fmla="*/ 257175 h 1581150"/>
              <a:gd name="connsiteX3-91" fmla="*/ 9144000 w 9144000"/>
              <a:gd name="connsiteY3-92" fmla="*/ 1581150 h 1581150"/>
              <a:gd name="connsiteX4-93" fmla="*/ 0 w 9144000"/>
              <a:gd name="connsiteY4-94" fmla="*/ 1571625 h 1581150"/>
              <a:gd name="connsiteX5-95" fmla="*/ 20 w 9144000"/>
              <a:gd name="connsiteY5-96" fmla="*/ 1323975 h 1581150"/>
              <a:gd name="connsiteX0-97" fmla="*/ 20 w 9144000"/>
              <a:gd name="connsiteY0-98" fmla="*/ 1323975 h 1581150"/>
              <a:gd name="connsiteX1-99" fmla="*/ 9144000 w 9144000"/>
              <a:gd name="connsiteY1-100" fmla="*/ 0 h 1581150"/>
              <a:gd name="connsiteX2-101" fmla="*/ 9144000 w 9144000"/>
              <a:gd name="connsiteY2-102" fmla="*/ 257175 h 1581150"/>
              <a:gd name="connsiteX3-103" fmla="*/ 9144000 w 9144000"/>
              <a:gd name="connsiteY3-104" fmla="*/ 1581150 h 1581150"/>
              <a:gd name="connsiteX4-105" fmla="*/ 0 w 9144000"/>
              <a:gd name="connsiteY4-106" fmla="*/ 1571625 h 1581150"/>
              <a:gd name="connsiteX5-107" fmla="*/ 20 w 9144000"/>
              <a:gd name="connsiteY5-108" fmla="*/ 1323975 h 1581150"/>
              <a:gd name="connsiteX0-109" fmla="*/ 20 w 9144000"/>
              <a:gd name="connsiteY0-110" fmla="*/ 1323975 h 1581150"/>
              <a:gd name="connsiteX1-111" fmla="*/ 9144000 w 9144000"/>
              <a:gd name="connsiteY1-112" fmla="*/ 0 h 1581150"/>
              <a:gd name="connsiteX2-113" fmla="*/ 9144000 w 9144000"/>
              <a:gd name="connsiteY2-114" fmla="*/ 257175 h 1581150"/>
              <a:gd name="connsiteX3-115" fmla="*/ 9144000 w 9144000"/>
              <a:gd name="connsiteY3-116" fmla="*/ 1581150 h 1581150"/>
              <a:gd name="connsiteX4-117" fmla="*/ 9134495 w 9144000"/>
              <a:gd name="connsiteY4-118" fmla="*/ 1572115 h 1581150"/>
              <a:gd name="connsiteX5-119" fmla="*/ 0 w 9144000"/>
              <a:gd name="connsiteY5-120" fmla="*/ 1571625 h 1581150"/>
              <a:gd name="connsiteX6-121" fmla="*/ 20 w 9144000"/>
              <a:gd name="connsiteY6-122" fmla="*/ 1323975 h 1581150"/>
              <a:gd name="connsiteX0-123" fmla="*/ 20 w 9144000"/>
              <a:gd name="connsiteY0-124" fmla="*/ 1323975 h 1581150"/>
              <a:gd name="connsiteX1-125" fmla="*/ 9144000 w 9144000"/>
              <a:gd name="connsiteY1-126" fmla="*/ 0 h 1581150"/>
              <a:gd name="connsiteX2-127" fmla="*/ 9144000 w 9144000"/>
              <a:gd name="connsiteY2-128" fmla="*/ 1581150 h 1581150"/>
              <a:gd name="connsiteX3-129" fmla="*/ 9134495 w 9144000"/>
              <a:gd name="connsiteY3-130" fmla="*/ 1572115 h 1581150"/>
              <a:gd name="connsiteX4-131" fmla="*/ 0 w 9144000"/>
              <a:gd name="connsiteY4-132" fmla="*/ 1571625 h 1581150"/>
              <a:gd name="connsiteX5-133" fmla="*/ 20 w 9144000"/>
              <a:gd name="connsiteY5-134" fmla="*/ 1323975 h 1581150"/>
              <a:gd name="connsiteX0-135" fmla="*/ 20 w 9144000"/>
              <a:gd name="connsiteY0-136" fmla="*/ 456601 h 713776"/>
              <a:gd name="connsiteX1-137" fmla="*/ 8611709 w 9144000"/>
              <a:gd name="connsiteY1-138" fmla="*/ 0 h 713776"/>
              <a:gd name="connsiteX2-139" fmla="*/ 9144000 w 9144000"/>
              <a:gd name="connsiteY2-140" fmla="*/ 713776 h 713776"/>
              <a:gd name="connsiteX3-141" fmla="*/ 9134495 w 9144000"/>
              <a:gd name="connsiteY3-142" fmla="*/ 704741 h 713776"/>
              <a:gd name="connsiteX4-143" fmla="*/ 0 w 9144000"/>
              <a:gd name="connsiteY4-144" fmla="*/ 704251 h 713776"/>
              <a:gd name="connsiteX5-145" fmla="*/ 20 w 9144000"/>
              <a:gd name="connsiteY5-146" fmla="*/ 456601 h 713776"/>
              <a:gd name="connsiteX0-147" fmla="*/ 20 w 9144000"/>
              <a:gd name="connsiteY0-148" fmla="*/ 818007 h 1075182"/>
              <a:gd name="connsiteX1-149" fmla="*/ 9124990 w 9144000"/>
              <a:gd name="connsiteY1-150" fmla="*/ 0 h 1075182"/>
              <a:gd name="connsiteX2-151" fmla="*/ 9144000 w 9144000"/>
              <a:gd name="connsiteY2-152" fmla="*/ 1075182 h 1075182"/>
              <a:gd name="connsiteX3-153" fmla="*/ 9134495 w 9144000"/>
              <a:gd name="connsiteY3-154" fmla="*/ 1066147 h 1075182"/>
              <a:gd name="connsiteX4-155" fmla="*/ 0 w 9144000"/>
              <a:gd name="connsiteY4-156" fmla="*/ 1065657 h 1075182"/>
              <a:gd name="connsiteX5-157" fmla="*/ 20 w 9144000"/>
              <a:gd name="connsiteY5-158" fmla="*/ 818007 h 1075182"/>
              <a:gd name="connsiteX0-159" fmla="*/ 20 w 9144000"/>
              <a:gd name="connsiteY0-160" fmla="*/ 176512 h 433687"/>
              <a:gd name="connsiteX1-161" fmla="*/ 8782802 w 9144000"/>
              <a:gd name="connsiteY1-162" fmla="*/ 0 h 433687"/>
              <a:gd name="connsiteX2-163" fmla="*/ 9144000 w 9144000"/>
              <a:gd name="connsiteY2-164" fmla="*/ 433687 h 433687"/>
              <a:gd name="connsiteX3-165" fmla="*/ 9134495 w 9144000"/>
              <a:gd name="connsiteY3-166" fmla="*/ 424652 h 433687"/>
              <a:gd name="connsiteX4-167" fmla="*/ 0 w 9144000"/>
              <a:gd name="connsiteY4-168" fmla="*/ 424162 h 433687"/>
              <a:gd name="connsiteX5-169" fmla="*/ 20 w 9144000"/>
              <a:gd name="connsiteY5-170" fmla="*/ 176512 h 433687"/>
              <a:gd name="connsiteX0-171" fmla="*/ 20 w 9144000"/>
              <a:gd name="connsiteY0-172" fmla="*/ 411426 h 668601"/>
              <a:gd name="connsiteX1-173" fmla="*/ 9124989 w 9144000"/>
              <a:gd name="connsiteY1-174" fmla="*/ 0 h 668601"/>
              <a:gd name="connsiteX2-175" fmla="*/ 9144000 w 9144000"/>
              <a:gd name="connsiteY2-176" fmla="*/ 668601 h 668601"/>
              <a:gd name="connsiteX3-177" fmla="*/ 9134495 w 9144000"/>
              <a:gd name="connsiteY3-178" fmla="*/ 659566 h 668601"/>
              <a:gd name="connsiteX4-179" fmla="*/ 0 w 9144000"/>
              <a:gd name="connsiteY4-180" fmla="*/ 659076 h 668601"/>
              <a:gd name="connsiteX5-181" fmla="*/ 20 w 9144000"/>
              <a:gd name="connsiteY5-182" fmla="*/ 411426 h 668601"/>
              <a:gd name="connsiteX0-183" fmla="*/ 20 w 9144000"/>
              <a:gd name="connsiteY0-184" fmla="*/ 998711 h 1081261"/>
              <a:gd name="connsiteX1-185" fmla="*/ 9124989 w 9144000"/>
              <a:gd name="connsiteY1-186" fmla="*/ 0 h 1081261"/>
              <a:gd name="connsiteX2-187" fmla="*/ 9144000 w 9144000"/>
              <a:gd name="connsiteY2-188" fmla="*/ 668601 h 1081261"/>
              <a:gd name="connsiteX3-189" fmla="*/ 9134495 w 9144000"/>
              <a:gd name="connsiteY3-190" fmla="*/ 659566 h 1081261"/>
              <a:gd name="connsiteX4-191" fmla="*/ 0 w 9144000"/>
              <a:gd name="connsiteY4-192" fmla="*/ 659076 h 1081261"/>
              <a:gd name="connsiteX5-193" fmla="*/ 20 w 9144000"/>
              <a:gd name="connsiteY5-194" fmla="*/ 998711 h 1081261"/>
              <a:gd name="connsiteX0-195" fmla="*/ 2243247 w 9144000"/>
              <a:gd name="connsiteY0-196" fmla="*/ 619235 h 701785"/>
              <a:gd name="connsiteX1-197" fmla="*/ 9124989 w 9144000"/>
              <a:gd name="connsiteY1-198" fmla="*/ 0 h 701785"/>
              <a:gd name="connsiteX2-199" fmla="*/ 9144000 w 9144000"/>
              <a:gd name="connsiteY2-200" fmla="*/ 668601 h 701785"/>
              <a:gd name="connsiteX3-201" fmla="*/ 9134495 w 9144000"/>
              <a:gd name="connsiteY3-202" fmla="*/ 659566 h 701785"/>
              <a:gd name="connsiteX4-203" fmla="*/ 0 w 9144000"/>
              <a:gd name="connsiteY4-204" fmla="*/ 659076 h 701785"/>
              <a:gd name="connsiteX5-205" fmla="*/ 2243247 w 9144000"/>
              <a:gd name="connsiteY5-206" fmla="*/ 619235 h 701785"/>
              <a:gd name="connsiteX0-207" fmla="*/ 7 w 6900760"/>
              <a:gd name="connsiteY0-208" fmla="*/ 619235 h 1354783"/>
              <a:gd name="connsiteX1-209" fmla="*/ 6881749 w 6900760"/>
              <a:gd name="connsiteY1-210" fmla="*/ 0 h 1354783"/>
              <a:gd name="connsiteX2-211" fmla="*/ 6900760 w 6900760"/>
              <a:gd name="connsiteY2-212" fmla="*/ 668601 h 1354783"/>
              <a:gd name="connsiteX3-213" fmla="*/ 6891255 w 6900760"/>
              <a:gd name="connsiteY3-214" fmla="*/ 659566 h 1354783"/>
              <a:gd name="connsiteX4-215" fmla="*/ 684361 w 6900760"/>
              <a:gd name="connsiteY4-216" fmla="*/ 1354783 h 1354783"/>
              <a:gd name="connsiteX5-217" fmla="*/ 7 w 6900760"/>
              <a:gd name="connsiteY5-218" fmla="*/ 619235 h 1354783"/>
              <a:gd name="connsiteX0-219" fmla="*/ 0 w 6900753"/>
              <a:gd name="connsiteY0-220" fmla="*/ 619235 h 668601"/>
              <a:gd name="connsiteX1-221" fmla="*/ 6881742 w 6900753"/>
              <a:gd name="connsiteY1-222" fmla="*/ 0 h 668601"/>
              <a:gd name="connsiteX2-223" fmla="*/ 6900753 w 6900753"/>
              <a:gd name="connsiteY2-224" fmla="*/ 668601 h 668601"/>
              <a:gd name="connsiteX3-225" fmla="*/ 6891248 w 6900753"/>
              <a:gd name="connsiteY3-226" fmla="*/ 659566 h 668601"/>
              <a:gd name="connsiteX4-227" fmla="*/ 0 w 6900753"/>
              <a:gd name="connsiteY4-228" fmla="*/ 619235 h 668601"/>
              <a:gd name="connsiteX0-229" fmla="*/ 0 w 6263905"/>
              <a:gd name="connsiteY0-230" fmla="*/ 1197485 h 1197485"/>
              <a:gd name="connsiteX1-231" fmla="*/ 6244894 w 6263905"/>
              <a:gd name="connsiteY1-232" fmla="*/ 0 h 1197485"/>
              <a:gd name="connsiteX2-233" fmla="*/ 6263905 w 6263905"/>
              <a:gd name="connsiteY2-234" fmla="*/ 668601 h 1197485"/>
              <a:gd name="connsiteX3-235" fmla="*/ 6254400 w 6263905"/>
              <a:gd name="connsiteY3-236" fmla="*/ 659566 h 1197485"/>
              <a:gd name="connsiteX4-237" fmla="*/ 0 w 6263905"/>
              <a:gd name="connsiteY4-238" fmla="*/ 1197485 h 1197485"/>
              <a:gd name="connsiteX0-239" fmla="*/ 0 w 7318982"/>
              <a:gd name="connsiteY0-240" fmla="*/ 673446 h 673446"/>
              <a:gd name="connsiteX1-241" fmla="*/ 7299971 w 7318982"/>
              <a:gd name="connsiteY1-242" fmla="*/ 0 h 673446"/>
              <a:gd name="connsiteX2-243" fmla="*/ 7318982 w 7318982"/>
              <a:gd name="connsiteY2-244" fmla="*/ 668601 h 673446"/>
              <a:gd name="connsiteX3-245" fmla="*/ 7309477 w 7318982"/>
              <a:gd name="connsiteY3-246" fmla="*/ 659566 h 673446"/>
              <a:gd name="connsiteX4-247" fmla="*/ 0 w 7318982"/>
              <a:gd name="connsiteY4-248" fmla="*/ 673446 h 673446"/>
              <a:gd name="connsiteX0-249" fmla="*/ 0 w 7318982"/>
              <a:gd name="connsiteY0-250" fmla="*/ 673446 h 673446"/>
              <a:gd name="connsiteX1-251" fmla="*/ 7299971 w 7318982"/>
              <a:gd name="connsiteY1-252" fmla="*/ 0 h 673446"/>
              <a:gd name="connsiteX2-253" fmla="*/ 7318982 w 7318982"/>
              <a:gd name="connsiteY2-254" fmla="*/ 668601 h 673446"/>
              <a:gd name="connsiteX3-255" fmla="*/ 0 w 7318982"/>
              <a:gd name="connsiteY3-256" fmla="*/ 673446 h 673446"/>
              <a:gd name="connsiteX0-257" fmla="*/ 0 w 7318982"/>
              <a:gd name="connsiteY0-258" fmla="*/ 526624 h 526624"/>
              <a:gd name="connsiteX1-259" fmla="*/ 7166898 w 7318982"/>
              <a:gd name="connsiteY1-260" fmla="*/ 0 h 526624"/>
              <a:gd name="connsiteX2-261" fmla="*/ 7318982 w 7318982"/>
              <a:gd name="connsiteY2-262" fmla="*/ 521779 h 526624"/>
              <a:gd name="connsiteX3-263" fmla="*/ 0 w 7318982"/>
              <a:gd name="connsiteY3-264" fmla="*/ 526624 h 526624"/>
              <a:gd name="connsiteX0-265" fmla="*/ 0 w 7323733"/>
              <a:gd name="connsiteY0-266" fmla="*/ 673445 h 673445"/>
              <a:gd name="connsiteX1-267" fmla="*/ 7323733 w 7323733"/>
              <a:gd name="connsiteY1-268" fmla="*/ 0 h 673445"/>
              <a:gd name="connsiteX2-269" fmla="*/ 7318982 w 7323733"/>
              <a:gd name="connsiteY2-270" fmla="*/ 668600 h 673445"/>
              <a:gd name="connsiteX3-271" fmla="*/ 0 w 7323733"/>
              <a:gd name="connsiteY3-272" fmla="*/ 673445 h 673445"/>
              <a:gd name="connsiteX0-273" fmla="*/ 0 w 7323733"/>
              <a:gd name="connsiteY0-274" fmla="*/ 673445 h 673445"/>
              <a:gd name="connsiteX1-275" fmla="*/ 7323733 w 7323733"/>
              <a:gd name="connsiteY1-276" fmla="*/ 0 h 673445"/>
              <a:gd name="connsiteX2-277" fmla="*/ 7145512 w 7323733"/>
              <a:gd name="connsiteY2-278" fmla="*/ 352371 h 673445"/>
              <a:gd name="connsiteX3-279" fmla="*/ 0 w 7323733"/>
              <a:gd name="connsiteY3-280" fmla="*/ 673445 h 673445"/>
              <a:gd name="connsiteX0-281" fmla="*/ 0 w 7323733"/>
              <a:gd name="connsiteY0-282" fmla="*/ 673445 h 675378"/>
              <a:gd name="connsiteX1-283" fmla="*/ 7323733 w 7323733"/>
              <a:gd name="connsiteY1-284" fmla="*/ 0 h 675378"/>
              <a:gd name="connsiteX2-285" fmla="*/ 7318982 w 7323733"/>
              <a:gd name="connsiteY2-286" fmla="*/ 675378 h 675378"/>
              <a:gd name="connsiteX3-287" fmla="*/ 0 w 7323733"/>
              <a:gd name="connsiteY3-288" fmla="*/ 673445 h 675378"/>
              <a:gd name="connsiteX0-289" fmla="*/ 0 w 7323733"/>
              <a:gd name="connsiteY0-290" fmla="*/ 673445 h 673445"/>
              <a:gd name="connsiteX1-291" fmla="*/ 7323733 w 7323733"/>
              <a:gd name="connsiteY1-292" fmla="*/ 0 h 673445"/>
              <a:gd name="connsiteX2-293" fmla="*/ 7202544 w 7323733"/>
              <a:gd name="connsiteY2-294" fmla="*/ 490158 h 673445"/>
              <a:gd name="connsiteX3-295" fmla="*/ 0 w 7323733"/>
              <a:gd name="connsiteY3-296" fmla="*/ 673445 h 673445"/>
              <a:gd name="connsiteX0-297" fmla="*/ 0 w 7323733"/>
              <a:gd name="connsiteY0-298" fmla="*/ 673445 h 675379"/>
              <a:gd name="connsiteX1-299" fmla="*/ 7323733 w 7323733"/>
              <a:gd name="connsiteY1-300" fmla="*/ 0 h 675379"/>
              <a:gd name="connsiteX2-301" fmla="*/ 7321359 w 7323733"/>
              <a:gd name="connsiteY2-302" fmla="*/ 675379 h 675379"/>
              <a:gd name="connsiteX3-303" fmla="*/ 0 w 7323733"/>
              <a:gd name="connsiteY3-304" fmla="*/ 673445 h 675379"/>
            </a:gdLst>
            <a:ahLst/>
            <a:cxnLst>
              <a:cxn ang="0">
                <a:pos x="connsiteX0-1" y="connsiteY0-2"/>
              </a:cxn>
              <a:cxn ang="0">
                <a:pos x="connsiteX1-3" y="connsiteY1-4"/>
              </a:cxn>
              <a:cxn ang="0">
                <a:pos x="connsiteX2-5" y="connsiteY2-6"/>
              </a:cxn>
              <a:cxn ang="0">
                <a:pos x="connsiteX3-7" y="connsiteY3-8"/>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914400" y="1600201"/>
            <a:ext cx="10363200" cy="3733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reeform 8"/>
          <p:cNvSpPr/>
          <p:nvPr/>
        </p:nvSpPr>
        <p:spPr>
          <a:xfrm>
            <a:off x="-261" y="5412337"/>
            <a:ext cx="10140757"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1" fmla="*/ 190500 w 7436498"/>
              <a:gd name="connsiteY0-2" fmla="*/ 0 h 1004110"/>
              <a:gd name="connsiteX1-3" fmla="*/ 0 w 7436498"/>
              <a:gd name="connsiteY1-4" fmla="*/ 192346 h 1004110"/>
              <a:gd name="connsiteX2-5" fmla="*/ 7053942 w 7436498"/>
              <a:gd name="connsiteY2-6" fmla="*/ 1004110 h 1004110"/>
              <a:gd name="connsiteX3-7" fmla="*/ 7436498 w 7436498"/>
              <a:gd name="connsiteY3-8" fmla="*/ 966787 h 1004110"/>
              <a:gd name="connsiteX4-9" fmla="*/ 190500 w 7436498"/>
              <a:gd name="connsiteY4-10" fmla="*/ 0 h 1004110"/>
              <a:gd name="connsiteX0-11" fmla="*/ 0 w 7448404"/>
              <a:gd name="connsiteY0-12" fmla="*/ 0 h 923148"/>
              <a:gd name="connsiteX1-13" fmla="*/ 11906 w 7448404"/>
              <a:gd name="connsiteY1-14" fmla="*/ 111384 h 923148"/>
              <a:gd name="connsiteX2-15" fmla="*/ 7065848 w 7448404"/>
              <a:gd name="connsiteY2-16" fmla="*/ 923148 h 923148"/>
              <a:gd name="connsiteX3-17" fmla="*/ 7448404 w 7448404"/>
              <a:gd name="connsiteY3-18" fmla="*/ 885825 h 923148"/>
              <a:gd name="connsiteX4-19" fmla="*/ 0 w 7448404"/>
              <a:gd name="connsiteY4-20" fmla="*/ 0 h 923148"/>
              <a:gd name="connsiteX0-21" fmla="*/ 0 w 7448404"/>
              <a:gd name="connsiteY0-22" fmla="*/ 0 h 923148"/>
              <a:gd name="connsiteX1-23" fmla="*/ 164306 w 7448404"/>
              <a:gd name="connsiteY1-24" fmla="*/ 68522 h 923148"/>
              <a:gd name="connsiteX2-25" fmla="*/ 7065848 w 7448404"/>
              <a:gd name="connsiteY2-26" fmla="*/ 923148 h 923148"/>
              <a:gd name="connsiteX3-27" fmla="*/ 7448404 w 7448404"/>
              <a:gd name="connsiteY3-28" fmla="*/ 885825 h 923148"/>
              <a:gd name="connsiteX4-29" fmla="*/ 0 w 7448404"/>
              <a:gd name="connsiteY4-30" fmla="*/ 0 h 923148"/>
              <a:gd name="connsiteX0-31" fmla="*/ 0 w 7448404"/>
              <a:gd name="connsiteY0-32" fmla="*/ 0 h 923148"/>
              <a:gd name="connsiteX1-33" fmla="*/ 302418 w 7448404"/>
              <a:gd name="connsiteY1-34" fmla="*/ 297122 h 923148"/>
              <a:gd name="connsiteX2-35" fmla="*/ 7065848 w 7448404"/>
              <a:gd name="connsiteY2-36" fmla="*/ 923148 h 923148"/>
              <a:gd name="connsiteX3-37" fmla="*/ 7448404 w 7448404"/>
              <a:gd name="connsiteY3-38" fmla="*/ 885825 h 923148"/>
              <a:gd name="connsiteX4-39" fmla="*/ 0 w 7448404"/>
              <a:gd name="connsiteY4-40" fmla="*/ 0 h 923148"/>
              <a:gd name="connsiteX0-41" fmla="*/ 1 w 7448405"/>
              <a:gd name="connsiteY0-42" fmla="*/ 0 h 923148"/>
              <a:gd name="connsiteX1-43" fmla="*/ 0 w 7448405"/>
              <a:gd name="connsiteY1-44" fmla="*/ 75665 h 923148"/>
              <a:gd name="connsiteX2-45" fmla="*/ 7065849 w 7448405"/>
              <a:gd name="connsiteY2-46" fmla="*/ 923148 h 923148"/>
              <a:gd name="connsiteX3-47" fmla="*/ 7448405 w 7448405"/>
              <a:gd name="connsiteY3-48" fmla="*/ 885825 h 923148"/>
              <a:gd name="connsiteX4-49" fmla="*/ 1 w 7448405"/>
              <a:gd name="connsiteY4-50" fmla="*/ 0 h 923148"/>
              <a:gd name="connsiteX0-51" fmla="*/ 1 w 7400780"/>
              <a:gd name="connsiteY0-52" fmla="*/ 0 h 928688"/>
              <a:gd name="connsiteX1-53" fmla="*/ 0 w 7400780"/>
              <a:gd name="connsiteY1-54" fmla="*/ 75665 h 928688"/>
              <a:gd name="connsiteX2-55" fmla="*/ 7065849 w 7400780"/>
              <a:gd name="connsiteY2-56" fmla="*/ 923148 h 928688"/>
              <a:gd name="connsiteX3-57" fmla="*/ 7400780 w 7400780"/>
              <a:gd name="connsiteY3-58" fmla="*/ 928688 h 928688"/>
              <a:gd name="connsiteX4-59" fmla="*/ 1 w 7400780"/>
              <a:gd name="connsiteY4-60" fmla="*/ 0 h 928688"/>
              <a:gd name="connsiteX0-61" fmla="*/ 1 w 7605568"/>
              <a:gd name="connsiteY0-62" fmla="*/ 0 h 923148"/>
              <a:gd name="connsiteX1-63" fmla="*/ 0 w 7605568"/>
              <a:gd name="connsiteY1-64" fmla="*/ 75665 h 923148"/>
              <a:gd name="connsiteX2-65" fmla="*/ 7065849 w 7605568"/>
              <a:gd name="connsiteY2-66" fmla="*/ 923148 h 923148"/>
              <a:gd name="connsiteX3-67" fmla="*/ 7605568 w 7605568"/>
              <a:gd name="connsiteY3-68" fmla="*/ 897732 h 923148"/>
              <a:gd name="connsiteX4-69" fmla="*/ 1 w 7605568"/>
              <a:gd name="connsiteY4-70" fmla="*/ 0 h 923148"/>
              <a:gd name="connsiteX0-71" fmla="*/ 1 w 7605568"/>
              <a:gd name="connsiteY0-72" fmla="*/ 0 h 897732"/>
              <a:gd name="connsiteX1-73" fmla="*/ 0 w 7605568"/>
              <a:gd name="connsiteY1-74" fmla="*/ 75665 h 897732"/>
              <a:gd name="connsiteX2-75" fmla="*/ 7065849 w 7605568"/>
              <a:gd name="connsiteY2-76" fmla="*/ 863617 h 897732"/>
              <a:gd name="connsiteX3-77" fmla="*/ 7605568 w 7605568"/>
              <a:gd name="connsiteY3-78" fmla="*/ 897732 h 897732"/>
              <a:gd name="connsiteX4-79" fmla="*/ 1 w 7605568"/>
              <a:gd name="connsiteY4-80" fmla="*/ 0 h 897732"/>
              <a:gd name="connsiteX0-81" fmla="*/ 1 w 7605568"/>
              <a:gd name="connsiteY0-82" fmla="*/ 0 h 927910"/>
              <a:gd name="connsiteX1-83" fmla="*/ 0 w 7605568"/>
              <a:gd name="connsiteY1-84" fmla="*/ 75665 h 927910"/>
              <a:gd name="connsiteX2-85" fmla="*/ 7225392 w 7605568"/>
              <a:gd name="connsiteY2-86" fmla="*/ 927910 h 927910"/>
              <a:gd name="connsiteX3-87" fmla="*/ 7605568 w 7605568"/>
              <a:gd name="connsiteY3-88" fmla="*/ 897732 h 927910"/>
              <a:gd name="connsiteX4-89" fmla="*/ 1 w 7605568"/>
              <a:gd name="connsiteY4-90" fmla="*/ 0 h 9279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2240967" y="6116508"/>
            <a:ext cx="9954208"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1" fmla="*/ 6958449 w 6958449"/>
              <a:gd name="connsiteY0-2" fmla="*/ 0 h 755780"/>
              <a:gd name="connsiteX1-3" fmla="*/ 0 w 6958449"/>
              <a:gd name="connsiteY1-4" fmla="*/ 712918 h 755780"/>
              <a:gd name="connsiteX2-5" fmla="*/ 212416 w 6958449"/>
              <a:gd name="connsiteY2-6" fmla="*/ 755780 h 755780"/>
              <a:gd name="connsiteX3-7" fmla="*/ 6958449 w 6958449"/>
              <a:gd name="connsiteY3-8" fmla="*/ 74645 h 755780"/>
              <a:gd name="connsiteX4-9" fmla="*/ 6958449 w 6958449"/>
              <a:gd name="connsiteY4-10" fmla="*/ 0 h 755780"/>
              <a:gd name="connsiteX0-11" fmla="*/ 6958449 w 6958449"/>
              <a:gd name="connsiteY0-12" fmla="*/ 0 h 712918"/>
              <a:gd name="connsiteX1-13" fmla="*/ 0 w 6958449"/>
              <a:gd name="connsiteY1-14" fmla="*/ 712918 h 712918"/>
              <a:gd name="connsiteX2-15" fmla="*/ 302903 w 6958449"/>
              <a:gd name="connsiteY2-16" fmla="*/ 705774 h 712918"/>
              <a:gd name="connsiteX3-17" fmla="*/ 6958449 w 6958449"/>
              <a:gd name="connsiteY3-18" fmla="*/ 74645 h 712918"/>
              <a:gd name="connsiteX4-19" fmla="*/ 6958449 w 6958449"/>
              <a:gd name="connsiteY4-20" fmla="*/ 0 h 712918"/>
              <a:gd name="connsiteX0-21" fmla="*/ 6958449 w 6958449"/>
              <a:gd name="connsiteY0-22" fmla="*/ 0 h 741492"/>
              <a:gd name="connsiteX1-23" fmla="*/ 0 w 6958449"/>
              <a:gd name="connsiteY1-24" fmla="*/ 712918 h 741492"/>
              <a:gd name="connsiteX2-25" fmla="*/ 248134 w 6958449"/>
              <a:gd name="connsiteY2-26" fmla="*/ 741492 h 741492"/>
              <a:gd name="connsiteX3-27" fmla="*/ 6958449 w 6958449"/>
              <a:gd name="connsiteY3-28" fmla="*/ 74645 h 741492"/>
              <a:gd name="connsiteX4-29" fmla="*/ 6958449 w 6958449"/>
              <a:gd name="connsiteY4-30" fmla="*/ 0 h 741492"/>
              <a:gd name="connsiteX0-31" fmla="*/ 7465656 w 7465656"/>
              <a:gd name="connsiteY0-32" fmla="*/ 0 h 741493"/>
              <a:gd name="connsiteX1-33" fmla="*/ 0 w 7465656"/>
              <a:gd name="connsiteY1-34" fmla="*/ 741493 h 741493"/>
              <a:gd name="connsiteX2-35" fmla="*/ 755341 w 7465656"/>
              <a:gd name="connsiteY2-36" fmla="*/ 741492 h 741493"/>
              <a:gd name="connsiteX3-37" fmla="*/ 7465656 w 7465656"/>
              <a:gd name="connsiteY3-38" fmla="*/ 74645 h 741493"/>
              <a:gd name="connsiteX4-39" fmla="*/ 7465656 w 7465656"/>
              <a:gd name="connsiteY4-40" fmla="*/ 0 h 7414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9/18/2023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1" y="5545933"/>
            <a:ext cx="12195177"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1" fmla="*/ 0 w 9134475"/>
              <a:gd name="connsiteY0-2" fmla="*/ 33337 h 1214437"/>
              <a:gd name="connsiteX1-3" fmla="*/ 6305550 w 9134475"/>
              <a:gd name="connsiteY1-4" fmla="*/ 1100137 h 1214437"/>
              <a:gd name="connsiteX2-5" fmla="*/ 9044270 w 9134475"/>
              <a:gd name="connsiteY2-6" fmla="*/ 0 h 1214437"/>
              <a:gd name="connsiteX3-7" fmla="*/ 9134475 w 9134475"/>
              <a:gd name="connsiteY3-8" fmla="*/ 1214437 h 1214437"/>
              <a:gd name="connsiteX4-9" fmla="*/ 0 w 9134475"/>
              <a:gd name="connsiteY4-10" fmla="*/ 1214437 h 1214437"/>
              <a:gd name="connsiteX5-11" fmla="*/ 0 w 9134475"/>
              <a:gd name="connsiteY5-12" fmla="*/ 33337 h 1214437"/>
              <a:gd name="connsiteX0-13" fmla="*/ 0 w 9134475"/>
              <a:gd name="connsiteY0-14" fmla="*/ 130968 h 1312068"/>
              <a:gd name="connsiteX1-15" fmla="*/ 6305550 w 9134475"/>
              <a:gd name="connsiteY1-16" fmla="*/ 1197768 h 1312068"/>
              <a:gd name="connsiteX2-17" fmla="*/ 9113111 w 9134475"/>
              <a:gd name="connsiteY2-18" fmla="*/ 0 h 1312068"/>
              <a:gd name="connsiteX3-19" fmla="*/ 9134475 w 9134475"/>
              <a:gd name="connsiteY3-20" fmla="*/ 1312068 h 1312068"/>
              <a:gd name="connsiteX4-21" fmla="*/ 0 w 9134475"/>
              <a:gd name="connsiteY4-22" fmla="*/ 1312068 h 1312068"/>
              <a:gd name="connsiteX5-23" fmla="*/ 0 w 9134475"/>
              <a:gd name="connsiteY5-24" fmla="*/ 130968 h 1312068"/>
              <a:gd name="connsiteX0-25" fmla="*/ 0 w 9113111"/>
              <a:gd name="connsiteY0-26" fmla="*/ 130968 h 1312068"/>
              <a:gd name="connsiteX1-27" fmla="*/ 6305550 w 9113111"/>
              <a:gd name="connsiteY1-28" fmla="*/ 1197768 h 1312068"/>
              <a:gd name="connsiteX2-29" fmla="*/ 9113111 w 9113111"/>
              <a:gd name="connsiteY2-30" fmla="*/ 0 h 1312068"/>
              <a:gd name="connsiteX3-31" fmla="*/ 8958813 w 9113111"/>
              <a:gd name="connsiteY3-32" fmla="*/ 1009649 h 1312068"/>
              <a:gd name="connsiteX4-33" fmla="*/ 0 w 9113111"/>
              <a:gd name="connsiteY4-34" fmla="*/ 1312068 h 1312068"/>
              <a:gd name="connsiteX5-35" fmla="*/ 0 w 9113111"/>
              <a:gd name="connsiteY5-36" fmla="*/ 130968 h 1312068"/>
              <a:gd name="connsiteX0-37" fmla="*/ 0 w 9117860"/>
              <a:gd name="connsiteY0-38" fmla="*/ 130968 h 1314449"/>
              <a:gd name="connsiteX1-39" fmla="*/ 6305550 w 9117860"/>
              <a:gd name="connsiteY1-40" fmla="*/ 1197768 h 1314449"/>
              <a:gd name="connsiteX2-41" fmla="*/ 9113111 w 9117860"/>
              <a:gd name="connsiteY2-42" fmla="*/ 0 h 1314449"/>
              <a:gd name="connsiteX3-43" fmla="*/ 9117860 w 9117860"/>
              <a:gd name="connsiteY3-44" fmla="*/ 1314449 h 1314449"/>
              <a:gd name="connsiteX4-45" fmla="*/ 0 w 9117860"/>
              <a:gd name="connsiteY4-46" fmla="*/ 1312068 h 1314449"/>
              <a:gd name="connsiteX5-47" fmla="*/ 0 w 9117860"/>
              <a:gd name="connsiteY5-48" fmla="*/ 130968 h 13144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101" y="5293518"/>
            <a:ext cx="12192124"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1" fmla="*/ 9525 w 9144000"/>
              <a:gd name="connsiteY0-2" fmla="*/ 666750 h 2114550"/>
              <a:gd name="connsiteX1-3" fmla="*/ 9144000 w 9144000"/>
              <a:gd name="connsiteY1-4" fmla="*/ 0 h 2114550"/>
              <a:gd name="connsiteX2-5" fmla="*/ 9144000 w 9144000"/>
              <a:gd name="connsiteY2-6" fmla="*/ 914400 h 2114550"/>
              <a:gd name="connsiteX3-7" fmla="*/ 6334125 w 9144000"/>
              <a:gd name="connsiteY3-8" fmla="*/ 2114550 h 2114550"/>
              <a:gd name="connsiteX4-9" fmla="*/ 0 w 9144000"/>
              <a:gd name="connsiteY4-10" fmla="*/ 1047750 h 2114550"/>
              <a:gd name="connsiteX5-11" fmla="*/ 9525 w 9144000"/>
              <a:gd name="connsiteY5-12" fmla="*/ 666750 h 2114550"/>
              <a:gd name="connsiteX0-13" fmla="*/ 9525 w 9144000"/>
              <a:gd name="connsiteY0-14" fmla="*/ 9525 h 1457325"/>
              <a:gd name="connsiteX1-15" fmla="*/ 9144000 w 9144000"/>
              <a:gd name="connsiteY1-16" fmla="*/ 0 h 1457325"/>
              <a:gd name="connsiteX2-17" fmla="*/ 9144000 w 9144000"/>
              <a:gd name="connsiteY2-18" fmla="*/ 257175 h 1457325"/>
              <a:gd name="connsiteX3-19" fmla="*/ 6334125 w 9144000"/>
              <a:gd name="connsiteY3-20" fmla="*/ 1457325 h 1457325"/>
              <a:gd name="connsiteX4-21" fmla="*/ 0 w 9144000"/>
              <a:gd name="connsiteY4-22" fmla="*/ 390525 h 1457325"/>
              <a:gd name="connsiteX5-23" fmla="*/ 9525 w 9144000"/>
              <a:gd name="connsiteY5-24" fmla="*/ 9525 h 1457325"/>
              <a:gd name="connsiteX0-25" fmla="*/ 9525 w 9144000"/>
              <a:gd name="connsiteY0-26" fmla="*/ 9525 h 1457325"/>
              <a:gd name="connsiteX1-27" fmla="*/ 9144000 w 9144000"/>
              <a:gd name="connsiteY1-28" fmla="*/ 0 h 1457325"/>
              <a:gd name="connsiteX2-29" fmla="*/ 9144000 w 9144000"/>
              <a:gd name="connsiteY2-30" fmla="*/ 257175 h 1457325"/>
              <a:gd name="connsiteX3-31" fmla="*/ 6334125 w 9144000"/>
              <a:gd name="connsiteY3-32" fmla="*/ 1457325 h 1457325"/>
              <a:gd name="connsiteX4-33" fmla="*/ 0 w 9144000"/>
              <a:gd name="connsiteY4-34" fmla="*/ 390525 h 1457325"/>
              <a:gd name="connsiteX5-35" fmla="*/ 9525 w 9144000"/>
              <a:gd name="connsiteY5-36" fmla="*/ 9525 h 1457325"/>
              <a:gd name="connsiteX0-37" fmla="*/ 355114 w 9144000"/>
              <a:gd name="connsiteY0-38" fmla="*/ 0 h 1562100"/>
              <a:gd name="connsiteX1-39" fmla="*/ 9144000 w 9144000"/>
              <a:gd name="connsiteY1-40" fmla="*/ 104775 h 1562100"/>
              <a:gd name="connsiteX2-41" fmla="*/ 9144000 w 9144000"/>
              <a:gd name="connsiteY2-42" fmla="*/ 361950 h 1562100"/>
              <a:gd name="connsiteX3-43" fmla="*/ 6334125 w 9144000"/>
              <a:gd name="connsiteY3-44" fmla="*/ 1562100 h 1562100"/>
              <a:gd name="connsiteX4-45" fmla="*/ 0 w 9144000"/>
              <a:gd name="connsiteY4-46" fmla="*/ 495300 h 1562100"/>
              <a:gd name="connsiteX5-47" fmla="*/ 355114 w 9144000"/>
              <a:gd name="connsiteY5-48" fmla="*/ 0 h 1562100"/>
              <a:gd name="connsiteX0-49" fmla="*/ 411923 w 9144000"/>
              <a:gd name="connsiteY0-50" fmla="*/ 83344 h 1457325"/>
              <a:gd name="connsiteX1-51" fmla="*/ 9144000 w 9144000"/>
              <a:gd name="connsiteY1-52" fmla="*/ 0 h 1457325"/>
              <a:gd name="connsiteX2-53" fmla="*/ 9144000 w 9144000"/>
              <a:gd name="connsiteY2-54" fmla="*/ 257175 h 1457325"/>
              <a:gd name="connsiteX3-55" fmla="*/ 6334125 w 9144000"/>
              <a:gd name="connsiteY3-56" fmla="*/ 1457325 h 1457325"/>
              <a:gd name="connsiteX4-57" fmla="*/ 0 w 9144000"/>
              <a:gd name="connsiteY4-58" fmla="*/ 390525 h 1457325"/>
              <a:gd name="connsiteX5-59" fmla="*/ 411923 w 9144000"/>
              <a:gd name="connsiteY5-60" fmla="*/ 83344 h 1457325"/>
              <a:gd name="connsiteX0-61" fmla="*/ 28462 w 9144000"/>
              <a:gd name="connsiteY0-62" fmla="*/ 9525 h 1457325"/>
              <a:gd name="connsiteX1-63" fmla="*/ 9144000 w 9144000"/>
              <a:gd name="connsiteY1-64" fmla="*/ 0 h 1457325"/>
              <a:gd name="connsiteX2-65" fmla="*/ 9144000 w 9144000"/>
              <a:gd name="connsiteY2-66" fmla="*/ 257175 h 1457325"/>
              <a:gd name="connsiteX3-67" fmla="*/ 6334125 w 9144000"/>
              <a:gd name="connsiteY3-68" fmla="*/ 1457325 h 1457325"/>
              <a:gd name="connsiteX4-69" fmla="*/ 0 w 9144000"/>
              <a:gd name="connsiteY4-70" fmla="*/ 390525 h 1457325"/>
              <a:gd name="connsiteX5-71" fmla="*/ 28462 w 9144000"/>
              <a:gd name="connsiteY5-72" fmla="*/ 9525 h 1457325"/>
              <a:gd name="connsiteX0-73" fmla="*/ 108942 w 9144000"/>
              <a:gd name="connsiteY0-74" fmla="*/ 104775 h 1457325"/>
              <a:gd name="connsiteX1-75" fmla="*/ 9144000 w 9144000"/>
              <a:gd name="connsiteY1-76" fmla="*/ 0 h 1457325"/>
              <a:gd name="connsiteX2-77" fmla="*/ 9144000 w 9144000"/>
              <a:gd name="connsiteY2-78" fmla="*/ 257175 h 1457325"/>
              <a:gd name="connsiteX3-79" fmla="*/ 6334125 w 9144000"/>
              <a:gd name="connsiteY3-80" fmla="*/ 1457325 h 1457325"/>
              <a:gd name="connsiteX4-81" fmla="*/ 0 w 9144000"/>
              <a:gd name="connsiteY4-82" fmla="*/ 390525 h 1457325"/>
              <a:gd name="connsiteX5-83" fmla="*/ 108942 w 9144000"/>
              <a:gd name="connsiteY5-84" fmla="*/ 104775 h 1457325"/>
              <a:gd name="connsiteX0-85" fmla="*/ 26095 w 9144000"/>
              <a:gd name="connsiteY0-86" fmla="*/ 14288 h 1457325"/>
              <a:gd name="connsiteX1-87" fmla="*/ 9144000 w 9144000"/>
              <a:gd name="connsiteY1-88" fmla="*/ 0 h 1457325"/>
              <a:gd name="connsiteX2-89" fmla="*/ 9144000 w 9144000"/>
              <a:gd name="connsiteY2-90" fmla="*/ 257175 h 1457325"/>
              <a:gd name="connsiteX3-91" fmla="*/ 6334125 w 9144000"/>
              <a:gd name="connsiteY3-92" fmla="*/ 1457325 h 1457325"/>
              <a:gd name="connsiteX4-93" fmla="*/ 0 w 9144000"/>
              <a:gd name="connsiteY4-94" fmla="*/ 390525 h 1457325"/>
              <a:gd name="connsiteX5-95" fmla="*/ 26095 w 9144000"/>
              <a:gd name="connsiteY5-96" fmla="*/ 14288 h 1457325"/>
              <a:gd name="connsiteX0-97" fmla="*/ 0 w 9117905"/>
              <a:gd name="connsiteY0-98" fmla="*/ 14288 h 1457325"/>
              <a:gd name="connsiteX1-99" fmla="*/ 9117905 w 9117905"/>
              <a:gd name="connsiteY1-100" fmla="*/ 0 h 1457325"/>
              <a:gd name="connsiteX2-101" fmla="*/ 9117905 w 9117905"/>
              <a:gd name="connsiteY2-102" fmla="*/ 257175 h 1457325"/>
              <a:gd name="connsiteX3-103" fmla="*/ 6308030 w 9117905"/>
              <a:gd name="connsiteY3-104" fmla="*/ 1457325 h 1457325"/>
              <a:gd name="connsiteX4-105" fmla="*/ 212977 w 9117905"/>
              <a:gd name="connsiteY4-106" fmla="*/ 311944 h 1457325"/>
              <a:gd name="connsiteX5-107" fmla="*/ 0 w 9117905"/>
              <a:gd name="connsiteY5-108" fmla="*/ 14288 h 1457325"/>
              <a:gd name="connsiteX0-109" fmla="*/ 0 w 9117905"/>
              <a:gd name="connsiteY0-110" fmla="*/ 14288 h 1457325"/>
              <a:gd name="connsiteX1-111" fmla="*/ 9117905 w 9117905"/>
              <a:gd name="connsiteY1-112" fmla="*/ 0 h 1457325"/>
              <a:gd name="connsiteX2-113" fmla="*/ 9117905 w 9117905"/>
              <a:gd name="connsiteY2-114" fmla="*/ 257175 h 1457325"/>
              <a:gd name="connsiteX3-115" fmla="*/ 6308030 w 9117905"/>
              <a:gd name="connsiteY3-116" fmla="*/ 1457325 h 1457325"/>
              <a:gd name="connsiteX4-117" fmla="*/ 2310 w 9117905"/>
              <a:gd name="connsiteY4-118" fmla="*/ 376237 h 1457325"/>
              <a:gd name="connsiteX5-119" fmla="*/ 0 w 9117905"/>
              <a:gd name="connsiteY5-120" fmla="*/ 14288 h 1457325"/>
              <a:gd name="connsiteX0-121" fmla="*/ 0 w 9117905"/>
              <a:gd name="connsiteY0-122" fmla="*/ 14288 h 1531144"/>
              <a:gd name="connsiteX1-123" fmla="*/ 9117905 w 9117905"/>
              <a:gd name="connsiteY1-124" fmla="*/ 0 h 1531144"/>
              <a:gd name="connsiteX2-125" fmla="*/ 9117905 w 9117905"/>
              <a:gd name="connsiteY2-126" fmla="*/ 257175 h 1531144"/>
              <a:gd name="connsiteX3-127" fmla="*/ 6308030 w 9117905"/>
              <a:gd name="connsiteY3-128" fmla="*/ 1531144 h 1531144"/>
              <a:gd name="connsiteX4-129" fmla="*/ 2310 w 9117905"/>
              <a:gd name="connsiteY4-130" fmla="*/ 376237 h 1531144"/>
              <a:gd name="connsiteX5-131" fmla="*/ 0 w 9117905"/>
              <a:gd name="connsiteY5-132" fmla="*/ 14288 h 1531144"/>
              <a:gd name="connsiteX0-133" fmla="*/ 0 w 9117905"/>
              <a:gd name="connsiteY0-134" fmla="*/ 14288 h 1450181"/>
              <a:gd name="connsiteX1-135" fmla="*/ 9117905 w 9117905"/>
              <a:gd name="connsiteY1-136" fmla="*/ 0 h 1450181"/>
              <a:gd name="connsiteX2-137" fmla="*/ 9117905 w 9117905"/>
              <a:gd name="connsiteY2-138" fmla="*/ 257175 h 1450181"/>
              <a:gd name="connsiteX3-139" fmla="*/ 6260689 w 9117905"/>
              <a:gd name="connsiteY3-140" fmla="*/ 1450181 h 1450181"/>
              <a:gd name="connsiteX4-141" fmla="*/ 2310 w 9117905"/>
              <a:gd name="connsiteY4-142" fmla="*/ 376237 h 1450181"/>
              <a:gd name="connsiteX5-143" fmla="*/ 0 w 9117905"/>
              <a:gd name="connsiteY5-144" fmla="*/ 14288 h 1450181"/>
              <a:gd name="connsiteX0-145" fmla="*/ 0 w 9117905"/>
              <a:gd name="connsiteY0-146" fmla="*/ 14288 h 1450181"/>
              <a:gd name="connsiteX1-147" fmla="*/ 9117905 w 9117905"/>
              <a:gd name="connsiteY1-148" fmla="*/ 0 h 1450181"/>
              <a:gd name="connsiteX2-149" fmla="*/ 8994819 w 9117905"/>
              <a:gd name="connsiteY2-150" fmla="*/ 257175 h 1450181"/>
              <a:gd name="connsiteX3-151" fmla="*/ 6260689 w 9117905"/>
              <a:gd name="connsiteY3-152" fmla="*/ 1450181 h 1450181"/>
              <a:gd name="connsiteX4-153" fmla="*/ 2310 w 9117905"/>
              <a:gd name="connsiteY4-154" fmla="*/ 376237 h 1450181"/>
              <a:gd name="connsiteX5-155" fmla="*/ 0 w 9117905"/>
              <a:gd name="connsiteY5-156" fmla="*/ 14288 h 1450181"/>
              <a:gd name="connsiteX0-157" fmla="*/ 0 w 9117905"/>
              <a:gd name="connsiteY0-158" fmla="*/ 14288 h 1450181"/>
              <a:gd name="connsiteX1-159" fmla="*/ 9117905 w 9117905"/>
              <a:gd name="connsiteY1-160" fmla="*/ 0 h 1450181"/>
              <a:gd name="connsiteX2-161" fmla="*/ 9106070 w 9117905"/>
              <a:gd name="connsiteY2-162" fmla="*/ 257175 h 1450181"/>
              <a:gd name="connsiteX3-163" fmla="*/ 6260689 w 9117905"/>
              <a:gd name="connsiteY3-164" fmla="*/ 1450181 h 1450181"/>
              <a:gd name="connsiteX4-165" fmla="*/ 2310 w 9117905"/>
              <a:gd name="connsiteY4-166" fmla="*/ 376237 h 1450181"/>
              <a:gd name="connsiteX5-167" fmla="*/ 0 w 9117905"/>
              <a:gd name="connsiteY5-168" fmla="*/ 14288 h 1450181"/>
              <a:gd name="connsiteX0-169" fmla="*/ 0 w 9106070"/>
              <a:gd name="connsiteY0-170" fmla="*/ 0 h 1435893"/>
              <a:gd name="connsiteX1-171" fmla="*/ 9013755 w 9106070"/>
              <a:gd name="connsiteY1-172" fmla="*/ 97630 h 1435893"/>
              <a:gd name="connsiteX2-173" fmla="*/ 9106070 w 9106070"/>
              <a:gd name="connsiteY2-174" fmla="*/ 242887 h 1435893"/>
              <a:gd name="connsiteX3-175" fmla="*/ 6260689 w 9106070"/>
              <a:gd name="connsiteY3-176" fmla="*/ 1435893 h 1435893"/>
              <a:gd name="connsiteX4-177" fmla="*/ 2310 w 9106070"/>
              <a:gd name="connsiteY4-178" fmla="*/ 361949 h 1435893"/>
              <a:gd name="connsiteX5-179" fmla="*/ 0 w 9106070"/>
              <a:gd name="connsiteY5-180" fmla="*/ 0 h 1435893"/>
              <a:gd name="connsiteX0-181" fmla="*/ 0 w 9106070"/>
              <a:gd name="connsiteY0-182" fmla="*/ 2 h 1435895"/>
              <a:gd name="connsiteX1-183" fmla="*/ 9096602 w 9106070"/>
              <a:gd name="connsiteY1-184" fmla="*/ 0 h 1435895"/>
              <a:gd name="connsiteX2-185" fmla="*/ 9106070 w 9106070"/>
              <a:gd name="connsiteY2-186" fmla="*/ 242889 h 1435895"/>
              <a:gd name="connsiteX3-187" fmla="*/ 6260689 w 9106070"/>
              <a:gd name="connsiteY3-188" fmla="*/ 1435895 h 1435895"/>
              <a:gd name="connsiteX4-189" fmla="*/ 2310 w 9106070"/>
              <a:gd name="connsiteY4-190" fmla="*/ 361951 h 1435895"/>
              <a:gd name="connsiteX5-191" fmla="*/ 0 w 9106070"/>
              <a:gd name="connsiteY5-192" fmla="*/ 2 h 1435895"/>
              <a:gd name="connsiteX0-193" fmla="*/ 0 w 9106070"/>
              <a:gd name="connsiteY0-194" fmla="*/ 0 h 1435893"/>
              <a:gd name="connsiteX1-195" fmla="*/ 8973515 w 9106070"/>
              <a:gd name="connsiteY1-196" fmla="*/ 123823 h 1435893"/>
              <a:gd name="connsiteX2-197" fmla="*/ 9106070 w 9106070"/>
              <a:gd name="connsiteY2-198" fmla="*/ 242887 h 1435893"/>
              <a:gd name="connsiteX3-199" fmla="*/ 6260689 w 9106070"/>
              <a:gd name="connsiteY3-200" fmla="*/ 1435893 h 1435893"/>
              <a:gd name="connsiteX4-201" fmla="*/ 2310 w 9106070"/>
              <a:gd name="connsiteY4-202" fmla="*/ 361949 h 1435893"/>
              <a:gd name="connsiteX5-203" fmla="*/ 0 w 9106070"/>
              <a:gd name="connsiteY5-204" fmla="*/ 0 h 1435893"/>
              <a:gd name="connsiteX0-205" fmla="*/ 0 w 9106070"/>
              <a:gd name="connsiteY0-206" fmla="*/ 7145 h 1443038"/>
              <a:gd name="connsiteX1-207" fmla="*/ 9089499 w 9106070"/>
              <a:gd name="connsiteY1-208" fmla="*/ 0 h 1443038"/>
              <a:gd name="connsiteX2-209" fmla="*/ 9106070 w 9106070"/>
              <a:gd name="connsiteY2-210" fmla="*/ 250032 h 1443038"/>
              <a:gd name="connsiteX3-211" fmla="*/ 6260689 w 9106070"/>
              <a:gd name="connsiteY3-212" fmla="*/ 1443038 h 1443038"/>
              <a:gd name="connsiteX4-213" fmla="*/ 2310 w 9106070"/>
              <a:gd name="connsiteY4-214" fmla="*/ 369094 h 1443038"/>
              <a:gd name="connsiteX5-215" fmla="*/ 0 w 9106070"/>
              <a:gd name="connsiteY5-216" fmla="*/ 7145 h 1443038"/>
              <a:gd name="connsiteX0-217" fmla="*/ 0 w 9089499"/>
              <a:gd name="connsiteY0-218" fmla="*/ 7145 h 1443038"/>
              <a:gd name="connsiteX1-219" fmla="*/ 9089499 w 9089499"/>
              <a:gd name="connsiteY1-220" fmla="*/ 0 h 1443038"/>
              <a:gd name="connsiteX2-221" fmla="*/ 8923808 w 9089499"/>
              <a:gd name="connsiteY2-222" fmla="*/ 197644 h 1443038"/>
              <a:gd name="connsiteX3-223" fmla="*/ 6260689 w 9089499"/>
              <a:gd name="connsiteY3-224" fmla="*/ 1443038 h 1443038"/>
              <a:gd name="connsiteX4-225" fmla="*/ 2310 w 9089499"/>
              <a:gd name="connsiteY4-226" fmla="*/ 369094 h 1443038"/>
              <a:gd name="connsiteX5-227" fmla="*/ 0 w 9089499"/>
              <a:gd name="connsiteY5-228" fmla="*/ 7145 h 1443038"/>
              <a:gd name="connsiteX0-229" fmla="*/ 0 w 9089499"/>
              <a:gd name="connsiteY0-230" fmla="*/ 7145 h 1443038"/>
              <a:gd name="connsiteX1-231" fmla="*/ 9089499 w 9089499"/>
              <a:gd name="connsiteY1-232" fmla="*/ 0 h 1443038"/>
              <a:gd name="connsiteX2-233" fmla="*/ 9084767 w 9089499"/>
              <a:gd name="connsiteY2-234" fmla="*/ 247650 h 1443038"/>
              <a:gd name="connsiteX3-235" fmla="*/ 6260689 w 9089499"/>
              <a:gd name="connsiteY3-236" fmla="*/ 1443038 h 1443038"/>
              <a:gd name="connsiteX4-237" fmla="*/ 2310 w 9089499"/>
              <a:gd name="connsiteY4-238" fmla="*/ 369094 h 1443038"/>
              <a:gd name="connsiteX5-239" fmla="*/ 0 w 9089499"/>
              <a:gd name="connsiteY5-240" fmla="*/ 7145 h 1443038"/>
              <a:gd name="connsiteX0-241" fmla="*/ 0 w 9089499"/>
              <a:gd name="connsiteY0-242" fmla="*/ 7145 h 1443038"/>
              <a:gd name="connsiteX1-243" fmla="*/ 9089499 w 9089499"/>
              <a:gd name="connsiteY1-244" fmla="*/ 0 h 1443038"/>
              <a:gd name="connsiteX2-245" fmla="*/ 8982984 w 9089499"/>
              <a:gd name="connsiteY2-246" fmla="*/ 202406 h 1443038"/>
              <a:gd name="connsiteX3-247" fmla="*/ 6260689 w 9089499"/>
              <a:gd name="connsiteY3-248" fmla="*/ 1443038 h 1443038"/>
              <a:gd name="connsiteX4-249" fmla="*/ 2310 w 9089499"/>
              <a:gd name="connsiteY4-250" fmla="*/ 369094 h 1443038"/>
              <a:gd name="connsiteX5-251" fmla="*/ 0 w 9089499"/>
              <a:gd name="connsiteY5-252" fmla="*/ 7145 h 1443038"/>
              <a:gd name="connsiteX0-253" fmla="*/ 0 w 9089499"/>
              <a:gd name="connsiteY0-254" fmla="*/ 7145 h 1443038"/>
              <a:gd name="connsiteX1-255" fmla="*/ 9089499 w 9089499"/>
              <a:gd name="connsiteY1-256" fmla="*/ 0 h 1443038"/>
              <a:gd name="connsiteX2-257" fmla="*/ 9087134 w 9089499"/>
              <a:gd name="connsiteY2-258" fmla="*/ 254793 h 1443038"/>
              <a:gd name="connsiteX3-259" fmla="*/ 6260689 w 9089499"/>
              <a:gd name="connsiteY3-260" fmla="*/ 1443038 h 1443038"/>
              <a:gd name="connsiteX4-261" fmla="*/ 2310 w 9089499"/>
              <a:gd name="connsiteY4-262" fmla="*/ 369094 h 1443038"/>
              <a:gd name="connsiteX5-263" fmla="*/ 0 w 9089499"/>
              <a:gd name="connsiteY5-264" fmla="*/ 7145 h 1443038"/>
              <a:gd name="connsiteX0-265" fmla="*/ 0 w 9089499"/>
              <a:gd name="connsiteY0-266" fmla="*/ 7145 h 1443038"/>
              <a:gd name="connsiteX1-267" fmla="*/ 9089499 w 9089499"/>
              <a:gd name="connsiteY1-268" fmla="*/ 0 h 1443038"/>
              <a:gd name="connsiteX2-269" fmla="*/ 9087134 w 9089499"/>
              <a:gd name="connsiteY2-270" fmla="*/ 254793 h 1443038"/>
              <a:gd name="connsiteX3-271" fmla="*/ 6260689 w 9089499"/>
              <a:gd name="connsiteY3-272" fmla="*/ 1443038 h 1443038"/>
              <a:gd name="connsiteX4-273" fmla="*/ 130131 w 9089499"/>
              <a:gd name="connsiteY4-274" fmla="*/ 266700 h 1443038"/>
              <a:gd name="connsiteX5-275" fmla="*/ 0 w 9089499"/>
              <a:gd name="connsiteY5-276" fmla="*/ 7145 h 1443038"/>
              <a:gd name="connsiteX0-277" fmla="*/ 57 w 9089556"/>
              <a:gd name="connsiteY0-278" fmla="*/ 7145 h 1443038"/>
              <a:gd name="connsiteX1-279" fmla="*/ 9089556 w 9089556"/>
              <a:gd name="connsiteY1-280" fmla="*/ 0 h 1443038"/>
              <a:gd name="connsiteX2-281" fmla="*/ 9087191 w 9089556"/>
              <a:gd name="connsiteY2-282" fmla="*/ 254793 h 1443038"/>
              <a:gd name="connsiteX3-283" fmla="*/ 6260746 w 9089556"/>
              <a:gd name="connsiteY3-284" fmla="*/ 1443038 h 1443038"/>
              <a:gd name="connsiteX4-285" fmla="*/ 0 w 9089556"/>
              <a:gd name="connsiteY4-286" fmla="*/ 366713 h 1443038"/>
              <a:gd name="connsiteX5-287" fmla="*/ 57 w 9089556"/>
              <a:gd name="connsiteY5-288" fmla="*/ 7145 h 14430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101" y="5293518"/>
            <a:ext cx="12192124"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1" fmla="*/ 9525 w 9144000"/>
              <a:gd name="connsiteY0-2" fmla="*/ 666750 h 2114550"/>
              <a:gd name="connsiteX1-3" fmla="*/ 9144000 w 9144000"/>
              <a:gd name="connsiteY1-4" fmla="*/ 0 h 2114550"/>
              <a:gd name="connsiteX2-5" fmla="*/ 9144000 w 9144000"/>
              <a:gd name="connsiteY2-6" fmla="*/ 914400 h 2114550"/>
              <a:gd name="connsiteX3-7" fmla="*/ 6334125 w 9144000"/>
              <a:gd name="connsiteY3-8" fmla="*/ 2114550 h 2114550"/>
              <a:gd name="connsiteX4-9" fmla="*/ 0 w 9144000"/>
              <a:gd name="connsiteY4-10" fmla="*/ 1047750 h 2114550"/>
              <a:gd name="connsiteX5-11" fmla="*/ 9525 w 9144000"/>
              <a:gd name="connsiteY5-12" fmla="*/ 666750 h 2114550"/>
              <a:gd name="connsiteX0-13" fmla="*/ 9525 w 9144000"/>
              <a:gd name="connsiteY0-14" fmla="*/ 9525 h 1457325"/>
              <a:gd name="connsiteX1-15" fmla="*/ 9144000 w 9144000"/>
              <a:gd name="connsiteY1-16" fmla="*/ 0 h 1457325"/>
              <a:gd name="connsiteX2-17" fmla="*/ 9144000 w 9144000"/>
              <a:gd name="connsiteY2-18" fmla="*/ 257175 h 1457325"/>
              <a:gd name="connsiteX3-19" fmla="*/ 6334125 w 9144000"/>
              <a:gd name="connsiteY3-20" fmla="*/ 1457325 h 1457325"/>
              <a:gd name="connsiteX4-21" fmla="*/ 0 w 9144000"/>
              <a:gd name="connsiteY4-22" fmla="*/ 390525 h 1457325"/>
              <a:gd name="connsiteX5-23" fmla="*/ 9525 w 9144000"/>
              <a:gd name="connsiteY5-24" fmla="*/ 9525 h 1457325"/>
              <a:gd name="connsiteX0-25" fmla="*/ 9525 w 9144000"/>
              <a:gd name="connsiteY0-26" fmla="*/ 9525 h 1457325"/>
              <a:gd name="connsiteX1-27" fmla="*/ 9144000 w 9144000"/>
              <a:gd name="connsiteY1-28" fmla="*/ 0 h 1457325"/>
              <a:gd name="connsiteX2-29" fmla="*/ 9144000 w 9144000"/>
              <a:gd name="connsiteY2-30" fmla="*/ 257175 h 1457325"/>
              <a:gd name="connsiteX3-31" fmla="*/ 6334125 w 9144000"/>
              <a:gd name="connsiteY3-32" fmla="*/ 1457325 h 1457325"/>
              <a:gd name="connsiteX4-33" fmla="*/ 0 w 9144000"/>
              <a:gd name="connsiteY4-34" fmla="*/ 390525 h 1457325"/>
              <a:gd name="connsiteX5-35" fmla="*/ 9525 w 9144000"/>
              <a:gd name="connsiteY5-36" fmla="*/ 9525 h 1457325"/>
              <a:gd name="connsiteX0-37" fmla="*/ 355114 w 9144000"/>
              <a:gd name="connsiteY0-38" fmla="*/ 0 h 1562100"/>
              <a:gd name="connsiteX1-39" fmla="*/ 9144000 w 9144000"/>
              <a:gd name="connsiteY1-40" fmla="*/ 104775 h 1562100"/>
              <a:gd name="connsiteX2-41" fmla="*/ 9144000 w 9144000"/>
              <a:gd name="connsiteY2-42" fmla="*/ 361950 h 1562100"/>
              <a:gd name="connsiteX3-43" fmla="*/ 6334125 w 9144000"/>
              <a:gd name="connsiteY3-44" fmla="*/ 1562100 h 1562100"/>
              <a:gd name="connsiteX4-45" fmla="*/ 0 w 9144000"/>
              <a:gd name="connsiteY4-46" fmla="*/ 495300 h 1562100"/>
              <a:gd name="connsiteX5-47" fmla="*/ 355114 w 9144000"/>
              <a:gd name="connsiteY5-48" fmla="*/ 0 h 1562100"/>
              <a:gd name="connsiteX0-49" fmla="*/ 411923 w 9144000"/>
              <a:gd name="connsiteY0-50" fmla="*/ 83344 h 1457325"/>
              <a:gd name="connsiteX1-51" fmla="*/ 9144000 w 9144000"/>
              <a:gd name="connsiteY1-52" fmla="*/ 0 h 1457325"/>
              <a:gd name="connsiteX2-53" fmla="*/ 9144000 w 9144000"/>
              <a:gd name="connsiteY2-54" fmla="*/ 257175 h 1457325"/>
              <a:gd name="connsiteX3-55" fmla="*/ 6334125 w 9144000"/>
              <a:gd name="connsiteY3-56" fmla="*/ 1457325 h 1457325"/>
              <a:gd name="connsiteX4-57" fmla="*/ 0 w 9144000"/>
              <a:gd name="connsiteY4-58" fmla="*/ 390525 h 1457325"/>
              <a:gd name="connsiteX5-59" fmla="*/ 411923 w 9144000"/>
              <a:gd name="connsiteY5-60" fmla="*/ 83344 h 1457325"/>
              <a:gd name="connsiteX0-61" fmla="*/ 28462 w 9144000"/>
              <a:gd name="connsiteY0-62" fmla="*/ 9525 h 1457325"/>
              <a:gd name="connsiteX1-63" fmla="*/ 9144000 w 9144000"/>
              <a:gd name="connsiteY1-64" fmla="*/ 0 h 1457325"/>
              <a:gd name="connsiteX2-65" fmla="*/ 9144000 w 9144000"/>
              <a:gd name="connsiteY2-66" fmla="*/ 257175 h 1457325"/>
              <a:gd name="connsiteX3-67" fmla="*/ 6334125 w 9144000"/>
              <a:gd name="connsiteY3-68" fmla="*/ 1457325 h 1457325"/>
              <a:gd name="connsiteX4-69" fmla="*/ 0 w 9144000"/>
              <a:gd name="connsiteY4-70" fmla="*/ 390525 h 1457325"/>
              <a:gd name="connsiteX5-71" fmla="*/ 28462 w 9144000"/>
              <a:gd name="connsiteY5-72" fmla="*/ 9525 h 1457325"/>
              <a:gd name="connsiteX0-73" fmla="*/ 108942 w 9144000"/>
              <a:gd name="connsiteY0-74" fmla="*/ 104775 h 1457325"/>
              <a:gd name="connsiteX1-75" fmla="*/ 9144000 w 9144000"/>
              <a:gd name="connsiteY1-76" fmla="*/ 0 h 1457325"/>
              <a:gd name="connsiteX2-77" fmla="*/ 9144000 w 9144000"/>
              <a:gd name="connsiteY2-78" fmla="*/ 257175 h 1457325"/>
              <a:gd name="connsiteX3-79" fmla="*/ 6334125 w 9144000"/>
              <a:gd name="connsiteY3-80" fmla="*/ 1457325 h 1457325"/>
              <a:gd name="connsiteX4-81" fmla="*/ 0 w 9144000"/>
              <a:gd name="connsiteY4-82" fmla="*/ 390525 h 1457325"/>
              <a:gd name="connsiteX5-83" fmla="*/ 108942 w 9144000"/>
              <a:gd name="connsiteY5-84" fmla="*/ 104775 h 1457325"/>
              <a:gd name="connsiteX0-85" fmla="*/ 26095 w 9144000"/>
              <a:gd name="connsiteY0-86" fmla="*/ 14288 h 1457325"/>
              <a:gd name="connsiteX1-87" fmla="*/ 9144000 w 9144000"/>
              <a:gd name="connsiteY1-88" fmla="*/ 0 h 1457325"/>
              <a:gd name="connsiteX2-89" fmla="*/ 9144000 w 9144000"/>
              <a:gd name="connsiteY2-90" fmla="*/ 257175 h 1457325"/>
              <a:gd name="connsiteX3-91" fmla="*/ 6334125 w 9144000"/>
              <a:gd name="connsiteY3-92" fmla="*/ 1457325 h 1457325"/>
              <a:gd name="connsiteX4-93" fmla="*/ 0 w 9144000"/>
              <a:gd name="connsiteY4-94" fmla="*/ 390525 h 1457325"/>
              <a:gd name="connsiteX5-95" fmla="*/ 26095 w 9144000"/>
              <a:gd name="connsiteY5-96" fmla="*/ 14288 h 1457325"/>
              <a:gd name="connsiteX0-97" fmla="*/ 0 w 9117905"/>
              <a:gd name="connsiteY0-98" fmla="*/ 14288 h 1457325"/>
              <a:gd name="connsiteX1-99" fmla="*/ 9117905 w 9117905"/>
              <a:gd name="connsiteY1-100" fmla="*/ 0 h 1457325"/>
              <a:gd name="connsiteX2-101" fmla="*/ 9117905 w 9117905"/>
              <a:gd name="connsiteY2-102" fmla="*/ 257175 h 1457325"/>
              <a:gd name="connsiteX3-103" fmla="*/ 6308030 w 9117905"/>
              <a:gd name="connsiteY3-104" fmla="*/ 1457325 h 1457325"/>
              <a:gd name="connsiteX4-105" fmla="*/ 212977 w 9117905"/>
              <a:gd name="connsiteY4-106" fmla="*/ 311944 h 1457325"/>
              <a:gd name="connsiteX5-107" fmla="*/ 0 w 9117905"/>
              <a:gd name="connsiteY5-108" fmla="*/ 14288 h 1457325"/>
              <a:gd name="connsiteX0-109" fmla="*/ 0 w 9117905"/>
              <a:gd name="connsiteY0-110" fmla="*/ 14288 h 1457325"/>
              <a:gd name="connsiteX1-111" fmla="*/ 9117905 w 9117905"/>
              <a:gd name="connsiteY1-112" fmla="*/ 0 h 1457325"/>
              <a:gd name="connsiteX2-113" fmla="*/ 9117905 w 9117905"/>
              <a:gd name="connsiteY2-114" fmla="*/ 257175 h 1457325"/>
              <a:gd name="connsiteX3-115" fmla="*/ 6308030 w 9117905"/>
              <a:gd name="connsiteY3-116" fmla="*/ 1457325 h 1457325"/>
              <a:gd name="connsiteX4-117" fmla="*/ 2310 w 9117905"/>
              <a:gd name="connsiteY4-118" fmla="*/ 376237 h 1457325"/>
              <a:gd name="connsiteX5-119" fmla="*/ 0 w 9117905"/>
              <a:gd name="connsiteY5-120" fmla="*/ 14288 h 1457325"/>
              <a:gd name="connsiteX0-121" fmla="*/ 0 w 9117905"/>
              <a:gd name="connsiteY0-122" fmla="*/ 14288 h 1531144"/>
              <a:gd name="connsiteX1-123" fmla="*/ 9117905 w 9117905"/>
              <a:gd name="connsiteY1-124" fmla="*/ 0 h 1531144"/>
              <a:gd name="connsiteX2-125" fmla="*/ 9117905 w 9117905"/>
              <a:gd name="connsiteY2-126" fmla="*/ 257175 h 1531144"/>
              <a:gd name="connsiteX3-127" fmla="*/ 6308030 w 9117905"/>
              <a:gd name="connsiteY3-128" fmla="*/ 1531144 h 1531144"/>
              <a:gd name="connsiteX4-129" fmla="*/ 2310 w 9117905"/>
              <a:gd name="connsiteY4-130" fmla="*/ 376237 h 1531144"/>
              <a:gd name="connsiteX5-131" fmla="*/ 0 w 9117905"/>
              <a:gd name="connsiteY5-132" fmla="*/ 14288 h 1531144"/>
              <a:gd name="connsiteX0-133" fmla="*/ 0 w 9117905"/>
              <a:gd name="connsiteY0-134" fmla="*/ 14288 h 1450181"/>
              <a:gd name="connsiteX1-135" fmla="*/ 9117905 w 9117905"/>
              <a:gd name="connsiteY1-136" fmla="*/ 0 h 1450181"/>
              <a:gd name="connsiteX2-137" fmla="*/ 9117905 w 9117905"/>
              <a:gd name="connsiteY2-138" fmla="*/ 257175 h 1450181"/>
              <a:gd name="connsiteX3-139" fmla="*/ 6260689 w 9117905"/>
              <a:gd name="connsiteY3-140" fmla="*/ 1450181 h 1450181"/>
              <a:gd name="connsiteX4-141" fmla="*/ 2310 w 9117905"/>
              <a:gd name="connsiteY4-142" fmla="*/ 376237 h 1450181"/>
              <a:gd name="connsiteX5-143" fmla="*/ 0 w 9117905"/>
              <a:gd name="connsiteY5-144" fmla="*/ 14288 h 1450181"/>
              <a:gd name="connsiteX0-145" fmla="*/ 0 w 9117905"/>
              <a:gd name="connsiteY0-146" fmla="*/ 14288 h 1450181"/>
              <a:gd name="connsiteX1-147" fmla="*/ 9117905 w 9117905"/>
              <a:gd name="connsiteY1-148" fmla="*/ 0 h 1450181"/>
              <a:gd name="connsiteX2-149" fmla="*/ 8994819 w 9117905"/>
              <a:gd name="connsiteY2-150" fmla="*/ 257175 h 1450181"/>
              <a:gd name="connsiteX3-151" fmla="*/ 6260689 w 9117905"/>
              <a:gd name="connsiteY3-152" fmla="*/ 1450181 h 1450181"/>
              <a:gd name="connsiteX4-153" fmla="*/ 2310 w 9117905"/>
              <a:gd name="connsiteY4-154" fmla="*/ 376237 h 1450181"/>
              <a:gd name="connsiteX5-155" fmla="*/ 0 w 9117905"/>
              <a:gd name="connsiteY5-156" fmla="*/ 14288 h 1450181"/>
              <a:gd name="connsiteX0-157" fmla="*/ 0 w 9117905"/>
              <a:gd name="connsiteY0-158" fmla="*/ 14288 h 1450181"/>
              <a:gd name="connsiteX1-159" fmla="*/ 9117905 w 9117905"/>
              <a:gd name="connsiteY1-160" fmla="*/ 0 h 1450181"/>
              <a:gd name="connsiteX2-161" fmla="*/ 9106070 w 9117905"/>
              <a:gd name="connsiteY2-162" fmla="*/ 257175 h 1450181"/>
              <a:gd name="connsiteX3-163" fmla="*/ 6260689 w 9117905"/>
              <a:gd name="connsiteY3-164" fmla="*/ 1450181 h 1450181"/>
              <a:gd name="connsiteX4-165" fmla="*/ 2310 w 9117905"/>
              <a:gd name="connsiteY4-166" fmla="*/ 376237 h 1450181"/>
              <a:gd name="connsiteX5-167" fmla="*/ 0 w 9117905"/>
              <a:gd name="connsiteY5-168" fmla="*/ 14288 h 1450181"/>
              <a:gd name="connsiteX0-169" fmla="*/ 0 w 9106070"/>
              <a:gd name="connsiteY0-170" fmla="*/ 0 h 1435893"/>
              <a:gd name="connsiteX1-171" fmla="*/ 9013755 w 9106070"/>
              <a:gd name="connsiteY1-172" fmla="*/ 97630 h 1435893"/>
              <a:gd name="connsiteX2-173" fmla="*/ 9106070 w 9106070"/>
              <a:gd name="connsiteY2-174" fmla="*/ 242887 h 1435893"/>
              <a:gd name="connsiteX3-175" fmla="*/ 6260689 w 9106070"/>
              <a:gd name="connsiteY3-176" fmla="*/ 1435893 h 1435893"/>
              <a:gd name="connsiteX4-177" fmla="*/ 2310 w 9106070"/>
              <a:gd name="connsiteY4-178" fmla="*/ 361949 h 1435893"/>
              <a:gd name="connsiteX5-179" fmla="*/ 0 w 9106070"/>
              <a:gd name="connsiteY5-180" fmla="*/ 0 h 1435893"/>
              <a:gd name="connsiteX0-181" fmla="*/ 0 w 9106070"/>
              <a:gd name="connsiteY0-182" fmla="*/ 2 h 1435895"/>
              <a:gd name="connsiteX1-183" fmla="*/ 9096602 w 9106070"/>
              <a:gd name="connsiteY1-184" fmla="*/ 0 h 1435895"/>
              <a:gd name="connsiteX2-185" fmla="*/ 9106070 w 9106070"/>
              <a:gd name="connsiteY2-186" fmla="*/ 242889 h 1435895"/>
              <a:gd name="connsiteX3-187" fmla="*/ 6260689 w 9106070"/>
              <a:gd name="connsiteY3-188" fmla="*/ 1435895 h 1435895"/>
              <a:gd name="connsiteX4-189" fmla="*/ 2310 w 9106070"/>
              <a:gd name="connsiteY4-190" fmla="*/ 361951 h 1435895"/>
              <a:gd name="connsiteX5-191" fmla="*/ 0 w 9106070"/>
              <a:gd name="connsiteY5-192" fmla="*/ 2 h 1435895"/>
              <a:gd name="connsiteX0-193" fmla="*/ 0 w 9106070"/>
              <a:gd name="connsiteY0-194" fmla="*/ 0 h 1435893"/>
              <a:gd name="connsiteX1-195" fmla="*/ 8973515 w 9106070"/>
              <a:gd name="connsiteY1-196" fmla="*/ 123823 h 1435893"/>
              <a:gd name="connsiteX2-197" fmla="*/ 9106070 w 9106070"/>
              <a:gd name="connsiteY2-198" fmla="*/ 242887 h 1435893"/>
              <a:gd name="connsiteX3-199" fmla="*/ 6260689 w 9106070"/>
              <a:gd name="connsiteY3-200" fmla="*/ 1435893 h 1435893"/>
              <a:gd name="connsiteX4-201" fmla="*/ 2310 w 9106070"/>
              <a:gd name="connsiteY4-202" fmla="*/ 361949 h 1435893"/>
              <a:gd name="connsiteX5-203" fmla="*/ 0 w 9106070"/>
              <a:gd name="connsiteY5-204" fmla="*/ 0 h 1435893"/>
              <a:gd name="connsiteX0-205" fmla="*/ 0 w 9106070"/>
              <a:gd name="connsiteY0-206" fmla="*/ 7145 h 1443038"/>
              <a:gd name="connsiteX1-207" fmla="*/ 9089499 w 9106070"/>
              <a:gd name="connsiteY1-208" fmla="*/ 0 h 1443038"/>
              <a:gd name="connsiteX2-209" fmla="*/ 9106070 w 9106070"/>
              <a:gd name="connsiteY2-210" fmla="*/ 250032 h 1443038"/>
              <a:gd name="connsiteX3-211" fmla="*/ 6260689 w 9106070"/>
              <a:gd name="connsiteY3-212" fmla="*/ 1443038 h 1443038"/>
              <a:gd name="connsiteX4-213" fmla="*/ 2310 w 9106070"/>
              <a:gd name="connsiteY4-214" fmla="*/ 369094 h 1443038"/>
              <a:gd name="connsiteX5-215" fmla="*/ 0 w 9106070"/>
              <a:gd name="connsiteY5-216" fmla="*/ 7145 h 1443038"/>
              <a:gd name="connsiteX0-217" fmla="*/ 0 w 9089499"/>
              <a:gd name="connsiteY0-218" fmla="*/ 7145 h 1443038"/>
              <a:gd name="connsiteX1-219" fmla="*/ 9089499 w 9089499"/>
              <a:gd name="connsiteY1-220" fmla="*/ 0 h 1443038"/>
              <a:gd name="connsiteX2-221" fmla="*/ 8923808 w 9089499"/>
              <a:gd name="connsiteY2-222" fmla="*/ 197644 h 1443038"/>
              <a:gd name="connsiteX3-223" fmla="*/ 6260689 w 9089499"/>
              <a:gd name="connsiteY3-224" fmla="*/ 1443038 h 1443038"/>
              <a:gd name="connsiteX4-225" fmla="*/ 2310 w 9089499"/>
              <a:gd name="connsiteY4-226" fmla="*/ 369094 h 1443038"/>
              <a:gd name="connsiteX5-227" fmla="*/ 0 w 9089499"/>
              <a:gd name="connsiteY5-228" fmla="*/ 7145 h 1443038"/>
              <a:gd name="connsiteX0-229" fmla="*/ 0 w 9089499"/>
              <a:gd name="connsiteY0-230" fmla="*/ 7145 h 1443038"/>
              <a:gd name="connsiteX1-231" fmla="*/ 9089499 w 9089499"/>
              <a:gd name="connsiteY1-232" fmla="*/ 0 h 1443038"/>
              <a:gd name="connsiteX2-233" fmla="*/ 9084767 w 9089499"/>
              <a:gd name="connsiteY2-234" fmla="*/ 247650 h 1443038"/>
              <a:gd name="connsiteX3-235" fmla="*/ 6260689 w 9089499"/>
              <a:gd name="connsiteY3-236" fmla="*/ 1443038 h 1443038"/>
              <a:gd name="connsiteX4-237" fmla="*/ 2310 w 9089499"/>
              <a:gd name="connsiteY4-238" fmla="*/ 369094 h 1443038"/>
              <a:gd name="connsiteX5-239" fmla="*/ 0 w 9089499"/>
              <a:gd name="connsiteY5-240" fmla="*/ 7145 h 1443038"/>
              <a:gd name="connsiteX0-241" fmla="*/ 0 w 9089499"/>
              <a:gd name="connsiteY0-242" fmla="*/ 7145 h 1443038"/>
              <a:gd name="connsiteX1-243" fmla="*/ 9089499 w 9089499"/>
              <a:gd name="connsiteY1-244" fmla="*/ 0 h 1443038"/>
              <a:gd name="connsiteX2-245" fmla="*/ 8982984 w 9089499"/>
              <a:gd name="connsiteY2-246" fmla="*/ 202406 h 1443038"/>
              <a:gd name="connsiteX3-247" fmla="*/ 6260689 w 9089499"/>
              <a:gd name="connsiteY3-248" fmla="*/ 1443038 h 1443038"/>
              <a:gd name="connsiteX4-249" fmla="*/ 2310 w 9089499"/>
              <a:gd name="connsiteY4-250" fmla="*/ 369094 h 1443038"/>
              <a:gd name="connsiteX5-251" fmla="*/ 0 w 9089499"/>
              <a:gd name="connsiteY5-252" fmla="*/ 7145 h 1443038"/>
              <a:gd name="connsiteX0-253" fmla="*/ 0 w 9089499"/>
              <a:gd name="connsiteY0-254" fmla="*/ 7145 h 1443038"/>
              <a:gd name="connsiteX1-255" fmla="*/ 9089499 w 9089499"/>
              <a:gd name="connsiteY1-256" fmla="*/ 0 h 1443038"/>
              <a:gd name="connsiteX2-257" fmla="*/ 9087134 w 9089499"/>
              <a:gd name="connsiteY2-258" fmla="*/ 254793 h 1443038"/>
              <a:gd name="connsiteX3-259" fmla="*/ 6260689 w 9089499"/>
              <a:gd name="connsiteY3-260" fmla="*/ 1443038 h 1443038"/>
              <a:gd name="connsiteX4-261" fmla="*/ 2310 w 9089499"/>
              <a:gd name="connsiteY4-262" fmla="*/ 369094 h 1443038"/>
              <a:gd name="connsiteX5-263" fmla="*/ 0 w 9089499"/>
              <a:gd name="connsiteY5-264" fmla="*/ 7145 h 1443038"/>
              <a:gd name="connsiteX0-265" fmla="*/ 0 w 9089499"/>
              <a:gd name="connsiteY0-266" fmla="*/ 7145 h 1443038"/>
              <a:gd name="connsiteX1-267" fmla="*/ 9089499 w 9089499"/>
              <a:gd name="connsiteY1-268" fmla="*/ 0 h 1443038"/>
              <a:gd name="connsiteX2-269" fmla="*/ 9087134 w 9089499"/>
              <a:gd name="connsiteY2-270" fmla="*/ 254793 h 1443038"/>
              <a:gd name="connsiteX3-271" fmla="*/ 6260689 w 9089499"/>
              <a:gd name="connsiteY3-272" fmla="*/ 1443038 h 1443038"/>
              <a:gd name="connsiteX4-273" fmla="*/ 130131 w 9089499"/>
              <a:gd name="connsiteY4-274" fmla="*/ 266700 h 1443038"/>
              <a:gd name="connsiteX5-275" fmla="*/ 0 w 9089499"/>
              <a:gd name="connsiteY5-276" fmla="*/ 7145 h 1443038"/>
              <a:gd name="connsiteX0-277" fmla="*/ 57 w 9089556"/>
              <a:gd name="connsiteY0-278" fmla="*/ 7145 h 1443038"/>
              <a:gd name="connsiteX1-279" fmla="*/ 9089556 w 9089556"/>
              <a:gd name="connsiteY1-280" fmla="*/ 0 h 1443038"/>
              <a:gd name="connsiteX2-281" fmla="*/ 9087191 w 9089556"/>
              <a:gd name="connsiteY2-282" fmla="*/ 254793 h 1443038"/>
              <a:gd name="connsiteX3-283" fmla="*/ 6260746 w 9089556"/>
              <a:gd name="connsiteY3-284" fmla="*/ 1443038 h 1443038"/>
              <a:gd name="connsiteX4-285" fmla="*/ 0 w 9089556"/>
              <a:gd name="connsiteY4-286" fmla="*/ 366713 h 1443038"/>
              <a:gd name="connsiteX5-287" fmla="*/ 57 w 9089556"/>
              <a:gd name="connsiteY5-288" fmla="*/ 7145 h 14430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963084" y="3633788"/>
            <a:ext cx="10363200" cy="1362075"/>
          </a:xfrm>
        </p:spPr>
        <p:txBody>
          <a:bodyPr anchor="t"/>
          <a:lstStyle>
            <a:lvl1pPr algn="l">
              <a:defRPr sz="40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963084" y="2133601"/>
            <a:ext cx="10363200" cy="1500187"/>
          </a:xfrm>
        </p:spPr>
        <p:txBody>
          <a:bodyPr anchor="b"/>
          <a:lstStyle>
            <a:lvl1pPr marL="0" indent="0">
              <a:buNone/>
              <a:defRPr sz="200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 name="Rectangle 9"/>
          <p:cNvSpPr/>
          <p:nvPr/>
        </p:nvSpPr>
        <p:spPr>
          <a:xfrm>
            <a:off x="0" y="5262466"/>
            <a:ext cx="12192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173" y="5502670"/>
            <a:ext cx="12192088"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1" fmla="*/ 0 w 9134669"/>
              <a:gd name="connsiteY0-2" fmla="*/ 111968 h 1278294"/>
              <a:gd name="connsiteX1-3" fmla="*/ 6279502 w 9134669"/>
              <a:gd name="connsiteY1-4" fmla="*/ 1194319 h 1278294"/>
              <a:gd name="connsiteX2-5" fmla="*/ 9134669 w 9134669"/>
              <a:gd name="connsiteY2-6" fmla="*/ 0 h 1278294"/>
              <a:gd name="connsiteX3-7" fmla="*/ 9134669 w 9134669"/>
              <a:gd name="connsiteY3-8" fmla="*/ 83976 h 1278294"/>
              <a:gd name="connsiteX4-9" fmla="*/ 6270171 w 9134669"/>
              <a:gd name="connsiteY4-10" fmla="*/ 1278294 h 1278294"/>
              <a:gd name="connsiteX5-11" fmla="*/ 171644 w 9134669"/>
              <a:gd name="connsiteY5-12" fmla="*/ 388824 h 1278294"/>
              <a:gd name="connsiteX6-13" fmla="*/ 0 w 9134669"/>
              <a:gd name="connsiteY6-14" fmla="*/ 111968 h 1278294"/>
              <a:gd name="connsiteX0-15" fmla="*/ 0 w 9134669"/>
              <a:gd name="connsiteY0-16" fmla="*/ 111968 h 1278294"/>
              <a:gd name="connsiteX1-17" fmla="*/ 6279502 w 9134669"/>
              <a:gd name="connsiteY1-18" fmla="*/ 1194319 h 1278294"/>
              <a:gd name="connsiteX2-19" fmla="*/ 9134669 w 9134669"/>
              <a:gd name="connsiteY2-20" fmla="*/ 0 h 1278294"/>
              <a:gd name="connsiteX3-21" fmla="*/ 9134669 w 9134669"/>
              <a:gd name="connsiteY3-22" fmla="*/ 83976 h 1278294"/>
              <a:gd name="connsiteX4-23" fmla="*/ 6270171 w 9134669"/>
              <a:gd name="connsiteY4-24" fmla="*/ 1278294 h 1278294"/>
              <a:gd name="connsiteX5-25" fmla="*/ 194 w 9134669"/>
              <a:gd name="connsiteY5-26" fmla="*/ 195943 h 1278294"/>
              <a:gd name="connsiteX6-27" fmla="*/ 0 w 9134669"/>
              <a:gd name="connsiteY6-28" fmla="*/ 111968 h 1278294"/>
              <a:gd name="connsiteX0-29" fmla="*/ 49877 w 9134540"/>
              <a:gd name="connsiteY0-30" fmla="*/ 42912 h 1278294"/>
              <a:gd name="connsiteX1-31" fmla="*/ 6279373 w 9134540"/>
              <a:gd name="connsiteY1-32" fmla="*/ 1194319 h 1278294"/>
              <a:gd name="connsiteX2-33" fmla="*/ 9134540 w 9134540"/>
              <a:gd name="connsiteY2-34" fmla="*/ 0 h 1278294"/>
              <a:gd name="connsiteX3-35" fmla="*/ 9134540 w 9134540"/>
              <a:gd name="connsiteY3-36" fmla="*/ 83976 h 1278294"/>
              <a:gd name="connsiteX4-37" fmla="*/ 6270042 w 9134540"/>
              <a:gd name="connsiteY4-38" fmla="*/ 1278294 h 1278294"/>
              <a:gd name="connsiteX5-39" fmla="*/ 65 w 9134540"/>
              <a:gd name="connsiteY5-40" fmla="*/ 195943 h 1278294"/>
              <a:gd name="connsiteX6-41" fmla="*/ 49877 w 9134540"/>
              <a:gd name="connsiteY6-42" fmla="*/ 42912 h 1278294"/>
              <a:gd name="connsiteX0-43" fmla="*/ 2252 w 9134540"/>
              <a:gd name="connsiteY0-44" fmla="*/ 116731 h 1278294"/>
              <a:gd name="connsiteX1-45" fmla="*/ 6279373 w 9134540"/>
              <a:gd name="connsiteY1-46" fmla="*/ 1194319 h 1278294"/>
              <a:gd name="connsiteX2-47" fmla="*/ 9134540 w 9134540"/>
              <a:gd name="connsiteY2-48" fmla="*/ 0 h 1278294"/>
              <a:gd name="connsiteX3-49" fmla="*/ 9134540 w 9134540"/>
              <a:gd name="connsiteY3-50" fmla="*/ 83976 h 1278294"/>
              <a:gd name="connsiteX4-51" fmla="*/ 6270042 w 9134540"/>
              <a:gd name="connsiteY4-52" fmla="*/ 1278294 h 1278294"/>
              <a:gd name="connsiteX5-53" fmla="*/ 65 w 9134540"/>
              <a:gd name="connsiteY5-54" fmla="*/ 195943 h 1278294"/>
              <a:gd name="connsiteX6-55" fmla="*/ 2252 w 9134540"/>
              <a:gd name="connsiteY6-56" fmla="*/ 116731 h 1278294"/>
              <a:gd name="connsiteX0-57" fmla="*/ 2252 w 9134540"/>
              <a:gd name="connsiteY0-58" fmla="*/ 116731 h 1278294"/>
              <a:gd name="connsiteX1-59" fmla="*/ 6279373 w 9134540"/>
              <a:gd name="connsiteY1-60" fmla="*/ 1234801 h 1278294"/>
              <a:gd name="connsiteX2-61" fmla="*/ 9134540 w 9134540"/>
              <a:gd name="connsiteY2-62" fmla="*/ 0 h 1278294"/>
              <a:gd name="connsiteX3-63" fmla="*/ 9134540 w 9134540"/>
              <a:gd name="connsiteY3-64" fmla="*/ 83976 h 1278294"/>
              <a:gd name="connsiteX4-65" fmla="*/ 6270042 w 9134540"/>
              <a:gd name="connsiteY4-66" fmla="*/ 1278294 h 1278294"/>
              <a:gd name="connsiteX5-67" fmla="*/ 65 w 9134540"/>
              <a:gd name="connsiteY5-68" fmla="*/ 195943 h 1278294"/>
              <a:gd name="connsiteX6-69" fmla="*/ 2252 w 9134540"/>
              <a:gd name="connsiteY6-70" fmla="*/ 116731 h 1278294"/>
              <a:gd name="connsiteX0-71" fmla="*/ 2252 w 9134540"/>
              <a:gd name="connsiteY0-72" fmla="*/ 116731 h 1278294"/>
              <a:gd name="connsiteX1-73" fmla="*/ 6307948 w 9134540"/>
              <a:gd name="connsiteY1-74" fmla="*/ 1189558 h 1278294"/>
              <a:gd name="connsiteX2-75" fmla="*/ 9134540 w 9134540"/>
              <a:gd name="connsiteY2-76" fmla="*/ 0 h 1278294"/>
              <a:gd name="connsiteX3-77" fmla="*/ 9134540 w 9134540"/>
              <a:gd name="connsiteY3-78" fmla="*/ 83976 h 1278294"/>
              <a:gd name="connsiteX4-79" fmla="*/ 6270042 w 9134540"/>
              <a:gd name="connsiteY4-80" fmla="*/ 1278294 h 1278294"/>
              <a:gd name="connsiteX5-81" fmla="*/ 65 w 9134540"/>
              <a:gd name="connsiteY5-82" fmla="*/ 195943 h 1278294"/>
              <a:gd name="connsiteX6-83" fmla="*/ 2252 w 9134540"/>
              <a:gd name="connsiteY6-84" fmla="*/ 116731 h 1278294"/>
              <a:gd name="connsiteX0-85" fmla="*/ 2252 w 9134540"/>
              <a:gd name="connsiteY0-86" fmla="*/ 116731 h 1228287"/>
              <a:gd name="connsiteX1-87" fmla="*/ 6307948 w 9134540"/>
              <a:gd name="connsiteY1-88" fmla="*/ 1189558 h 1228287"/>
              <a:gd name="connsiteX2-89" fmla="*/ 9134540 w 9134540"/>
              <a:gd name="connsiteY2-90" fmla="*/ 0 h 1228287"/>
              <a:gd name="connsiteX3-91" fmla="*/ 9134540 w 9134540"/>
              <a:gd name="connsiteY3-92" fmla="*/ 83976 h 1228287"/>
              <a:gd name="connsiteX4-93" fmla="*/ 6270042 w 9134540"/>
              <a:gd name="connsiteY4-94" fmla="*/ 1228287 h 1228287"/>
              <a:gd name="connsiteX5-95" fmla="*/ 65 w 9134540"/>
              <a:gd name="connsiteY5-96" fmla="*/ 195943 h 1228287"/>
              <a:gd name="connsiteX6-97" fmla="*/ 2252 w 9134540"/>
              <a:gd name="connsiteY6-98" fmla="*/ 116731 h 1228287"/>
              <a:gd name="connsiteX0-99" fmla="*/ 2252 w 9134540"/>
              <a:gd name="connsiteY0-100" fmla="*/ 116731 h 1266387"/>
              <a:gd name="connsiteX1-101" fmla="*/ 6307948 w 9134540"/>
              <a:gd name="connsiteY1-102" fmla="*/ 1189558 h 1266387"/>
              <a:gd name="connsiteX2-103" fmla="*/ 9134540 w 9134540"/>
              <a:gd name="connsiteY2-104" fmla="*/ 0 h 1266387"/>
              <a:gd name="connsiteX3-105" fmla="*/ 9134540 w 9134540"/>
              <a:gd name="connsiteY3-106" fmla="*/ 83976 h 1266387"/>
              <a:gd name="connsiteX4-107" fmla="*/ 6315286 w 9134540"/>
              <a:gd name="connsiteY4-108" fmla="*/ 1266387 h 1266387"/>
              <a:gd name="connsiteX5-109" fmla="*/ 65 w 9134540"/>
              <a:gd name="connsiteY5-110" fmla="*/ 195943 h 1266387"/>
              <a:gd name="connsiteX6-111" fmla="*/ 2252 w 9134540"/>
              <a:gd name="connsiteY6-112" fmla="*/ 116731 h 1266387"/>
              <a:gd name="connsiteX0-113" fmla="*/ 2252 w 9134540"/>
              <a:gd name="connsiteY0-114" fmla="*/ 152450 h 1302106"/>
              <a:gd name="connsiteX1-115" fmla="*/ 6307948 w 9134540"/>
              <a:gd name="connsiteY1-116" fmla="*/ 1225277 h 1302106"/>
              <a:gd name="connsiteX2-117" fmla="*/ 8932134 w 9134540"/>
              <a:gd name="connsiteY2-118" fmla="*/ 0 h 1302106"/>
              <a:gd name="connsiteX3-119" fmla="*/ 9134540 w 9134540"/>
              <a:gd name="connsiteY3-120" fmla="*/ 119695 h 1302106"/>
              <a:gd name="connsiteX4-121" fmla="*/ 6315286 w 9134540"/>
              <a:gd name="connsiteY4-122" fmla="*/ 1302106 h 1302106"/>
              <a:gd name="connsiteX5-123" fmla="*/ 65 w 9134540"/>
              <a:gd name="connsiteY5-124" fmla="*/ 231662 h 1302106"/>
              <a:gd name="connsiteX6-125" fmla="*/ 2252 w 9134540"/>
              <a:gd name="connsiteY6-126" fmla="*/ 152450 h 1302106"/>
              <a:gd name="connsiteX0-127" fmla="*/ 2252 w 9144066"/>
              <a:gd name="connsiteY0-128" fmla="*/ 121494 h 1271150"/>
              <a:gd name="connsiteX1-129" fmla="*/ 6307948 w 9144066"/>
              <a:gd name="connsiteY1-130" fmla="*/ 1194321 h 1271150"/>
              <a:gd name="connsiteX2-131" fmla="*/ 9144066 w 9144066"/>
              <a:gd name="connsiteY2-132" fmla="*/ 0 h 1271150"/>
              <a:gd name="connsiteX3-133" fmla="*/ 9134540 w 9144066"/>
              <a:gd name="connsiteY3-134" fmla="*/ 88739 h 1271150"/>
              <a:gd name="connsiteX4-135" fmla="*/ 6315286 w 9144066"/>
              <a:gd name="connsiteY4-136" fmla="*/ 1271150 h 1271150"/>
              <a:gd name="connsiteX5-137" fmla="*/ 65 w 9144066"/>
              <a:gd name="connsiteY5-138" fmla="*/ 200706 h 1271150"/>
              <a:gd name="connsiteX6-139" fmla="*/ 2252 w 9144066"/>
              <a:gd name="connsiteY6-140" fmla="*/ 121494 h 1271150"/>
              <a:gd name="connsiteX0-141" fmla="*/ 2252 w 9144066"/>
              <a:gd name="connsiteY0-142" fmla="*/ 121494 h 1271150"/>
              <a:gd name="connsiteX1-143" fmla="*/ 6307948 w 9144066"/>
              <a:gd name="connsiteY1-144" fmla="*/ 1194321 h 1271150"/>
              <a:gd name="connsiteX2-145" fmla="*/ 9144066 w 9144066"/>
              <a:gd name="connsiteY2-146" fmla="*/ 0 h 1271150"/>
              <a:gd name="connsiteX3-147" fmla="*/ 9051196 w 9144066"/>
              <a:gd name="connsiteY3-148" fmla="*/ 236376 h 1271150"/>
              <a:gd name="connsiteX4-149" fmla="*/ 6315286 w 9144066"/>
              <a:gd name="connsiteY4-150" fmla="*/ 1271150 h 1271150"/>
              <a:gd name="connsiteX5-151" fmla="*/ 65 w 9144066"/>
              <a:gd name="connsiteY5-152" fmla="*/ 200706 h 1271150"/>
              <a:gd name="connsiteX6-153" fmla="*/ 2252 w 9144066"/>
              <a:gd name="connsiteY6-154" fmla="*/ 121494 h 1271150"/>
              <a:gd name="connsiteX0-155" fmla="*/ 2252 w 9144066"/>
              <a:gd name="connsiteY0-156" fmla="*/ 121494 h 1271150"/>
              <a:gd name="connsiteX1-157" fmla="*/ 6307948 w 9144066"/>
              <a:gd name="connsiteY1-158" fmla="*/ 1194321 h 1271150"/>
              <a:gd name="connsiteX2-159" fmla="*/ 9144066 w 9144066"/>
              <a:gd name="connsiteY2-160" fmla="*/ 0 h 1271150"/>
              <a:gd name="connsiteX3-161" fmla="*/ 9141683 w 9144066"/>
              <a:gd name="connsiteY3-162" fmla="*/ 79214 h 1271150"/>
              <a:gd name="connsiteX4-163" fmla="*/ 6315286 w 9144066"/>
              <a:gd name="connsiteY4-164" fmla="*/ 1271150 h 1271150"/>
              <a:gd name="connsiteX5-165" fmla="*/ 65 w 9144066"/>
              <a:gd name="connsiteY5-166" fmla="*/ 200706 h 1271150"/>
              <a:gd name="connsiteX6-167" fmla="*/ 2252 w 9144066"/>
              <a:gd name="connsiteY6-168" fmla="*/ 121494 h 12711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9/18/2023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2409853" y="6148043"/>
            <a:ext cx="978532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1" fmla="*/ 9525 w 9144000"/>
              <a:gd name="connsiteY0-2" fmla="*/ 666750 h 2114550"/>
              <a:gd name="connsiteX1-3" fmla="*/ 9144000 w 9144000"/>
              <a:gd name="connsiteY1-4" fmla="*/ 0 h 2114550"/>
              <a:gd name="connsiteX2-5" fmla="*/ 9144000 w 9144000"/>
              <a:gd name="connsiteY2-6" fmla="*/ 914400 h 2114550"/>
              <a:gd name="connsiteX3-7" fmla="*/ 6334125 w 9144000"/>
              <a:gd name="connsiteY3-8" fmla="*/ 2114550 h 2114550"/>
              <a:gd name="connsiteX4-9" fmla="*/ 0 w 9144000"/>
              <a:gd name="connsiteY4-10" fmla="*/ 1047750 h 2114550"/>
              <a:gd name="connsiteX5-11" fmla="*/ 9525 w 9144000"/>
              <a:gd name="connsiteY5-12" fmla="*/ 666750 h 2114550"/>
              <a:gd name="connsiteX0-13" fmla="*/ 9525 w 9144000"/>
              <a:gd name="connsiteY0-14" fmla="*/ 9525 h 1457325"/>
              <a:gd name="connsiteX1-15" fmla="*/ 9144000 w 9144000"/>
              <a:gd name="connsiteY1-16" fmla="*/ 0 h 1457325"/>
              <a:gd name="connsiteX2-17" fmla="*/ 9144000 w 9144000"/>
              <a:gd name="connsiteY2-18" fmla="*/ 257175 h 1457325"/>
              <a:gd name="connsiteX3-19" fmla="*/ 6334125 w 9144000"/>
              <a:gd name="connsiteY3-20" fmla="*/ 1457325 h 1457325"/>
              <a:gd name="connsiteX4-21" fmla="*/ 0 w 9144000"/>
              <a:gd name="connsiteY4-22" fmla="*/ 390525 h 1457325"/>
              <a:gd name="connsiteX5-23" fmla="*/ 9525 w 9144000"/>
              <a:gd name="connsiteY5-24" fmla="*/ 9525 h 1457325"/>
              <a:gd name="connsiteX0-25" fmla="*/ 9525 w 9144000"/>
              <a:gd name="connsiteY0-26" fmla="*/ 9525 h 1581150"/>
              <a:gd name="connsiteX1-27" fmla="*/ 9144000 w 9144000"/>
              <a:gd name="connsiteY1-28" fmla="*/ 0 h 1581150"/>
              <a:gd name="connsiteX2-29" fmla="*/ 9144000 w 9144000"/>
              <a:gd name="connsiteY2-30" fmla="*/ 257175 h 1581150"/>
              <a:gd name="connsiteX3-31" fmla="*/ 9144000 w 9144000"/>
              <a:gd name="connsiteY3-32" fmla="*/ 1581150 h 1581150"/>
              <a:gd name="connsiteX4-33" fmla="*/ 6334125 w 9144000"/>
              <a:gd name="connsiteY4-34" fmla="*/ 1457325 h 1581150"/>
              <a:gd name="connsiteX5-35" fmla="*/ 0 w 9144000"/>
              <a:gd name="connsiteY5-36" fmla="*/ 390525 h 1581150"/>
              <a:gd name="connsiteX6" fmla="*/ 9525 w 9144000"/>
              <a:gd name="connsiteY6" fmla="*/ 9525 h 1581150"/>
              <a:gd name="connsiteX0-37" fmla="*/ 9525 w 9144000"/>
              <a:gd name="connsiteY0-38" fmla="*/ 9525 h 1581150"/>
              <a:gd name="connsiteX1-39" fmla="*/ 9144000 w 9144000"/>
              <a:gd name="connsiteY1-40" fmla="*/ 0 h 1581150"/>
              <a:gd name="connsiteX2-41" fmla="*/ 9144000 w 9144000"/>
              <a:gd name="connsiteY2-42" fmla="*/ 257175 h 1581150"/>
              <a:gd name="connsiteX3-43" fmla="*/ 9144000 w 9144000"/>
              <a:gd name="connsiteY3-44" fmla="*/ 1581150 h 1581150"/>
              <a:gd name="connsiteX4-45" fmla="*/ 0 w 9144000"/>
              <a:gd name="connsiteY4-46" fmla="*/ 390525 h 1581150"/>
              <a:gd name="connsiteX5-47" fmla="*/ 9525 w 9144000"/>
              <a:gd name="connsiteY5-48" fmla="*/ 9525 h 1581150"/>
              <a:gd name="connsiteX0-49" fmla="*/ 9525 w 9144000"/>
              <a:gd name="connsiteY0-50" fmla="*/ 9525 h 1581150"/>
              <a:gd name="connsiteX1-51" fmla="*/ 9144000 w 9144000"/>
              <a:gd name="connsiteY1-52" fmla="*/ 0 h 1581150"/>
              <a:gd name="connsiteX2-53" fmla="*/ 9144000 w 9144000"/>
              <a:gd name="connsiteY2-54" fmla="*/ 257175 h 1581150"/>
              <a:gd name="connsiteX3-55" fmla="*/ 9144000 w 9144000"/>
              <a:gd name="connsiteY3-56" fmla="*/ 1581150 h 1581150"/>
              <a:gd name="connsiteX4-57" fmla="*/ 0 w 9144000"/>
              <a:gd name="connsiteY4-58" fmla="*/ 1571625 h 1581150"/>
              <a:gd name="connsiteX5-59" fmla="*/ 9525 w 9144000"/>
              <a:gd name="connsiteY5-60" fmla="*/ 9525 h 1581150"/>
              <a:gd name="connsiteX0-61" fmla="*/ 342207 w 9144000"/>
              <a:gd name="connsiteY0-62" fmla="*/ 1323975 h 1581150"/>
              <a:gd name="connsiteX1-63" fmla="*/ 9144000 w 9144000"/>
              <a:gd name="connsiteY1-64" fmla="*/ 0 h 1581150"/>
              <a:gd name="connsiteX2-65" fmla="*/ 9144000 w 9144000"/>
              <a:gd name="connsiteY2-66" fmla="*/ 257175 h 1581150"/>
              <a:gd name="connsiteX3-67" fmla="*/ 9144000 w 9144000"/>
              <a:gd name="connsiteY3-68" fmla="*/ 1581150 h 1581150"/>
              <a:gd name="connsiteX4-69" fmla="*/ 0 w 9144000"/>
              <a:gd name="connsiteY4-70" fmla="*/ 1571625 h 1581150"/>
              <a:gd name="connsiteX5-71" fmla="*/ 342207 w 9144000"/>
              <a:gd name="connsiteY5-72" fmla="*/ 1323975 h 1581150"/>
              <a:gd name="connsiteX0-73" fmla="*/ 20 w 9144000"/>
              <a:gd name="connsiteY0-74" fmla="*/ 1323975 h 1581150"/>
              <a:gd name="connsiteX1-75" fmla="*/ 9144000 w 9144000"/>
              <a:gd name="connsiteY1-76" fmla="*/ 0 h 1581150"/>
              <a:gd name="connsiteX2-77" fmla="*/ 9144000 w 9144000"/>
              <a:gd name="connsiteY2-78" fmla="*/ 257175 h 1581150"/>
              <a:gd name="connsiteX3-79" fmla="*/ 9144000 w 9144000"/>
              <a:gd name="connsiteY3-80" fmla="*/ 1581150 h 1581150"/>
              <a:gd name="connsiteX4-81" fmla="*/ 0 w 9144000"/>
              <a:gd name="connsiteY4-82" fmla="*/ 1571625 h 1581150"/>
              <a:gd name="connsiteX5-83" fmla="*/ 20 w 9144000"/>
              <a:gd name="connsiteY5-84" fmla="*/ 1323975 h 1581150"/>
              <a:gd name="connsiteX0-85" fmla="*/ 20 w 9144000"/>
              <a:gd name="connsiteY0-86" fmla="*/ 1323975 h 1581150"/>
              <a:gd name="connsiteX1-87" fmla="*/ 9144000 w 9144000"/>
              <a:gd name="connsiteY1-88" fmla="*/ 0 h 1581150"/>
              <a:gd name="connsiteX2-89" fmla="*/ 9144000 w 9144000"/>
              <a:gd name="connsiteY2-90" fmla="*/ 257175 h 1581150"/>
              <a:gd name="connsiteX3-91" fmla="*/ 9144000 w 9144000"/>
              <a:gd name="connsiteY3-92" fmla="*/ 1581150 h 1581150"/>
              <a:gd name="connsiteX4-93" fmla="*/ 0 w 9144000"/>
              <a:gd name="connsiteY4-94" fmla="*/ 1571625 h 1581150"/>
              <a:gd name="connsiteX5-95" fmla="*/ 20 w 9144000"/>
              <a:gd name="connsiteY5-96" fmla="*/ 1323975 h 1581150"/>
              <a:gd name="connsiteX0-97" fmla="*/ 20 w 9144000"/>
              <a:gd name="connsiteY0-98" fmla="*/ 1323975 h 1581150"/>
              <a:gd name="connsiteX1-99" fmla="*/ 9144000 w 9144000"/>
              <a:gd name="connsiteY1-100" fmla="*/ 0 h 1581150"/>
              <a:gd name="connsiteX2-101" fmla="*/ 9144000 w 9144000"/>
              <a:gd name="connsiteY2-102" fmla="*/ 257175 h 1581150"/>
              <a:gd name="connsiteX3-103" fmla="*/ 9144000 w 9144000"/>
              <a:gd name="connsiteY3-104" fmla="*/ 1581150 h 1581150"/>
              <a:gd name="connsiteX4-105" fmla="*/ 0 w 9144000"/>
              <a:gd name="connsiteY4-106" fmla="*/ 1571625 h 1581150"/>
              <a:gd name="connsiteX5-107" fmla="*/ 20 w 9144000"/>
              <a:gd name="connsiteY5-108" fmla="*/ 1323975 h 1581150"/>
              <a:gd name="connsiteX0-109" fmla="*/ 20 w 9144000"/>
              <a:gd name="connsiteY0-110" fmla="*/ 1323975 h 1581150"/>
              <a:gd name="connsiteX1-111" fmla="*/ 9144000 w 9144000"/>
              <a:gd name="connsiteY1-112" fmla="*/ 0 h 1581150"/>
              <a:gd name="connsiteX2-113" fmla="*/ 9144000 w 9144000"/>
              <a:gd name="connsiteY2-114" fmla="*/ 257175 h 1581150"/>
              <a:gd name="connsiteX3-115" fmla="*/ 9144000 w 9144000"/>
              <a:gd name="connsiteY3-116" fmla="*/ 1581150 h 1581150"/>
              <a:gd name="connsiteX4-117" fmla="*/ 9134495 w 9144000"/>
              <a:gd name="connsiteY4-118" fmla="*/ 1572115 h 1581150"/>
              <a:gd name="connsiteX5-119" fmla="*/ 0 w 9144000"/>
              <a:gd name="connsiteY5-120" fmla="*/ 1571625 h 1581150"/>
              <a:gd name="connsiteX6-121" fmla="*/ 20 w 9144000"/>
              <a:gd name="connsiteY6-122" fmla="*/ 1323975 h 1581150"/>
              <a:gd name="connsiteX0-123" fmla="*/ 20 w 9144000"/>
              <a:gd name="connsiteY0-124" fmla="*/ 1323975 h 1581150"/>
              <a:gd name="connsiteX1-125" fmla="*/ 9144000 w 9144000"/>
              <a:gd name="connsiteY1-126" fmla="*/ 0 h 1581150"/>
              <a:gd name="connsiteX2-127" fmla="*/ 9144000 w 9144000"/>
              <a:gd name="connsiteY2-128" fmla="*/ 1581150 h 1581150"/>
              <a:gd name="connsiteX3-129" fmla="*/ 9134495 w 9144000"/>
              <a:gd name="connsiteY3-130" fmla="*/ 1572115 h 1581150"/>
              <a:gd name="connsiteX4-131" fmla="*/ 0 w 9144000"/>
              <a:gd name="connsiteY4-132" fmla="*/ 1571625 h 1581150"/>
              <a:gd name="connsiteX5-133" fmla="*/ 20 w 9144000"/>
              <a:gd name="connsiteY5-134" fmla="*/ 1323975 h 1581150"/>
              <a:gd name="connsiteX0-135" fmla="*/ 20 w 9144000"/>
              <a:gd name="connsiteY0-136" fmla="*/ 456601 h 713776"/>
              <a:gd name="connsiteX1-137" fmla="*/ 8611709 w 9144000"/>
              <a:gd name="connsiteY1-138" fmla="*/ 0 h 713776"/>
              <a:gd name="connsiteX2-139" fmla="*/ 9144000 w 9144000"/>
              <a:gd name="connsiteY2-140" fmla="*/ 713776 h 713776"/>
              <a:gd name="connsiteX3-141" fmla="*/ 9134495 w 9144000"/>
              <a:gd name="connsiteY3-142" fmla="*/ 704741 h 713776"/>
              <a:gd name="connsiteX4-143" fmla="*/ 0 w 9144000"/>
              <a:gd name="connsiteY4-144" fmla="*/ 704251 h 713776"/>
              <a:gd name="connsiteX5-145" fmla="*/ 20 w 9144000"/>
              <a:gd name="connsiteY5-146" fmla="*/ 456601 h 713776"/>
              <a:gd name="connsiteX0-147" fmla="*/ 20 w 9144000"/>
              <a:gd name="connsiteY0-148" fmla="*/ 818007 h 1075182"/>
              <a:gd name="connsiteX1-149" fmla="*/ 9124990 w 9144000"/>
              <a:gd name="connsiteY1-150" fmla="*/ 0 h 1075182"/>
              <a:gd name="connsiteX2-151" fmla="*/ 9144000 w 9144000"/>
              <a:gd name="connsiteY2-152" fmla="*/ 1075182 h 1075182"/>
              <a:gd name="connsiteX3-153" fmla="*/ 9134495 w 9144000"/>
              <a:gd name="connsiteY3-154" fmla="*/ 1066147 h 1075182"/>
              <a:gd name="connsiteX4-155" fmla="*/ 0 w 9144000"/>
              <a:gd name="connsiteY4-156" fmla="*/ 1065657 h 1075182"/>
              <a:gd name="connsiteX5-157" fmla="*/ 20 w 9144000"/>
              <a:gd name="connsiteY5-158" fmla="*/ 818007 h 1075182"/>
              <a:gd name="connsiteX0-159" fmla="*/ 20 w 9144000"/>
              <a:gd name="connsiteY0-160" fmla="*/ 176512 h 433687"/>
              <a:gd name="connsiteX1-161" fmla="*/ 8782802 w 9144000"/>
              <a:gd name="connsiteY1-162" fmla="*/ 0 h 433687"/>
              <a:gd name="connsiteX2-163" fmla="*/ 9144000 w 9144000"/>
              <a:gd name="connsiteY2-164" fmla="*/ 433687 h 433687"/>
              <a:gd name="connsiteX3-165" fmla="*/ 9134495 w 9144000"/>
              <a:gd name="connsiteY3-166" fmla="*/ 424652 h 433687"/>
              <a:gd name="connsiteX4-167" fmla="*/ 0 w 9144000"/>
              <a:gd name="connsiteY4-168" fmla="*/ 424162 h 433687"/>
              <a:gd name="connsiteX5-169" fmla="*/ 20 w 9144000"/>
              <a:gd name="connsiteY5-170" fmla="*/ 176512 h 433687"/>
              <a:gd name="connsiteX0-171" fmla="*/ 20 w 9144000"/>
              <a:gd name="connsiteY0-172" fmla="*/ 411426 h 668601"/>
              <a:gd name="connsiteX1-173" fmla="*/ 9124989 w 9144000"/>
              <a:gd name="connsiteY1-174" fmla="*/ 0 h 668601"/>
              <a:gd name="connsiteX2-175" fmla="*/ 9144000 w 9144000"/>
              <a:gd name="connsiteY2-176" fmla="*/ 668601 h 668601"/>
              <a:gd name="connsiteX3-177" fmla="*/ 9134495 w 9144000"/>
              <a:gd name="connsiteY3-178" fmla="*/ 659566 h 668601"/>
              <a:gd name="connsiteX4-179" fmla="*/ 0 w 9144000"/>
              <a:gd name="connsiteY4-180" fmla="*/ 659076 h 668601"/>
              <a:gd name="connsiteX5-181" fmla="*/ 20 w 9144000"/>
              <a:gd name="connsiteY5-182" fmla="*/ 411426 h 668601"/>
              <a:gd name="connsiteX0-183" fmla="*/ 20 w 9144000"/>
              <a:gd name="connsiteY0-184" fmla="*/ 998711 h 1081261"/>
              <a:gd name="connsiteX1-185" fmla="*/ 9124989 w 9144000"/>
              <a:gd name="connsiteY1-186" fmla="*/ 0 h 1081261"/>
              <a:gd name="connsiteX2-187" fmla="*/ 9144000 w 9144000"/>
              <a:gd name="connsiteY2-188" fmla="*/ 668601 h 1081261"/>
              <a:gd name="connsiteX3-189" fmla="*/ 9134495 w 9144000"/>
              <a:gd name="connsiteY3-190" fmla="*/ 659566 h 1081261"/>
              <a:gd name="connsiteX4-191" fmla="*/ 0 w 9144000"/>
              <a:gd name="connsiteY4-192" fmla="*/ 659076 h 1081261"/>
              <a:gd name="connsiteX5-193" fmla="*/ 20 w 9144000"/>
              <a:gd name="connsiteY5-194" fmla="*/ 998711 h 1081261"/>
              <a:gd name="connsiteX0-195" fmla="*/ 2243247 w 9144000"/>
              <a:gd name="connsiteY0-196" fmla="*/ 619235 h 701785"/>
              <a:gd name="connsiteX1-197" fmla="*/ 9124989 w 9144000"/>
              <a:gd name="connsiteY1-198" fmla="*/ 0 h 701785"/>
              <a:gd name="connsiteX2-199" fmla="*/ 9144000 w 9144000"/>
              <a:gd name="connsiteY2-200" fmla="*/ 668601 h 701785"/>
              <a:gd name="connsiteX3-201" fmla="*/ 9134495 w 9144000"/>
              <a:gd name="connsiteY3-202" fmla="*/ 659566 h 701785"/>
              <a:gd name="connsiteX4-203" fmla="*/ 0 w 9144000"/>
              <a:gd name="connsiteY4-204" fmla="*/ 659076 h 701785"/>
              <a:gd name="connsiteX5-205" fmla="*/ 2243247 w 9144000"/>
              <a:gd name="connsiteY5-206" fmla="*/ 619235 h 701785"/>
              <a:gd name="connsiteX0-207" fmla="*/ 7 w 6900760"/>
              <a:gd name="connsiteY0-208" fmla="*/ 619235 h 1354783"/>
              <a:gd name="connsiteX1-209" fmla="*/ 6881749 w 6900760"/>
              <a:gd name="connsiteY1-210" fmla="*/ 0 h 1354783"/>
              <a:gd name="connsiteX2-211" fmla="*/ 6900760 w 6900760"/>
              <a:gd name="connsiteY2-212" fmla="*/ 668601 h 1354783"/>
              <a:gd name="connsiteX3-213" fmla="*/ 6891255 w 6900760"/>
              <a:gd name="connsiteY3-214" fmla="*/ 659566 h 1354783"/>
              <a:gd name="connsiteX4-215" fmla="*/ 684361 w 6900760"/>
              <a:gd name="connsiteY4-216" fmla="*/ 1354783 h 1354783"/>
              <a:gd name="connsiteX5-217" fmla="*/ 7 w 6900760"/>
              <a:gd name="connsiteY5-218" fmla="*/ 619235 h 1354783"/>
              <a:gd name="connsiteX0-219" fmla="*/ 0 w 6900753"/>
              <a:gd name="connsiteY0-220" fmla="*/ 619235 h 668601"/>
              <a:gd name="connsiteX1-221" fmla="*/ 6881742 w 6900753"/>
              <a:gd name="connsiteY1-222" fmla="*/ 0 h 668601"/>
              <a:gd name="connsiteX2-223" fmla="*/ 6900753 w 6900753"/>
              <a:gd name="connsiteY2-224" fmla="*/ 668601 h 668601"/>
              <a:gd name="connsiteX3-225" fmla="*/ 6891248 w 6900753"/>
              <a:gd name="connsiteY3-226" fmla="*/ 659566 h 668601"/>
              <a:gd name="connsiteX4-227" fmla="*/ 0 w 6900753"/>
              <a:gd name="connsiteY4-228" fmla="*/ 619235 h 668601"/>
              <a:gd name="connsiteX0-229" fmla="*/ 0 w 6263905"/>
              <a:gd name="connsiteY0-230" fmla="*/ 1197485 h 1197485"/>
              <a:gd name="connsiteX1-231" fmla="*/ 6244894 w 6263905"/>
              <a:gd name="connsiteY1-232" fmla="*/ 0 h 1197485"/>
              <a:gd name="connsiteX2-233" fmla="*/ 6263905 w 6263905"/>
              <a:gd name="connsiteY2-234" fmla="*/ 668601 h 1197485"/>
              <a:gd name="connsiteX3-235" fmla="*/ 6254400 w 6263905"/>
              <a:gd name="connsiteY3-236" fmla="*/ 659566 h 1197485"/>
              <a:gd name="connsiteX4-237" fmla="*/ 0 w 6263905"/>
              <a:gd name="connsiteY4-238" fmla="*/ 1197485 h 1197485"/>
              <a:gd name="connsiteX0-239" fmla="*/ 0 w 7318982"/>
              <a:gd name="connsiteY0-240" fmla="*/ 673446 h 673446"/>
              <a:gd name="connsiteX1-241" fmla="*/ 7299971 w 7318982"/>
              <a:gd name="connsiteY1-242" fmla="*/ 0 h 673446"/>
              <a:gd name="connsiteX2-243" fmla="*/ 7318982 w 7318982"/>
              <a:gd name="connsiteY2-244" fmla="*/ 668601 h 673446"/>
              <a:gd name="connsiteX3-245" fmla="*/ 7309477 w 7318982"/>
              <a:gd name="connsiteY3-246" fmla="*/ 659566 h 673446"/>
              <a:gd name="connsiteX4-247" fmla="*/ 0 w 7318982"/>
              <a:gd name="connsiteY4-248" fmla="*/ 673446 h 673446"/>
              <a:gd name="connsiteX0-249" fmla="*/ 0 w 7318982"/>
              <a:gd name="connsiteY0-250" fmla="*/ 673446 h 673446"/>
              <a:gd name="connsiteX1-251" fmla="*/ 7299971 w 7318982"/>
              <a:gd name="connsiteY1-252" fmla="*/ 0 h 673446"/>
              <a:gd name="connsiteX2-253" fmla="*/ 7318982 w 7318982"/>
              <a:gd name="connsiteY2-254" fmla="*/ 668601 h 673446"/>
              <a:gd name="connsiteX3-255" fmla="*/ 0 w 7318982"/>
              <a:gd name="connsiteY3-256" fmla="*/ 673446 h 673446"/>
              <a:gd name="connsiteX0-257" fmla="*/ 0 w 7318982"/>
              <a:gd name="connsiteY0-258" fmla="*/ 526624 h 526624"/>
              <a:gd name="connsiteX1-259" fmla="*/ 7166898 w 7318982"/>
              <a:gd name="connsiteY1-260" fmla="*/ 0 h 526624"/>
              <a:gd name="connsiteX2-261" fmla="*/ 7318982 w 7318982"/>
              <a:gd name="connsiteY2-262" fmla="*/ 521779 h 526624"/>
              <a:gd name="connsiteX3-263" fmla="*/ 0 w 7318982"/>
              <a:gd name="connsiteY3-264" fmla="*/ 526624 h 526624"/>
              <a:gd name="connsiteX0-265" fmla="*/ 0 w 7323733"/>
              <a:gd name="connsiteY0-266" fmla="*/ 673445 h 673445"/>
              <a:gd name="connsiteX1-267" fmla="*/ 7323733 w 7323733"/>
              <a:gd name="connsiteY1-268" fmla="*/ 0 h 673445"/>
              <a:gd name="connsiteX2-269" fmla="*/ 7318982 w 7323733"/>
              <a:gd name="connsiteY2-270" fmla="*/ 668600 h 673445"/>
              <a:gd name="connsiteX3-271" fmla="*/ 0 w 7323733"/>
              <a:gd name="connsiteY3-272" fmla="*/ 673445 h 673445"/>
              <a:gd name="connsiteX0-273" fmla="*/ 0 w 7323733"/>
              <a:gd name="connsiteY0-274" fmla="*/ 673445 h 673445"/>
              <a:gd name="connsiteX1-275" fmla="*/ 7323733 w 7323733"/>
              <a:gd name="connsiteY1-276" fmla="*/ 0 h 673445"/>
              <a:gd name="connsiteX2-277" fmla="*/ 7145512 w 7323733"/>
              <a:gd name="connsiteY2-278" fmla="*/ 352371 h 673445"/>
              <a:gd name="connsiteX3-279" fmla="*/ 0 w 7323733"/>
              <a:gd name="connsiteY3-280" fmla="*/ 673445 h 673445"/>
              <a:gd name="connsiteX0-281" fmla="*/ 0 w 7323733"/>
              <a:gd name="connsiteY0-282" fmla="*/ 673445 h 675378"/>
              <a:gd name="connsiteX1-283" fmla="*/ 7323733 w 7323733"/>
              <a:gd name="connsiteY1-284" fmla="*/ 0 h 675378"/>
              <a:gd name="connsiteX2-285" fmla="*/ 7318982 w 7323733"/>
              <a:gd name="connsiteY2-286" fmla="*/ 675378 h 675378"/>
              <a:gd name="connsiteX3-287" fmla="*/ 0 w 7323733"/>
              <a:gd name="connsiteY3-288" fmla="*/ 673445 h 675378"/>
              <a:gd name="connsiteX0-289" fmla="*/ 0 w 7323733"/>
              <a:gd name="connsiteY0-290" fmla="*/ 673445 h 673445"/>
              <a:gd name="connsiteX1-291" fmla="*/ 7323733 w 7323733"/>
              <a:gd name="connsiteY1-292" fmla="*/ 0 h 673445"/>
              <a:gd name="connsiteX2-293" fmla="*/ 7202544 w 7323733"/>
              <a:gd name="connsiteY2-294" fmla="*/ 490158 h 673445"/>
              <a:gd name="connsiteX3-295" fmla="*/ 0 w 7323733"/>
              <a:gd name="connsiteY3-296" fmla="*/ 673445 h 673445"/>
              <a:gd name="connsiteX0-297" fmla="*/ 0 w 7323733"/>
              <a:gd name="connsiteY0-298" fmla="*/ 673445 h 675379"/>
              <a:gd name="connsiteX1-299" fmla="*/ 7323733 w 7323733"/>
              <a:gd name="connsiteY1-300" fmla="*/ 0 h 675379"/>
              <a:gd name="connsiteX2-301" fmla="*/ 7321359 w 7323733"/>
              <a:gd name="connsiteY2-302" fmla="*/ 675379 h 675379"/>
              <a:gd name="connsiteX3-303" fmla="*/ 0 w 7323733"/>
              <a:gd name="connsiteY3-304" fmla="*/ 673445 h 675379"/>
            </a:gdLst>
            <a:ahLst/>
            <a:cxnLst>
              <a:cxn ang="0">
                <a:pos x="connsiteX0-1" y="connsiteY0-2"/>
              </a:cxn>
              <a:cxn ang="0">
                <a:pos x="connsiteX1-3" y="connsiteY1-4"/>
              </a:cxn>
              <a:cxn ang="0">
                <a:pos x="connsiteX2-5" y="connsiteY2-6"/>
              </a:cxn>
              <a:cxn ang="0">
                <a:pos x="connsiteX3-7" y="connsiteY3-8"/>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457826"/>
            <a:ext cx="9652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1" fmla="*/ 0 w 9134475"/>
              <a:gd name="connsiteY0-2" fmla="*/ 0 h 1181100"/>
              <a:gd name="connsiteX1-3" fmla="*/ 6305550 w 9134475"/>
              <a:gd name="connsiteY1-4" fmla="*/ 1066800 h 1181100"/>
              <a:gd name="connsiteX2-5" fmla="*/ 9134475 w 9134475"/>
              <a:gd name="connsiteY2-6" fmla="*/ 1181100 h 1181100"/>
              <a:gd name="connsiteX3-7" fmla="*/ 0 w 9134475"/>
              <a:gd name="connsiteY3-8" fmla="*/ 1181100 h 1181100"/>
              <a:gd name="connsiteX4-9" fmla="*/ 0 w 9134475"/>
              <a:gd name="connsiteY4-10" fmla="*/ 0 h 1181100"/>
              <a:gd name="connsiteX0-11" fmla="*/ 0 w 6494783"/>
              <a:gd name="connsiteY0-12" fmla="*/ 0 h 1181100"/>
              <a:gd name="connsiteX1-13" fmla="*/ 6305550 w 6494783"/>
              <a:gd name="connsiteY1-14" fmla="*/ 1066800 h 1181100"/>
              <a:gd name="connsiteX2-15" fmla="*/ 6494783 w 6494783"/>
              <a:gd name="connsiteY2-16" fmla="*/ 1181100 h 1181100"/>
              <a:gd name="connsiteX3-17" fmla="*/ 0 w 6494783"/>
              <a:gd name="connsiteY3-18" fmla="*/ 1181100 h 1181100"/>
              <a:gd name="connsiteX4-19" fmla="*/ 0 w 6494783"/>
              <a:gd name="connsiteY4-20" fmla="*/ 0 h 1181100"/>
              <a:gd name="connsiteX0-21" fmla="*/ 0 w 6494783"/>
              <a:gd name="connsiteY0-22" fmla="*/ 0 h 1181100"/>
              <a:gd name="connsiteX1-23" fmla="*/ 6494783 w 6494783"/>
              <a:gd name="connsiteY1-24" fmla="*/ 1181100 h 1181100"/>
              <a:gd name="connsiteX2-25" fmla="*/ 0 w 6494783"/>
              <a:gd name="connsiteY2-26" fmla="*/ 1181100 h 1181100"/>
              <a:gd name="connsiteX3-27" fmla="*/ 0 w 6494783"/>
              <a:gd name="connsiteY3-28" fmla="*/ 0 h 1181100"/>
              <a:gd name="connsiteX0-29" fmla="*/ 0 w 7415827"/>
              <a:gd name="connsiteY0-30" fmla="*/ 0 h 1181100"/>
              <a:gd name="connsiteX1-31" fmla="*/ 7415827 w 7415827"/>
              <a:gd name="connsiteY1-32" fmla="*/ 866775 h 1181100"/>
              <a:gd name="connsiteX2-33" fmla="*/ 0 w 7415827"/>
              <a:gd name="connsiteY2-34" fmla="*/ 1181100 h 1181100"/>
              <a:gd name="connsiteX3-35" fmla="*/ 0 w 7415827"/>
              <a:gd name="connsiteY3-36" fmla="*/ 0 h 1181100"/>
              <a:gd name="connsiteX0-37" fmla="*/ 0 w 7415827"/>
              <a:gd name="connsiteY0-38" fmla="*/ 0 h 1571625"/>
              <a:gd name="connsiteX1-39" fmla="*/ 7415827 w 7415827"/>
              <a:gd name="connsiteY1-40" fmla="*/ 866775 h 1571625"/>
              <a:gd name="connsiteX2-41" fmla="*/ 0 w 7415827"/>
              <a:gd name="connsiteY2-42" fmla="*/ 1571625 h 1571625"/>
              <a:gd name="connsiteX3-43" fmla="*/ 0 w 7415827"/>
              <a:gd name="connsiteY3-44" fmla="*/ 0 h 1571625"/>
              <a:gd name="connsiteX0-45" fmla="*/ 0 w 7415827"/>
              <a:gd name="connsiteY0-46" fmla="*/ 0 h 1571625"/>
              <a:gd name="connsiteX1-47" fmla="*/ 7415827 w 7415827"/>
              <a:gd name="connsiteY1-48" fmla="*/ 866775 h 1571625"/>
              <a:gd name="connsiteX2-49" fmla="*/ 1823096 w 7415827"/>
              <a:gd name="connsiteY2-50" fmla="*/ 1571625 h 1571625"/>
              <a:gd name="connsiteX3-51" fmla="*/ 0 w 7415827"/>
              <a:gd name="connsiteY3-52" fmla="*/ 1571625 h 1571625"/>
              <a:gd name="connsiteX4-53" fmla="*/ 0 w 7415827"/>
              <a:gd name="connsiteY4-54" fmla="*/ 0 h 1571625"/>
              <a:gd name="connsiteX0-55" fmla="*/ 0 w 7216426"/>
              <a:gd name="connsiteY0-56" fmla="*/ 0 h 1571625"/>
              <a:gd name="connsiteX1-57" fmla="*/ 7216426 w 7216426"/>
              <a:gd name="connsiteY1-58" fmla="*/ 1038225 h 1571625"/>
              <a:gd name="connsiteX2-59" fmla="*/ 1823096 w 7216426"/>
              <a:gd name="connsiteY2-60" fmla="*/ 1571625 h 1571625"/>
              <a:gd name="connsiteX3-61" fmla="*/ 0 w 7216426"/>
              <a:gd name="connsiteY3-62" fmla="*/ 1571625 h 1571625"/>
              <a:gd name="connsiteX4-63" fmla="*/ 0 w 7216426"/>
              <a:gd name="connsiteY4-64" fmla="*/ 0 h 1571625"/>
              <a:gd name="connsiteX0-65" fmla="*/ 0 w 7216426"/>
              <a:gd name="connsiteY0-66" fmla="*/ 0 h 914400"/>
              <a:gd name="connsiteX1-67" fmla="*/ 7216426 w 7216426"/>
              <a:gd name="connsiteY1-68" fmla="*/ 381000 h 914400"/>
              <a:gd name="connsiteX2-69" fmla="*/ 1823096 w 7216426"/>
              <a:gd name="connsiteY2-70" fmla="*/ 914400 h 914400"/>
              <a:gd name="connsiteX3-71" fmla="*/ 0 w 7216426"/>
              <a:gd name="connsiteY3-72" fmla="*/ 914400 h 914400"/>
              <a:gd name="connsiteX4-73" fmla="*/ 0 w 7216426"/>
              <a:gd name="connsiteY4-74" fmla="*/ 0 h 914400"/>
              <a:gd name="connsiteX0-75" fmla="*/ 0 w 7216426"/>
              <a:gd name="connsiteY0-76" fmla="*/ 0 h 1400175"/>
              <a:gd name="connsiteX1-77" fmla="*/ 7216426 w 7216426"/>
              <a:gd name="connsiteY1-78" fmla="*/ 866775 h 1400175"/>
              <a:gd name="connsiteX2-79" fmla="*/ 1823096 w 7216426"/>
              <a:gd name="connsiteY2-80" fmla="*/ 1400175 h 1400175"/>
              <a:gd name="connsiteX3-81" fmla="*/ 0 w 7216426"/>
              <a:gd name="connsiteY3-82" fmla="*/ 1400175 h 1400175"/>
              <a:gd name="connsiteX4-83" fmla="*/ 0 w 7216426"/>
              <a:gd name="connsiteY4-84" fmla="*/ 0 h 14001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a:t>Click to edit Master title style</a:t>
            </a:r>
          </a:p>
        </p:txBody>
      </p:sp>
      <p:sp>
        <p:nvSpPr>
          <p:cNvPr id="10" name="Freeform 9"/>
          <p:cNvSpPr/>
          <p:nvPr/>
        </p:nvSpPr>
        <p:spPr>
          <a:xfrm>
            <a:off x="-261" y="5412337"/>
            <a:ext cx="10140757"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1" fmla="*/ 190500 w 7436498"/>
              <a:gd name="connsiteY0-2" fmla="*/ 0 h 1004110"/>
              <a:gd name="connsiteX1-3" fmla="*/ 0 w 7436498"/>
              <a:gd name="connsiteY1-4" fmla="*/ 192346 h 1004110"/>
              <a:gd name="connsiteX2-5" fmla="*/ 7053942 w 7436498"/>
              <a:gd name="connsiteY2-6" fmla="*/ 1004110 h 1004110"/>
              <a:gd name="connsiteX3-7" fmla="*/ 7436498 w 7436498"/>
              <a:gd name="connsiteY3-8" fmla="*/ 966787 h 1004110"/>
              <a:gd name="connsiteX4-9" fmla="*/ 190500 w 7436498"/>
              <a:gd name="connsiteY4-10" fmla="*/ 0 h 1004110"/>
              <a:gd name="connsiteX0-11" fmla="*/ 0 w 7448404"/>
              <a:gd name="connsiteY0-12" fmla="*/ 0 h 923148"/>
              <a:gd name="connsiteX1-13" fmla="*/ 11906 w 7448404"/>
              <a:gd name="connsiteY1-14" fmla="*/ 111384 h 923148"/>
              <a:gd name="connsiteX2-15" fmla="*/ 7065848 w 7448404"/>
              <a:gd name="connsiteY2-16" fmla="*/ 923148 h 923148"/>
              <a:gd name="connsiteX3-17" fmla="*/ 7448404 w 7448404"/>
              <a:gd name="connsiteY3-18" fmla="*/ 885825 h 923148"/>
              <a:gd name="connsiteX4-19" fmla="*/ 0 w 7448404"/>
              <a:gd name="connsiteY4-20" fmla="*/ 0 h 923148"/>
              <a:gd name="connsiteX0-21" fmla="*/ 0 w 7448404"/>
              <a:gd name="connsiteY0-22" fmla="*/ 0 h 923148"/>
              <a:gd name="connsiteX1-23" fmla="*/ 164306 w 7448404"/>
              <a:gd name="connsiteY1-24" fmla="*/ 68522 h 923148"/>
              <a:gd name="connsiteX2-25" fmla="*/ 7065848 w 7448404"/>
              <a:gd name="connsiteY2-26" fmla="*/ 923148 h 923148"/>
              <a:gd name="connsiteX3-27" fmla="*/ 7448404 w 7448404"/>
              <a:gd name="connsiteY3-28" fmla="*/ 885825 h 923148"/>
              <a:gd name="connsiteX4-29" fmla="*/ 0 w 7448404"/>
              <a:gd name="connsiteY4-30" fmla="*/ 0 h 923148"/>
              <a:gd name="connsiteX0-31" fmla="*/ 0 w 7448404"/>
              <a:gd name="connsiteY0-32" fmla="*/ 0 h 923148"/>
              <a:gd name="connsiteX1-33" fmla="*/ 302418 w 7448404"/>
              <a:gd name="connsiteY1-34" fmla="*/ 297122 h 923148"/>
              <a:gd name="connsiteX2-35" fmla="*/ 7065848 w 7448404"/>
              <a:gd name="connsiteY2-36" fmla="*/ 923148 h 923148"/>
              <a:gd name="connsiteX3-37" fmla="*/ 7448404 w 7448404"/>
              <a:gd name="connsiteY3-38" fmla="*/ 885825 h 923148"/>
              <a:gd name="connsiteX4-39" fmla="*/ 0 w 7448404"/>
              <a:gd name="connsiteY4-40" fmla="*/ 0 h 923148"/>
              <a:gd name="connsiteX0-41" fmla="*/ 1 w 7448405"/>
              <a:gd name="connsiteY0-42" fmla="*/ 0 h 923148"/>
              <a:gd name="connsiteX1-43" fmla="*/ 0 w 7448405"/>
              <a:gd name="connsiteY1-44" fmla="*/ 75665 h 923148"/>
              <a:gd name="connsiteX2-45" fmla="*/ 7065849 w 7448405"/>
              <a:gd name="connsiteY2-46" fmla="*/ 923148 h 923148"/>
              <a:gd name="connsiteX3-47" fmla="*/ 7448405 w 7448405"/>
              <a:gd name="connsiteY3-48" fmla="*/ 885825 h 923148"/>
              <a:gd name="connsiteX4-49" fmla="*/ 1 w 7448405"/>
              <a:gd name="connsiteY4-50" fmla="*/ 0 h 923148"/>
              <a:gd name="connsiteX0-51" fmla="*/ 1 w 7400780"/>
              <a:gd name="connsiteY0-52" fmla="*/ 0 h 928688"/>
              <a:gd name="connsiteX1-53" fmla="*/ 0 w 7400780"/>
              <a:gd name="connsiteY1-54" fmla="*/ 75665 h 928688"/>
              <a:gd name="connsiteX2-55" fmla="*/ 7065849 w 7400780"/>
              <a:gd name="connsiteY2-56" fmla="*/ 923148 h 928688"/>
              <a:gd name="connsiteX3-57" fmla="*/ 7400780 w 7400780"/>
              <a:gd name="connsiteY3-58" fmla="*/ 928688 h 928688"/>
              <a:gd name="connsiteX4-59" fmla="*/ 1 w 7400780"/>
              <a:gd name="connsiteY4-60" fmla="*/ 0 h 928688"/>
              <a:gd name="connsiteX0-61" fmla="*/ 1 w 7605568"/>
              <a:gd name="connsiteY0-62" fmla="*/ 0 h 923148"/>
              <a:gd name="connsiteX1-63" fmla="*/ 0 w 7605568"/>
              <a:gd name="connsiteY1-64" fmla="*/ 75665 h 923148"/>
              <a:gd name="connsiteX2-65" fmla="*/ 7065849 w 7605568"/>
              <a:gd name="connsiteY2-66" fmla="*/ 923148 h 923148"/>
              <a:gd name="connsiteX3-67" fmla="*/ 7605568 w 7605568"/>
              <a:gd name="connsiteY3-68" fmla="*/ 897732 h 923148"/>
              <a:gd name="connsiteX4-69" fmla="*/ 1 w 7605568"/>
              <a:gd name="connsiteY4-70" fmla="*/ 0 h 923148"/>
              <a:gd name="connsiteX0-71" fmla="*/ 1 w 7605568"/>
              <a:gd name="connsiteY0-72" fmla="*/ 0 h 897732"/>
              <a:gd name="connsiteX1-73" fmla="*/ 0 w 7605568"/>
              <a:gd name="connsiteY1-74" fmla="*/ 75665 h 897732"/>
              <a:gd name="connsiteX2-75" fmla="*/ 7065849 w 7605568"/>
              <a:gd name="connsiteY2-76" fmla="*/ 863617 h 897732"/>
              <a:gd name="connsiteX3-77" fmla="*/ 7605568 w 7605568"/>
              <a:gd name="connsiteY3-78" fmla="*/ 897732 h 897732"/>
              <a:gd name="connsiteX4-79" fmla="*/ 1 w 7605568"/>
              <a:gd name="connsiteY4-80" fmla="*/ 0 h 897732"/>
              <a:gd name="connsiteX0-81" fmla="*/ 1 w 7605568"/>
              <a:gd name="connsiteY0-82" fmla="*/ 0 h 927910"/>
              <a:gd name="connsiteX1-83" fmla="*/ 0 w 7605568"/>
              <a:gd name="connsiteY1-84" fmla="*/ 75665 h 927910"/>
              <a:gd name="connsiteX2-85" fmla="*/ 7225392 w 7605568"/>
              <a:gd name="connsiteY2-86" fmla="*/ 927910 h 927910"/>
              <a:gd name="connsiteX3-87" fmla="*/ 7605568 w 7605568"/>
              <a:gd name="connsiteY3-88" fmla="*/ 897732 h 927910"/>
              <a:gd name="connsiteX4-89" fmla="*/ 1 w 7605568"/>
              <a:gd name="connsiteY4-90" fmla="*/ 0 h 9279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240967" y="6116508"/>
            <a:ext cx="9954208"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1" fmla="*/ 6958449 w 6958449"/>
              <a:gd name="connsiteY0-2" fmla="*/ 0 h 755780"/>
              <a:gd name="connsiteX1-3" fmla="*/ 0 w 6958449"/>
              <a:gd name="connsiteY1-4" fmla="*/ 712918 h 755780"/>
              <a:gd name="connsiteX2-5" fmla="*/ 212416 w 6958449"/>
              <a:gd name="connsiteY2-6" fmla="*/ 755780 h 755780"/>
              <a:gd name="connsiteX3-7" fmla="*/ 6958449 w 6958449"/>
              <a:gd name="connsiteY3-8" fmla="*/ 74645 h 755780"/>
              <a:gd name="connsiteX4-9" fmla="*/ 6958449 w 6958449"/>
              <a:gd name="connsiteY4-10" fmla="*/ 0 h 755780"/>
              <a:gd name="connsiteX0-11" fmla="*/ 6958449 w 6958449"/>
              <a:gd name="connsiteY0-12" fmla="*/ 0 h 712918"/>
              <a:gd name="connsiteX1-13" fmla="*/ 0 w 6958449"/>
              <a:gd name="connsiteY1-14" fmla="*/ 712918 h 712918"/>
              <a:gd name="connsiteX2-15" fmla="*/ 302903 w 6958449"/>
              <a:gd name="connsiteY2-16" fmla="*/ 705774 h 712918"/>
              <a:gd name="connsiteX3-17" fmla="*/ 6958449 w 6958449"/>
              <a:gd name="connsiteY3-18" fmla="*/ 74645 h 712918"/>
              <a:gd name="connsiteX4-19" fmla="*/ 6958449 w 6958449"/>
              <a:gd name="connsiteY4-20" fmla="*/ 0 h 712918"/>
              <a:gd name="connsiteX0-21" fmla="*/ 6958449 w 6958449"/>
              <a:gd name="connsiteY0-22" fmla="*/ 0 h 741492"/>
              <a:gd name="connsiteX1-23" fmla="*/ 0 w 6958449"/>
              <a:gd name="connsiteY1-24" fmla="*/ 712918 h 741492"/>
              <a:gd name="connsiteX2-25" fmla="*/ 248134 w 6958449"/>
              <a:gd name="connsiteY2-26" fmla="*/ 741492 h 741492"/>
              <a:gd name="connsiteX3-27" fmla="*/ 6958449 w 6958449"/>
              <a:gd name="connsiteY3-28" fmla="*/ 74645 h 741492"/>
              <a:gd name="connsiteX4-29" fmla="*/ 6958449 w 6958449"/>
              <a:gd name="connsiteY4-30" fmla="*/ 0 h 741492"/>
              <a:gd name="connsiteX0-31" fmla="*/ 7465656 w 7465656"/>
              <a:gd name="connsiteY0-32" fmla="*/ 0 h 741493"/>
              <a:gd name="connsiteX1-33" fmla="*/ 0 w 7465656"/>
              <a:gd name="connsiteY1-34" fmla="*/ 741493 h 741493"/>
              <a:gd name="connsiteX2-35" fmla="*/ 755341 w 7465656"/>
              <a:gd name="connsiteY2-36" fmla="*/ 741492 h 741493"/>
              <a:gd name="connsiteX3-37" fmla="*/ 7465656 w 7465656"/>
              <a:gd name="connsiteY3-38" fmla="*/ 74645 h 741493"/>
              <a:gd name="connsiteX4-39" fmla="*/ 7465656 w 7465656"/>
              <a:gd name="connsiteY4-40" fmla="*/ 0 h 7414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9/18/2023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Content Placeholder 12"/>
          <p:cNvSpPr>
            <a:spLocks noGrp="1"/>
          </p:cNvSpPr>
          <p:nvPr>
            <p:ph sz="quarter" idx="13"/>
          </p:nvPr>
        </p:nvSpPr>
        <p:spPr>
          <a:xfrm>
            <a:off x="914400" y="1536192"/>
            <a:ext cx="48768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4"/>
          </p:nvPr>
        </p:nvSpPr>
        <p:spPr>
          <a:xfrm>
            <a:off x="6400800" y="1536192"/>
            <a:ext cx="48768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2409853" y="6148043"/>
            <a:ext cx="978532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1" fmla="*/ 9525 w 9144000"/>
              <a:gd name="connsiteY0-2" fmla="*/ 666750 h 2114550"/>
              <a:gd name="connsiteX1-3" fmla="*/ 9144000 w 9144000"/>
              <a:gd name="connsiteY1-4" fmla="*/ 0 h 2114550"/>
              <a:gd name="connsiteX2-5" fmla="*/ 9144000 w 9144000"/>
              <a:gd name="connsiteY2-6" fmla="*/ 914400 h 2114550"/>
              <a:gd name="connsiteX3-7" fmla="*/ 6334125 w 9144000"/>
              <a:gd name="connsiteY3-8" fmla="*/ 2114550 h 2114550"/>
              <a:gd name="connsiteX4-9" fmla="*/ 0 w 9144000"/>
              <a:gd name="connsiteY4-10" fmla="*/ 1047750 h 2114550"/>
              <a:gd name="connsiteX5-11" fmla="*/ 9525 w 9144000"/>
              <a:gd name="connsiteY5-12" fmla="*/ 666750 h 2114550"/>
              <a:gd name="connsiteX0-13" fmla="*/ 9525 w 9144000"/>
              <a:gd name="connsiteY0-14" fmla="*/ 9525 h 1457325"/>
              <a:gd name="connsiteX1-15" fmla="*/ 9144000 w 9144000"/>
              <a:gd name="connsiteY1-16" fmla="*/ 0 h 1457325"/>
              <a:gd name="connsiteX2-17" fmla="*/ 9144000 w 9144000"/>
              <a:gd name="connsiteY2-18" fmla="*/ 257175 h 1457325"/>
              <a:gd name="connsiteX3-19" fmla="*/ 6334125 w 9144000"/>
              <a:gd name="connsiteY3-20" fmla="*/ 1457325 h 1457325"/>
              <a:gd name="connsiteX4-21" fmla="*/ 0 w 9144000"/>
              <a:gd name="connsiteY4-22" fmla="*/ 390525 h 1457325"/>
              <a:gd name="connsiteX5-23" fmla="*/ 9525 w 9144000"/>
              <a:gd name="connsiteY5-24" fmla="*/ 9525 h 1457325"/>
              <a:gd name="connsiteX0-25" fmla="*/ 9525 w 9144000"/>
              <a:gd name="connsiteY0-26" fmla="*/ 9525 h 1581150"/>
              <a:gd name="connsiteX1-27" fmla="*/ 9144000 w 9144000"/>
              <a:gd name="connsiteY1-28" fmla="*/ 0 h 1581150"/>
              <a:gd name="connsiteX2-29" fmla="*/ 9144000 w 9144000"/>
              <a:gd name="connsiteY2-30" fmla="*/ 257175 h 1581150"/>
              <a:gd name="connsiteX3-31" fmla="*/ 9144000 w 9144000"/>
              <a:gd name="connsiteY3-32" fmla="*/ 1581150 h 1581150"/>
              <a:gd name="connsiteX4-33" fmla="*/ 6334125 w 9144000"/>
              <a:gd name="connsiteY4-34" fmla="*/ 1457325 h 1581150"/>
              <a:gd name="connsiteX5-35" fmla="*/ 0 w 9144000"/>
              <a:gd name="connsiteY5-36" fmla="*/ 390525 h 1581150"/>
              <a:gd name="connsiteX6" fmla="*/ 9525 w 9144000"/>
              <a:gd name="connsiteY6" fmla="*/ 9525 h 1581150"/>
              <a:gd name="connsiteX0-37" fmla="*/ 9525 w 9144000"/>
              <a:gd name="connsiteY0-38" fmla="*/ 9525 h 1581150"/>
              <a:gd name="connsiteX1-39" fmla="*/ 9144000 w 9144000"/>
              <a:gd name="connsiteY1-40" fmla="*/ 0 h 1581150"/>
              <a:gd name="connsiteX2-41" fmla="*/ 9144000 w 9144000"/>
              <a:gd name="connsiteY2-42" fmla="*/ 257175 h 1581150"/>
              <a:gd name="connsiteX3-43" fmla="*/ 9144000 w 9144000"/>
              <a:gd name="connsiteY3-44" fmla="*/ 1581150 h 1581150"/>
              <a:gd name="connsiteX4-45" fmla="*/ 0 w 9144000"/>
              <a:gd name="connsiteY4-46" fmla="*/ 390525 h 1581150"/>
              <a:gd name="connsiteX5-47" fmla="*/ 9525 w 9144000"/>
              <a:gd name="connsiteY5-48" fmla="*/ 9525 h 1581150"/>
              <a:gd name="connsiteX0-49" fmla="*/ 9525 w 9144000"/>
              <a:gd name="connsiteY0-50" fmla="*/ 9525 h 1581150"/>
              <a:gd name="connsiteX1-51" fmla="*/ 9144000 w 9144000"/>
              <a:gd name="connsiteY1-52" fmla="*/ 0 h 1581150"/>
              <a:gd name="connsiteX2-53" fmla="*/ 9144000 w 9144000"/>
              <a:gd name="connsiteY2-54" fmla="*/ 257175 h 1581150"/>
              <a:gd name="connsiteX3-55" fmla="*/ 9144000 w 9144000"/>
              <a:gd name="connsiteY3-56" fmla="*/ 1581150 h 1581150"/>
              <a:gd name="connsiteX4-57" fmla="*/ 0 w 9144000"/>
              <a:gd name="connsiteY4-58" fmla="*/ 1571625 h 1581150"/>
              <a:gd name="connsiteX5-59" fmla="*/ 9525 w 9144000"/>
              <a:gd name="connsiteY5-60" fmla="*/ 9525 h 1581150"/>
              <a:gd name="connsiteX0-61" fmla="*/ 342207 w 9144000"/>
              <a:gd name="connsiteY0-62" fmla="*/ 1323975 h 1581150"/>
              <a:gd name="connsiteX1-63" fmla="*/ 9144000 w 9144000"/>
              <a:gd name="connsiteY1-64" fmla="*/ 0 h 1581150"/>
              <a:gd name="connsiteX2-65" fmla="*/ 9144000 w 9144000"/>
              <a:gd name="connsiteY2-66" fmla="*/ 257175 h 1581150"/>
              <a:gd name="connsiteX3-67" fmla="*/ 9144000 w 9144000"/>
              <a:gd name="connsiteY3-68" fmla="*/ 1581150 h 1581150"/>
              <a:gd name="connsiteX4-69" fmla="*/ 0 w 9144000"/>
              <a:gd name="connsiteY4-70" fmla="*/ 1571625 h 1581150"/>
              <a:gd name="connsiteX5-71" fmla="*/ 342207 w 9144000"/>
              <a:gd name="connsiteY5-72" fmla="*/ 1323975 h 1581150"/>
              <a:gd name="connsiteX0-73" fmla="*/ 20 w 9144000"/>
              <a:gd name="connsiteY0-74" fmla="*/ 1323975 h 1581150"/>
              <a:gd name="connsiteX1-75" fmla="*/ 9144000 w 9144000"/>
              <a:gd name="connsiteY1-76" fmla="*/ 0 h 1581150"/>
              <a:gd name="connsiteX2-77" fmla="*/ 9144000 w 9144000"/>
              <a:gd name="connsiteY2-78" fmla="*/ 257175 h 1581150"/>
              <a:gd name="connsiteX3-79" fmla="*/ 9144000 w 9144000"/>
              <a:gd name="connsiteY3-80" fmla="*/ 1581150 h 1581150"/>
              <a:gd name="connsiteX4-81" fmla="*/ 0 w 9144000"/>
              <a:gd name="connsiteY4-82" fmla="*/ 1571625 h 1581150"/>
              <a:gd name="connsiteX5-83" fmla="*/ 20 w 9144000"/>
              <a:gd name="connsiteY5-84" fmla="*/ 1323975 h 1581150"/>
              <a:gd name="connsiteX0-85" fmla="*/ 20 w 9144000"/>
              <a:gd name="connsiteY0-86" fmla="*/ 1323975 h 1581150"/>
              <a:gd name="connsiteX1-87" fmla="*/ 9144000 w 9144000"/>
              <a:gd name="connsiteY1-88" fmla="*/ 0 h 1581150"/>
              <a:gd name="connsiteX2-89" fmla="*/ 9144000 w 9144000"/>
              <a:gd name="connsiteY2-90" fmla="*/ 257175 h 1581150"/>
              <a:gd name="connsiteX3-91" fmla="*/ 9144000 w 9144000"/>
              <a:gd name="connsiteY3-92" fmla="*/ 1581150 h 1581150"/>
              <a:gd name="connsiteX4-93" fmla="*/ 0 w 9144000"/>
              <a:gd name="connsiteY4-94" fmla="*/ 1571625 h 1581150"/>
              <a:gd name="connsiteX5-95" fmla="*/ 20 w 9144000"/>
              <a:gd name="connsiteY5-96" fmla="*/ 1323975 h 1581150"/>
              <a:gd name="connsiteX0-97" fmla="*/ 20 w 9144000"/>
              <a:gd name="connsiteY0-98" fmla="*/ 1323975 h 1581150"/>
              <a:gd name="connsiteX1-99" fmla="*/ 9144000 w 9144000"/>
              <a:gd name="connsiteY1-100" fmla="*/ 0 h 1581150"/>
              <a:gd name="connsiteX2-101" fmla="*/ 9144000 w 9144000"/>
              <a:gd name="connsiteY2-102" fmla="*/ 257175 h 1581150"/>
              <a:gd name="connsiteX3-103" fmla="*/ 9144000 w 9144000"/>
              <a:gd name="connsiteY3-104" fmla="*/ 1581150 h 1581150"/>
              <a:gd name="connsiteX4-105" fmla="*/ 0 w 9144000"/>
              <a:gd name="connsiteY4-106" fmla="*/ 1571625 h 1581150"/>
              <a:gd name="connsiteX5-107" fmla="*/ 20 w 9144000"/>
              <a:gd name="connsiteY5-108" fmla="*/ 1323975 h 1581150"/>
              <a:gd name="connsiteX0-109" fmla="*/ 20 w 9144000"/>
              <a:gd name="connsiteY0-110" fmla="*/ 1323975 h 1581150"/>
              <a:gd name="connsiteX1-111" fmla="*/ 9144000 w 9144000"/>
              <a:gd name="connsiteY1-112" fmla="*/ 0 h 1581150"/>
              <a:gd name="connsiteX2-113" fmla="*/ 9144000 w 9144000"/>
              <a:gd name="connsiteY2-114" fmla="*/ 257175 h 1581150"/>
              <a:gd name="connsiteX3-115" fmla="*/ 9144000 w 9144000"/>
              <a:gd name="connsiteY3-116" fmla="*/ 1581150 h 1581150"/>
              <a:gd name="connsiteX4-117" fmla="*/ 9134495 w 9144000"/>
              <a:gd name="connsiteY4-118" fmla="*/ 1572115 h 1581150"/>
              <a:gd name="connsiteX5-119" fmla="*/ 0 w 9144000"/>
              <a:gd name="connsiteY5-120" fmla="*/ 1571625 h 1581150"/>
              <a:gd name="connsiteX6-121" fmla="*/ 20 w 9144000"/>
              <a:gd name="connsiteY6-122" fmla="*/ 1323975 h 1581150"/>
              <a:gd name="connsiteX0-123" fmla="*/ 20 w 9144000"/>
              <a:gd name="connsiteY0-124" fmla="*/ 1323975 h 1581150"/>
              <a:gd name="connsiteX1-125" fmla="*/ 9144000 w 9144000"/>
              <a:gd name="connsiteY1-126" fmla="*/ 0 h 1581150"/>
              <a:gd name="connsiteX2-127" fmla="*/ 9144000 w 9144000"/>
              <a:gd name="connsiteY2-128" fmla="*/ 1581150 h 1581150"/>
              <a:gd name="connsiteX3-129" fmla="*/ 9134495 w 9144000"/>
              <a:gd name="connsiteY3-130" fmla="*/ 1572115 h 1581150"/>
              <a:gd name="connsiteX4-131" fmla="*/ 0 w 9144000"/>
              <a:gd name="connsiteY4-132" fmla="*/ 1571625 h 1581150"/>
              <a:gd name="connsiteX5-133" fmla="*/ 20 w 9144000"/>
              <a:gd name="connsiteY5-134" fmla="*/ 1323975 h 1581150"/>
              <a:gd name="connsiteX0-135" fmla="*/ 20 w 9144000"/>
              <a:gd name="connsiteY0-136" fmla="*/ 456601 h 713776"/>
              <a:gd name="connsiteX1-137" fmla="*/ 8611709 w 9144000"/>
              <a:gd name="connsiteY1-138" fmla="*/ 0 h 713776"/>
              <a:gd name="connsiteX2-139" fmla="*/ 9144000 w 9144000"/>
              <a:gd name="connsiteY2-140" fmla="*/ 713776 h 713776"/>
              <a:gd name="connsiteX3-141" fmla="*/ 9134495 w 9144000"/>
              <a:gd name="connsiteY3-142" fmla="*/ 704741 h 713776"/>
              <a:gd name="connsiteX4-143" fmla="*/ 0 w 9144000"/>
              <a:gd name="connsiteY4-144" fmla="*/ 704251 h 713776"/>
              <a:gd name="connsiteX5-145" fmla="*/ 20 w 9144000"/>
              <a:gd name="connsiteY5-146" fmla="*/ 456601 h 713776"/>
              <a:gd name="connsiteX0-147" fmla="*/ 20 w 9144000"/>
              <a:gd name="connsiteY0-148" fmla="*/ 818007 h 1075182"/>
              <a:gd name="connsiteX1-149" fmla="*/ 9124990 w 9144000"/>
              <a:gd name="connsiteY1-150" fmla="*/ 0 h 1075182"/>
              <a:gd name="connsiteX2-151" fmla="*/ 9144000 w 9144000"/>
              <a:gd name="connsiteY2-152" fmla="*/ 1075182 h 1075182"/>
              <a:gd name="connsiteX3-153" fmla="*/ 9134495 w 9144000"/>
              <a:gd name="connsiteY3-154" fmla="*/ 1066147 h 1075182"/>
              <a:gd name="connsiteX4-155" fmla="*/ 0 w 9144000"/>
              <a:gd name="connsiteY4-156" fmla="*/ 1065657 h 1075182"/>
              <a:gd name="connsiteX5-157" fmla="*/ 20 w 9144000"/>
              <a:gd name="connsiteY5-158" fmla="*/ 818007 h 1075182"/>
              <a:gd name="connsiteX0-159" fmla="*/ 20 w 9144000"/>
              <a:gd name="connsiteY0-160" fmla="*/ 176512 h 433687"/>
              <a:gd name="connsiteX1-161" fmla="*/ 8782802 w 9144000"/>
              <a:gd name="connsiteY1-162" fmla="*/ 0 h 433687"/>
              <a:gd name="connsiteX2-163" fmla="*/ 9144000 w 9144000"/>
              <a:gd name="connsiteY2-164" fmla="*/ 433687 h 433687"/>
              <a:gd name="connsiteX3-165" fmla="*/ 9134495 w 9144000"/>
              <a:gd name="connsiteY3-166" fmla="*/ 424652 h 433687"/>
              <a:gd name="connsiteX4-167" fmla="*/ 0 w 9144000"/>
              <a:gd name="connsiteY4-168" fmla="*/ 424162 h 433687"/>
              <a:gd name="connsiteX5-169" fmla="*/ 20 w 9144000"/>
              <a:gd name="connsiteY5-170" fmla="*/ 176512 h 433687"/>
              <a:gd name="connsiteX0-171" fmla="*/ 20 w 9144000"/>
              <a:gd name="connsiteY0-172" fmla="*/ 411426 h 668601"/>
              <a:gd name="connsiteX1-173" fmla="*/ 9124989 w 9144000"/>
              <a:gd name="connsiteY1-174" fmla="*/ 0 h 668601"/>
              <a:gd name="connsiteX2-175" fmla="*/ 9144000 w 9144000"/>
              <a:gd name="connsiteY2-176" fmla="*/ 668601 h 668601"/>
              <a:gd name="connsiteX3-177" fmla="*/ 9134495 w 9144000"/>
              <a:gd name="connsiteY3-178" fmla="*/ 659566 h 668601"/>
              <a:gd name="connsiteX4-179" fmla="*/ 0 w 9144000"/>
              <a:gd name="connsiteY4-180" fmla="*/ 659076 h 668601"/>
              <a:gd name="connsiteX5-181" fmla="*/ 20 w 9144000"/>
              <a:gd name="connsiteY5-182" fmla="*/ 411426 h 668601"/>
              <a:gd name="connsiteX0-183" fmla="*/ 20 w 9144000"/>
              <a:gd name="connsiteY0-184" fmla="*/ 998711 h 1081261"/>
              <a:gd name="connsiteX1-185" fmla="*/ 9124989 w 9144000"/>
              <a:gd name="connsiteY1-186" fmla="*/ 0 h 1081261"/>
              <a:gd name="connsiteX2-187" fmla="*/ 9144000 w 9144000"/>
              <a:gd name="connsiteY2-188" fmla="*/ 668601 h 1081261"/>
              <a:gd name="connsiteX3-189" fmla="*/ 9134495 w 9144000"/>
              <a:gd name="connsiteY3-190" fmla="*/ 659566 h 1081261"/>
              <a:gd name="connsiteX4-191" fmla="*/ 0 w 9144000"/>
              <a:gd name="connsiteY4-192" fmla="*/ 659076 h 1081261"/>
              <a:gd name="connsiteX5-193" fmla="*/ 20 w 9144000"/>
              <a:gd name="connsiteY5-194" fmla="*/ 998711 h 1081261"/>
              <a:gd name="connsiteX0-195" fmla="*/ 2243247 w 9144000"/>
              <a:gd name="connsiteY0-196" fmla="*/ 619235 h 701785"/>
              <a:gd name="connsiteX1-197" fmla="*/ 9124989 w 9144000"/>
              <a:gd name="connsiteY1-198" fmla="*/ 0 h 701785"/>
              <a:gd name="connsiteX2-199" fmla="*/ 9144000 w 9144000"/>
              <a:gd name="connsiteY2-200" fmla="*/ 668601 h 701785"/>
              <a:gd name="connsiteX3-201" fmla="*/ 9134495 w 9144000"/>
              <a:gd name="connsiteY3-202" fmla="*/ 659566 h 701785"/>
              <a:gd name="connsiteX4-203" fmla="*/ 0 w 9144000"/>
              <a:gd name="connsiteY4-204" fmla="*/ 659076 h 701785"/>
              <a:gd name="connsiteX5-205" fmla="*/ 2243247 w 9144000"/>
              <a:gd name="connsiteY5-206" fmla="*/ 619235 h 701785"/>
              <a:gd name="connsiteX0-207" fmla="*/ 7 w 6900760"/>
              <a:gd name="connsiteY0-208" fmla="*/ 619235 h 1354783"/>
              <a:gd name="connsiteX1-209" fmla="*/ 6881749 w 6900760"/>
              <a:gd name="connsiteY1-210" fmla="*/ 0 h 1354783"/>
              <a:gd name="connsiteX2-211" fmla="*/ 6900760 w 6900760"/>
              <a:gd name="connsiteY2-212" fmla="*/ 668601 h 1354783"/>
              <a:gd name="connsiteX3-213" fmla="*/ 6891255 w 6900760"/>
              <a:gd name="connsiteY3-214" fmla="*/ 659566 h 1354783"/>
              <a:gd name="connsiteX4-215" fmla="*/ 684361 w 6900760"/>
              <a:gd name="connsiteY4-216" fmla="*/ 1354783 h 1354783"/>
              <a:gd name="connsiteX5-217" fmla="*/ 7 w 6900760"/>
              <a:gd name="connsiteY5-218" fmla="*/ 619235 h 1354783"/>
              <a:gd name="connsiteX0-219" fmla="*/ 0 w 6900753"/>
              <a:gd name="connsiteY0-220" fmla="*/ 619235 h 668601"/>
              <a:gd name="connsiteX1-221" fmla="*/ 6881742 w 6900753"/>
              <a:gd name="connsiteY1-222" fmla="*/ 0 h 668601"/>
              <a:gd name="connsiteX2-223" fmla="*/ 6900753 w 6900753"/>
              <a:gd name="connsiteY2-224" fmla="*/ 668601 h 668601"/>
              <a:gd name="connsiteX3-225" fmla="*/ 6891248 w 6900753"/>
              <a:gd name="connsiteY3-226" fmla="*/ 659566 h 668601"/>
              <a:gd name="connsiteX4-227" fmla="*/ 0 w 6900753"/>
              <a:gd name="connsiteY4-228" fmla="*/ 619235 h 668601"/>
              <a:gd name="connsiteX0-229" fmla="*/ 0 w 6263905"/>
              <a:gd name="connsiteY0-230" fmla="*/ 1197485 h 1197485"/>
              <a:gd name="connsiteX1-231" fmla="*/ 6244894 w 6263905"/>
              <a:gd name="connsiteY1-232" fmla="*/ 0 h 1197485"/>
              <a:gd name="connsiteX2-233" fmla="*/ 6263905 w 6263905"/>
              <a:gd name="connsiteY2-234" fmla="*/ 668601 h 1197485"/>
              <a:gd name="connsiteX3-235" fmla="*/ 6254400 w 6263905"/>
              <a:gd name="connsiteY3-236" fmla="*/ 659566 h 1197485"/>
              <a:gd name="connsiteX4-237" fmla="*/ 0 w 6263905"/>
              <a:gd name="connsiteY4-238" fmla="*/ 1197485 h 1197485"/>
              <a:gd name="connsiteX0-239" fmla="*/ 0 w 7318982"/>
              <a:gd name="connsiteY0-240" fmla="*/ 673446 h 673446"/>
              <a:gd name="connsiteX1-241" fmla="*/ 7299971 w 7318982"/>
              <a:gd name="connsiteY1-242" fmla="*/ 0 h 673446"/>
              <a:gd name="connsiteX2-243" fmla="*/ 7318982 w 7318982"/>
              <a:gd name="connsiteY2-244" fmla="*/ 668601 h 673446"/>
              <a:gd name="connsiteX3-245" fmla="*/ 7309477 w 7318982"/>
              <a:gd name="connsiteY3-246" fmla="*/ 659566 h 673446"/>
              <a:gd name="connsiteX4-247" fmla="*/ 0 w 7318982"/>
              <a:gd name="connsiteY4-248" fmla="*/ 673446 h 673446"/>
              <a:gd name="connsiteX0-249" fmla="*/ 0 w 7318982"/>
              <a:gd name="connsiteY0-250" fmla="*/ 673446 h 673446"/>
              <a:gd name="connsiteX1-251" fmla="*/ 7299971 w 7318982"/>
              <a:gd name="connsiteY1-252" fmla="*/ 0 h 673446"/>
              <a:gd name="connsiteX2-253" fmla="*/ 7318982 w 7318982"/>
              <a:gd name="connsiteY2-254" fmla="*/ 668601 h 673446"/>
              <a:gd name="connsiteX3-255" fmla="*/ 0 w 7318982"/>
              <a:gd name="connsiteY3-256" fmla="*/ 673446 h 673446"/>
              <a:gd name="connsiteX0-257" fmla="*/ 0 w 7318982"/>
              <a:gd name="connsiteY0-258" fmla="*/ 526624 h 526624"/>
              <a:gd name="connsiteX1-259" fmla="*/ 7166898 w 7318982"/>
              <a:gd name="connsiteY1-260" fmla="*/ 0 h 526624"/>
              <a:gd name="connsiteX2-261" fmla="*/ 7318982 w 7318982"/>
              <a:gd name="connsiteY2-262" fmla="*/ 521779 h 526624"/>
              <a:gd name="connsiteX3-263" fmla="*/ 0 w 7318982"/>
              <a:gd name="connsiteY3-264" fmla="*/ 526624 h 526624"/>
              <a:gd name="connsiteX0-265" fmla="*/ 0 w 7323733"/>
              <a:gd name="connsiteY0-266" fmla="*/ 673445 h 673445"/>
              <a:gd name="connsiteX1-267" fmla="*/ 7323733 w 7323733"/>
              <a:gd name="connsiteY1-268" fmla="*/ 0 h 673445"/>
              <a:gd name="connsiteX2-269" fmla="*/ 7318982 w 7323733"/>
              <a:gd name="connsiteY2-270" fmla="*/ 668600 h 673445"/>
              <a:gd name="connsiteX3-271" fmla="*/ 0 w 7323733"/>
              <a:gd name="connsiteY3-272" fmla="*/ 673445 h 673445"/>
              <a:gd name="connsiteX0-273" fmla="*/ 0 w 7323733"/>
              <a:gd name="connsiteY0-274" fmla="*/ 673445 h 673445"/>
              <a:gd name="connsiteX1-275" fmla="*/ 7323733 w 7323733"/>
              <a:gd name="connsiteY1-276" fmla="*/ 0 h 673445"/>
              <a:gd name="connsiteX2-277" fmla="*/ 7145512 w 7323733"/>
              <a:gd name="connsiteY2-278" fmla="*/ 352371 h 673445"/>
              <a:gd name="connsiteX3-279" fmla="*/ 0 w 7323733"/>
              <a:gd name="connsiteY3-280" fmla="*/ 673445 h 673445"/>
              <a:gd name="connsiteX0-281" fmla="*/ 0 w 7323733"/>
              <a:gd name="connsiteY0-282" fmla="*/ 673445 h 675378"/>
              <a:gd name="connsiteX1-283" fmla="*/ 7323733 w 7323733"/>
              <a:gd name="connsiteY1-284" fmla="*/ 0 h 675378"/>
              <a:gd name="connsiteX2-285" fmla="*/ 7318982 w 7323733"/>
              <a:gd name="connsiteY2-286" fmla="*/ 675378 h 675378"/>
              <a:gd name="connsiteX3-287" fmla="*/ 0 w 7323733"/>
              <a:gd name="connsiteY3-288" fmla="*/ 673445 h 675378"/>
              <a:gd name="connsiteX0-289" fmla="*/ 0 w 7323733"/>
              <a:gd name="connsiteY0-290" fmla="*/ 673445 h 673445"/>
              <a:gd name="connsiteX1-291" fmla="*/ 7323733 w 7323733"/>
              <a:gd name="connsiteY1-292" fmla="*/ 0 h 673445"/>
              <a:gd name="connsiteX2-293" fmla="*/ 7202544 w 7323733"/>
              <a:gd name="connsiteY2-294" fmla="*/ 490158 h 673445"/>
              <a:gd name="connsiteX3-295" fmla="*/ 0 w 7323733"/>
              <a:gd name="connsiteY3-296" fmla="*/ 673445 h 673445"/>
              <a:gd name="connsiteX0-297" fmla="*/ 0 w 7323733"/>
              <a:gd name="connsiteY0-298" fmla="*/ 673445 h 675379"/>
              <a:gd name="connsiteX1-299" fmla="*/ 7323733 w 7323733"/>
              <a:gd name="connsiteY1-300" fmla="*/ 0 h 675379"/>
              <a:gd name="connsiteX2-301" fmla="*/ 7321359 w 7323733"/>
              <a:gd name="connsiteY2-302" fmla="*/ 675379 h 675379"/>
              <a:gd name="connsiteX3-303" fmla="*/ 0 w 7323733"/>
              <a:gd name="connsiteY3-304" fmla="*/ 673445 h 675379"/>
            </a:gdLst>
            <a:ahLst/>
            <a:cxnLst>
              <a:cxn ang="0">
                <a:pos x="connsiteX0-1" y="connsiteY0-2"/>
              </a:cxn>
              <a:cxn ang="0">
                <a:pos x="connsiteX1-3" y="connsiteY1-4"/>
              </a:cxn>
              <a:cxn ang="0">
                <a:pos x="connsiteX2-5" y="connsiteY2-6"/>
              </a:cxn>
              <a:cxn ang="0">
                <a:pos x="connsiteX3-7" y="connsiteY3-8"/>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26"/>
            <a:ext cx="9652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1" fmla="*/ 0 w 9134475"/>
              <a:gd name="connsiteY0-2" fmla="*/ 0 h 1181100"/>
              <a:gd name="connsiteX1-3" fmla="*/ 6305550 w 9134475"/>
              <a:gd name="connsiteY1-4" fmla="*/ 1066800 h 1181100"/>
              <a:gd name="connsiteX2-5" fmla="*/ 9134475 w 9134475"/>
              <a:gd name="connsiteY2-6" fmla="*/ 1181100 h 1181100"/>
              <a:gd name="connsiteX3-7" fmla="*/ 0 w 9134475"/>
              <a:gd name="connsiteY3-8" fmla="*/ 1181100 h 1181100"/>
              <a:gd name="connsiteX4-9" fmla="*/ 0 w 9134475"/>
              <a:gd name="connsiteY4-10" fmla="*/ 0 h 1181100"/>
              <a:gd name="connsiteX0-11" fmla="*/ 0 w 6494783"/>
              <a:gd name="connsiteY0-12" fmla="*/ 0 h 1181100"/>
              <a:gd name="connsiteX1-13" fmla="*/ 6305550 w 6494783"/>
              <a:gd name="connsiteY1-14" fmla="*/ 1066800 h 1181100"/>
              <a:gd name="connsiteX2-15" fmla="*/ 6494783 w 6494783"/>
              <a:gd name="connsiteY2-16" fmla="*/ 1181100 h 1181100"/>
              <a:gd name="connsiteX3-17" fmla="*/ 0 w 6494783"/>
              <a:gd name="connsiteY3-18" fmla="*/ 1181100 h 1181100"/>
              <a:gd name="connsiteX4-19" fmla="*/ 0 w 6494783"/>
              <a:gd name="connsiteY4-20" fmla="*/ 0 h 1181100"/>
              <a:gd name="connsiteX0-21" fmla="*/ 0 w 6494783"/>
              <a:gd name="connsiteY0-22" fmla="*/ 0 h 1181100"/>
              <a:gd name="connsiteX1-23" fmla="*/ 6494783 w 6494783"/>
              <a:gd name="connsiteY1-24" fmla="*/ 1181100 h 1181100"/>
              <a:gd name="connsiteX2-25" fmla="*/ 0 w 6494783"/>
              <a:gd name="connsiteY2-26" fmla="*/ 1181100 h 1181100"/>
              <a:gd name="connsiteX3-27" fmla="*/ 0 w 6494783"/>
              <a:gd name="connsiteY3-28" fmla="*/ 0 h 1181100"/>
              <a:gd name="connsiteX0-29" fmla="*/ 0 w 7415827"/>
              <a:gd name="connsiteY0-30" fmla="*/ 0 h 1181100"/>
              <a:gd name="connsiteX1-31" fmla="*/ 7415827 w 7415827"/>
              <a:gd name="connsiteY1-32" fmla="*/ 866775 h 1181100"/>
              <a:gd name="connsiteX2-33" fmla="*/ 0 w 7415827"/>
              <a:gd name="connsiteY2-34" fmla="*/ 1181100 h 1181100"/>
              <a:gd name="connsiteX3-35" fmla="*/ 0 w 7415827"/>
              <a:gd name="connsiteY3-36" fmla="*/ 0 h 1181100"/>
              <a:gd name="connsiteX0-37" fmla="*/ 0 w 7415827"/>
              <a:gd name="connsiteY0-38" fmla="*/ 0 h 1571625"/>
              <a:gd name="connsiteX1-39" fmla="*/ 7415827 w 7415827"/>
              <a:gd name="connsiteY1-40" fmla="*/ 866775 h 1571625"/>
              <a:gd name="connsiteX2-41" fmla="*/ 0 w 7415827"/>
              <a:gd name="connsiteY2-42" fmla="*/ 1571625 h 1571625"/>
              <a:gd name="connsiteX3-43" fmla="*/ 0 w 7415827"/>
              <a:gd name="connsiteY3-44" fmla="*/ 0 h 1571625"/>
              <a:gd name="connsiteX0-45" fmla="*/ 0 w 7415827"/>
              <a:gd name="connsiteY0-46" fmla="*/ 0 h 1571625"/>
              <a:gd name="connsiteX1-47" fmla="*/ 7415827 w 7415827"/>
              <a:gd name="connsiteY1-48" fmla="*/ 866775 h 1571625"/>
              <a:gd name="connsiteX2-49" fmla="*/ 1823096 w 7415827"/>
              <a:gd name="connsiteY2-50" fmla="*/ 1571625 h 1571625"/>
              <a:gd name="connsiteX3-51" fmla="*/ 0 w 7415827"/>
              <a:gd name="connsiteY3-52" fmla="*/ 1571625 h 1571625"/>
              <a:gd name="connsiteX4-53" fmla="*/ 0 w 7415827"/>
              <a:gd name="connsiteY4-54" fmla="*/ 0 h 1571625"/>
              <a:gd name="connsiteX0-55" fmla="*/ 0 w 7216426"/>
              <a:gd name="connsiteY0-56" fmla="*/ 0 h 1571625"/>
              <a:gd name="connsiteX1-57" fmla="*/ 7216426 w 7216426"/>
              <a:gd name="connsiteY1-58" fmla="*/ 1038225 h 1571625"/>
              <a:gd name="connsiteX2-59" fmla="*/ 1823096 w 7216426"/>
              <a:gd name="connsiteY2-60" fmla="*/ 1571625 h 1571625"/>
              <a:gd name="connsiteX3-61" fmla="*/ 0 w 7216426"/>
              <a:gd name="connsiteY3-62" fmla="*/ 1571625 h 1571625"/>
              <a:gd name="connsiteX4-63" fmla="*/ 0 w 7216426"/>
              <a:gd name="connsiteY4-64" fmla="*/ 0 h 1571625"/>
              <a:gd name="connsiteX0-65" fmla="*/ 0 w 7216426"/>
              <a:gd name="connsiteY0-66" fmla="*/ 0 h 914400"/>
              <a:gd name="connsiteX1-67" fmla="*/ 7216426 w 7216426"/>
              <a:gd name="connsiteY1-68" fmla="*/ 381000 h 914400"/>
              <a:gd name="connsiteX2-69" fmla="*/ 1823096 w 7216426"/>
              <a:gd name="connsiteY2-70" fmla="*/ 914400 h 914400"/>
              <a:gd name="connsiteX3-71" fmla="*/ 0 w 7216426"/>
              <a:gd name="connsiteY3-72" fmla="*/ 914400 h 914400"/>
              <a:gd name="connsiteX4-73" fmla="*/ 0 w 7216426"/>
              <a:gd name="connsiteY4-74" fmla="*/ 0 h 914400"/>
              <a:gd name="connsiteX0-75" fmla="*/ 0 w 7216426"/>
              <a:gd name="connsiteY0-76" fmla="*/ 0 h 1400175"/>
              <a:gd name="connsiteX1-77" fmla="*/ 7216426 w 7216426"/>
              <a:gd name="connsiteY1-78" fmla="*/ 866775 h 1400175"/>
              <a:gd name="connsiteX2-79" fmla="*/ 1823096 w 7216426"/>
              <a:gd name="connsiteY2-80" fmla="*/ 1400175 h 1400175"/>
              <a:gd name="connsiteX3-81" fmla="*/ 0 w 7216426"/>
              <a:gd name="connsiteY3-82" fmla="*/ 1400175 h 1400175"/>
              <a:gd name="connsiteX4-83" fmla="*/ 0 w 7216426"/>
              <a:gd name="connsiteY4-84" fmla="*/ 0 h 14001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1535113"/>
            <a:ext cx="4876800" cy="639762"/>
          </a:xfrm>
        </p:spPr>
        <p:txBody>
          <a:bodyPr anchor="b">
            <a:normAutofit/>
          </a:bodyPr>
          <a:lstStyle>
            <a:lvl1pPr marL="0" indent="0">
              <a:buNone/>
              <a:defRPr sz="2000" b="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400800" y="1535113"/>
            <a:ext cx="4876800" cy="639762"/>
          </a:xfrm>
        </p:spPr>
        <p:txBody>
          <a:bodyPr anchor="b">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Freeform 11"/>
          <p:cNvSpPr/>
          <p:nvPr/>
        </p:nvSpPr>
        <p:spPr>
          <a:xfrm>
            <a:off x="-261" y="5412337"/>
            <a:ext cx="10140757"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1" fmla="*/ 190500 w 7436498"/>
              <a:gd name="connsiteY0-2" fmla="*/ 0 h 1004110"/>
              <a:gd name="connsiteX1-3" fmla="*/ 0 w 7436498"/>
              <a:gd name="connsiteY1-4" fmla="*/ 192346 h 1004110"/>
              <a:gd name="connsiteX2-5" fmla="*/ 7053942 w 7436498"/>
              <a:gd name="connsiteY2-6" fmla="*/ 1004110 h 1004110"/>
              <a:gd name="connsiteX3-7" fmla="*/ 7436498 w 7436498"/>
              <a:gd name="connsiteY3-8" fmla="*/ 966787 h 1004110"/>
              <a:gd name="connsiteX4-9" fmla="*/ 190500 w 7436498"/>
              <a:gd name="connsiteY4-10" fmla="*/ 0 h 1004110"/>
              <a:gd name="connsiteX0-11" fmla="*/ 0 w 7448404"/>
              <a:gd name="connsiteY0-12" fmla="*/ 0 h 923148"/>
              <a:gd name="connsiteX1-13" fmla="*/ 11906 w 7448404"/>
              <a:gd name="connsiteY1-14" fmla="*/ 111384 h 923148"/>
              <a:gd name="connsiteX2-15" fmla="*/ 7065848 w 7448404"/>
              <a:gd name="connsiteY2-16" fmla="*/ 923148 h 923148"/>
              <a:gd name="connsiteX3-17" fmla="*/ 7448404 w 7448404"/>
              <a:gd name="connsiteY3-18" fmla="*/ 885825 h 923148"/>
              <a:gd name="connsiteX4-19" fmla="*/ 0 w 7448404"/>
              <a:gd name="connsiteY4-20" fmla="*/ 0 h 923148"/>
              <a:gd name="connsiteX0-21" fmla="*/ 0 w 7448404"/>
              <a:gd name="connsiteY0-22" fmla="*/ 0 h 923148"/>
              <a:gd name="connsiteX1-23" fmla="*/ 164306 w 7448404"/>
              <a:gd name="connsiteY1-24" fmla="*/ 68522 h 923148"/>
              <a:gd name="connsiteX2-25" fmla="*/ 7065848 w 7448404"/>
              <a:gd name="connsiteY2-26" fmla="*/ 923148 h 923148"/>
              <a:gd name="connsiteX3-27" fmla="*/ 7448404 w 7448404"/>
              <a:gd name="connsiteY3-28" fmla="*/ 885825 h 923148"/>
              <a:gd name="connsiteX4-29" fmla="*/ 0 w 7448404"/>
              <a:gd name="connsiteY4-30" fmla="*/ 0 h 923148"/>
              <a:gd name="connsiteX0-31" fmla="*/ 0 w 7448404"/>
              <a:gd name="connsiteY0-32" fmla="*/ 0 h 923148"/>
              <a:gd name="connsiteX1-33" fmla="*/ 302418 w 7448404"/>
              <a:gd name="connsiteY1-34" fmla="*/ 297122 h 923148"/>
              <a:gd name="connsiteX2-35" fmla="*/ 7065848 w 7448404"/>
              <a:gd name="connsiteY2-36" fmla="*/ 923148 h 923148"/>
              <a:gd name="connsiteX3-37" fmla="*/ 7448404 w 7448404"/>
              <a:gd name="connsiteY3-38" fmla="*/ 885825 h 923148"/>
              <a:gd name="connsiteX4-39" fmla="*/ 0 w 7448404"/>
              <a:gd name="connsiteY4-40" fmla="*/ 0 h 923148"/>
              <a:gd name="connsiteX0-41" fmla="*/ 1 w 7448405"/>
              <a:gd name="connsiteY0-42" fmla="*/ 0 h 923148"/>
              <a:gd name="connsiteX1-43" fmla="*/ 0 w 7448405"/>
              <a:gd name="connsiteY1-44" fmla="*/ 75665 h 923148"/>
              <a:gd name="connsiteX2-45" fmla="*/ 7065849 w 7448405"/>
              <a:gd name="connsiteY2-46" fmla="*/ 923148 h 923148"/>
              <a:gd name="connsiteX3-47" fmla="*/ 7448405 w 7448405"/>
              <a:gd name="connsiteY3-48" fmla="*/ 885825 h 923148"/>
              <a:gd name="connsiteX4-49" fmla="*/ 1 w 7448405"/>
              <a:gd name="connsiteY4-50" fmla="*/ 0 h 923148"/>
              <a:gd name="connsiteX0-51" fmla="*/ 1 w 7400780"/>
              <a:gd name="connsiteY0-52" fmla="*/ 0 h 928688"/>
              <a:gd name="connsiteX1-53" fmla="*/ 0 w 7400780"/>
              <a:gd name="connsiteY1-54" fmla="*/ 75665 h 928688"/>
              <a:gd name="connsiteX2-55" fmla="*/ 7065849 w 7400780"/>
              <a:gd name="connsiteY2-56" fmla="*/ 923148 h 928688"/>
              <a:gd name="connsiteX3-57" fmla="*/ 7400780 w 7400780"/>
              <a:gd name="connsiteY3-58" fmla="*/ 928688 h 928688"/>
              <a:gd name="connsiteX4-59" fmla="*/ 1 w 7400780"/>
              <a:gd name="connsiteY4-60" fmla="*/ 0 h 928688"/>
              <a:gd name="connsiteX0-61" fmla="*/ 1 w 7605568"/>
              <a:gd name="connsiteY0-62" fmla="*/ 0 h 923148"/>
              <a:gd name="connsiteX1-63" fmla="*/ 0 w 7605568"/>
              <a:gd name="connsiteY1-64" fmla="*/ 75665 h 923148"/>
              <a:gd name="connsiteX2-65" fmla="*/ 7065849 w 7605568"/>
              <a:gd name="connsiteY2-66" fmla="*/ 923148 h 923148"/>
              <a:gd name="connsiteX3-67" fmla="*/ 7605568 w 7605568"/>
              <a:gd name="connsiteY3-68" fmla="*/ 897732 h 923148"/>
              <a:gd name="connsiteX4-69" fmla="*/ 1 w 7605568"/>
              <a:gd name="connsiteY4-70" fmla="*/ 0 h 923148"/>
              <a:gd name="connsiteX0-71" fmla="*/ 1 w 7605568"/>
              <a:gd name="connsiteY0-72" fmla="*/ 0 h 897732"/>
              <a:gd name="connsiteX1-73" fmla="*/ 0 w 7605568"/>
              <a:gd name="connsiteY1-74" fmla="*/ 75665 h 897732"/>
              <a:gd name="connsiteX2-75" fmla="*/ 7065849 w 7605568"/>
              <a:gd name="connsiteY2-76" fmla="*/ 863617 h 897732"/>
              <a:gd name="connsiteX3-77" fmla="*/ 7605568 w 7605568"/>
              <a:gd name="connsiteY3-78" fmla="*/ 897732 h 897732"/>
              <a:gd name="connsiteX4-79" fmla="*/ 1 w 7605568"/>
              <a:gd name="connsiteY4-80" fmla="*/ 0 h 897732"/>
              <a:gd name="connsiteX0-81" fmla="*/ 1 w 7605568"/>
              <a:gd name="connsiteY0-82" fmla="*/ 0 h 927910"/>
              <a:gd name="connsiteX1-83" fmla="*/ 0 w 7605568"/>
              <a:gd name="connsiteY1-84" fmla="*/ 75665 h 927910"/>
              <a:gd name="connsiteX2-85" fmla="*/ 7225392 w 7605568"/>
              <a:gd name="connsiteY2-86" fmla="*/ 927910 h 927910"/>
              <a:gd name="connsiteX3-87" fmla="*/ 7605568 w 7605568"/>
              <a:gd name="connsiteY3-88" fmla="*/ 897732 h 927910"/>
              <a:gd name="connsiteX4-89" fmla="*/ 1 w 7605568"/>
              <a:gd name="connsiteY4-90" fmla="*/ 0 h 9279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2240967" y="6116508"/>
            <a:ext cx="9954208"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1" fmla="*/ 6958449 w 6958449"/>
              <a:gd name="connsiteY0-2" fmla="*/ 0 h 755780"/>
              <a:gd name="connsiteX1-3" fmla="*/ 0 w 6958449"/>
              <a:gd name="connsiteY1-4" fmla="*/ 712918 h 755780"/>
              <a:gd name="connsiteX2-5" fmla="*/ 212416 w 6958449"/>
              <a:gd name="connsiteY2-6" fmla="*/ 755780 h 755780"/>
              <a:gd name="connsiteX3-7" fmla="*/ 6958449 w 6958449"/>
              <a:gd name="connsiteY3-8" fmla="*/ 74645 h 755780"/>
              <a:gd name="connsiteX4-9" fmla="*/ 6958449 w 6958449"/>
              <a:gd name="connsiteY4-10" fmla="*/ 0 h 755780"/>
              <a:gd name="connsiteX0-11" fmla="*/ 6958449 w 6958449"/>
              <a:gd name="connsiteY0-12" fmla="*/ 0 h 712918"/>
              <a:gd name="connsiteX1-13" fmla="*/ 0 w 6958449"/>
              <a:gd name="connsiteY1-14" fmla="*/ 712918 h 712918"/>
              <a:gd name="connsiteX2-15" fmla="*/ 302903 w 6958449"/>
              <a:gd name="connsiteY2-16" fmla="*/ 705774 h 712918"/>
              <a:gd name="connsiteX3-17" fmla="*/ 6958449 w 6958449"/>
              <a:gd name="connsiteY3-18" fmla="*/ 74645 h 712918"/>
              <a:gd name="connsiteX4-19" fmla="*/ 6958449 w 6958449"/>
              <a:gd name="connsiteY4-20" fmla="*/ 0 h 712918"/>
              <a:gd name="connsiteX0-21" fmla="*/ 6958449 w 6958449"/>
              <a:gd name="connsiteY0-22" fmla="*/ 0 h 741492"/>
              <a:gd name="connsiteX1-23" fmla="*/ 0 w 6958449"/>
              <a:gd name="connsiteY1-24" fmla="*/ 712918 h 741492"/>
              <a:gd name="connsiteX2-25" fmla="*/ 248134 w 6958449"/>
              <a:gd name="connsiteY2-26" fmla="*/ 741492 h 741492"/>
              <a:gd name="connsiteX3-27" fmla="*/ 6958449 w 6958449"/>
              <a:gd name="connsiteY3-28" fmla="*/ 74645 h 741492"/>
              <a:gd name="connsiteX4-29" fmla="*/ 6958449 w 6958449"/>
              <a:gd name="connsiteY4-30" fmla="*/ 0 h 741492"/>
              <a:gd name="connsiteX0-31" fmla="*/ 7465656 w 7465656"/>
              <a:gd name="connsiteY0-32" fmla="*/ 0 h 741493"/>
              <a:gd name="connsiteX1-33" fmla="*/ 0 w 7465656"/>
              <a:gd name="connsiteY1-34" fmla="*/ 741493 h 741493"/>
              <a:gd name="connsiteX2-35" fmla="*/ 755341 w 7465656"/>
              <a:gd name="connsiteY2-36" fmla="*/ 741492 h 741493"/>
              <a:gd name="connsiteX3-37" fmla="*/ 7465656 w 7465656"/>
              <a:gd name="connsiteY3-38" fmla="*/ 74645 h 741493"/>
              <a:gd name="connsiteX4-39" fmla="*/ 7465656 w 7465656"/>
              <a:gd name="connsiteY4-40" fmla="*/ 0 h 7414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48A87A34-81AB-432B-8DAE-1953F412C126}" type="datetimeFigureOut">
              <a:rPr lang="en-US" smtClean="0"/>
              <a:t>9/18/2023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
        <p:nvSpPr>
          <p:cNvPr id="15" name="Content Placeholder 14"/>
          <p:cNvSpPr>
            <a:spLocks noGrp="1"/>
          </p:cNvSpPr>
          <p:nvPr>
            <p:ph sz="quarter" idx="13"/>
          </p:nvPr>
        </p:nvSpPr>
        <p:spPr>
          <a:xfrm>
            <a:off x="914400" y="2209800"/>
            <a:ext cx="4876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4"/>
          </p:nvPr>
        </p:nvSpPr>
        <p:spPr>
          <a:xfrm>
            <a:off x="6400800" y="2209800"/>
            <a:ext cx="4876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2" y="5010152"/>
            <a:ext cx="9918700"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1" fmla="*/ 0 w 9134475"/>
              <a:gd name="connsiteY0-2" fmla="*/ 0 h 1181100"/>
              <a:gd name="connsiteX1-3" fmla="*/ 6305550 w 9134475"/>
              <a:gd name="connsiteY1-4" fmla="*/ 1066800 h 1181100"/>
              <a:gd name="connsiteX2-5" fmla="*/ 9134475 w 9134475"/>
              <a:gd name="connsiteY2-6" fmla="*/ 1181100 h 1181100"/>
              <a:gd name="connsiteX3-7" fmla="*/ 0 w 9134475"/>
              <a:gd name="connsiteY3-8" fmla="*/ 1181100 h 1181100"/>
              <a:gd name="connsiteX4-9" fmla="*/ 0 w 9134475"/>
              <a:gd name="connsiteY4-10" fmla="*/ 0 h 1181100"/>
              <a:gd name="connsiteX0-11" fmla="*/ 0 w 6494783"/>
              <a:gd name="connsiteY0-12" fmla="*/ 0 h 1181100"/>
              <a:gd name="connsiteX1-13" fmla="*/ 6305550 w 6494783"/>
              <a:gd name="connsiteY1-14" fmla="*/ 1066800 h 1181100"/>
              <a:gd name="connsiteX2-15" fmla="*/ 6494783 w 6494783"/>
              <a:gd name="connsiteY2-16" fmla="*/ 1181100 h 1181100"/>
              <a:gd name="connsiteX3-17" fmla="*/ 0 w 6494783"/>
              <a:gd name="connsiteY3-18" fmla="*/ 1181100 h 1181100"/>
              <a:gd name="connsiteX4-19" fmla="*/ 0 w 6494783"/>
              <a:gd name="connsiteY4-20" fmla="*/ 0 h 1181100"/>
              <a:gd name="connsiteX0-21" fmla="*/ 0 w 6494783"/>
              <a:gd name="connsiteY0-22" fmla="*/ 0 h 1181100"/>
              <a:gd name="connsiteX1-23" fmla="*/ 6494783 w 6494783"/>
              <a:gd name="connsiteY1-24" fmla="*/ 1181100 h 1181100"/>
              <a:gd name="connsiteX2-25" fmla="*/ 0 w 6494783"/>
              <a:gd name="connsiteY2-26" fmla="*/ 1181100 h 1181100"/>
              <a:gd name="connsiteX3-27" fmla="*/ 0 w 6494783"/>
              <a:gd name="connsiteY3-28" fmla="*/ 0 h 1181100"/>
              <a:gd name="connsiteX0-29" fmla="*/ 0 w 7415827"/>
              <a:gd name="connsiteY0-30" fmla="*/ 0 h 1181100"/>
              <a:gd name="connsiteX1-31" fmla="*/ 7415827 w 7415827"/>
              <a:gd name="connsiteY1-32" fmla="*/ 866775 h 1181100"/>
              <a:gd name="connsiteX2-33" fmla="*/ 0 w 7415827"/>
              <a:gd name="connsiteY2-34" fmla="*/ 1181100 h 1181100"/>
              <a:gd name="connsiteX3-35" fmla="*/ 0 w 7415827"/>
              <a:gd name="connsiteY3-36" fmla="*/ 0 h 1181100"/>
              <a:gd name="connsiteX0-37" fmla="*/ 0 w 7415827"/>
              <a:gd name="connsiteY0-38" fmla="*/ 0 h 1571625"/>
              <a:gd name="connsiteX1-39" fmla="*/ 7415827 w 7415827"/>
              <a:gd name="connsiteY1-40" fmla="*/ 866775 h 1571625"/>
              <a:gd name="connsiteX2-41" fmla="*/ 0 w 7415827"/>
              <a:gd name="connsiteY2-42" fmla="*/ 1571625 h 1571625"/>
              <a:gd name="connsiteX3-43" fmla="*/ 0 w 7415827"/>
              <a:gd name="connsiteY3-44" fmla="*/ 0 h 1571625"/>
            </a:gdLst>
            <a:ahLst/>
            <a:cxnLst>
              <a:cxn ang="0">
                <a:pos x="connsiteX0-1" y="connsiteY0-2"/>
              </a:cxn>
              <a:cxn ang="0">
                <a:pos x="connsiteX1-3" y="connsiteY1-4"/>
              </a:cxn>
              <a:cxn ang="0">
                <a:pos x="connsiteX2-5" y="connsiteY2-6"/>
              </a:cxn>
              <a:cxn ang="0">
                <a:pos x="connsiteX3-7" y="connsiteY3-8"/>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0" y="5731668"/>
            <a:ext cx="12196237"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1" fmla="*/ 9525 w 9144000"/>
              <a:gd name="connsiteY0-2" fmla="*/ 666750 h 2114550"/>
              <a:gd name="connsiteX1-3" fmla="*/ 9144000 w 9144000"/>
              <a:gd name="connsiteY1-4" fmla="*/ 0 h 2114550"/>
              <a:gd name="connsiteX2-5" fmla="*/ 9144000 w 9144000"/>
              <a:gd name="connsiteY2-6" fmla="*/ 914400 h 2114550"/>
              <a:gd name="connsiteX3-7" fmla="*/ 6334125 w 9144000"/>
              <a:gd name="connsiteY3-8" fmla="*/ 2114550 h 2114550"/>
              <a:gd name="connsiteX4-9" fmla="*/ 0 w 9144000"/>
              <a:gd name="connsiteY4-10" fmla="*/ 1047750 h 2114550"/>
              <a:gd name="connsiteX5-11" fmla="*/ 9525 w 9144000"/>
              <a:gd name="connsiteY5-12" fmla="*/ 666750 h 2114550"/>
              <a:gd name="connsiteX0-13" fmla="*/ 9525 w 9144000"/>
              <a:gd name="connsiteY0-14" fmla="*/ 9525 h 1457325"/>
              <a:gd name="connsiteX1-15" fmla="*/ 9144000 w 9144000"/>
              <a:gd name="connsiteY1-16" fmla="*/ 0 h 1457325"/>
              <a:gd name="connsiteX2-17" fmla="*/ 9144000 w 9144000"/>
              <a:gd name="connsiteY2-18" fmla="*/ 257175 h 1457325"/>
              <a:gd name="connsiteX3-19" fmla="*/ 6334125 w 9144000"/>
              <a:gd name="connsiteY3-20" fmla="*/ 1457325 h 1457325"/>
              <a:gd name="connsiteX4-21" fmla="*/ 0 w 9144000"/>
              <a:gd name="connsiteY4-22" fmla="*/ 390525 h 1457325"/>
              <a:gd name="connsiteX5-23" fmla="*/ 9525 w 9144000"/>
              <a:gd name="connsiteY5-24" fmla="*/ 9525 h 1457325"/>
              <a:gd name="connsiteX0-25" fmla="*/ 9525 w 9144000"/>
              <a:gd name="connsiteY0-26" fmla="*/ 9525 h 1581150"/>
              <a:gd name="connsiteX1-27" fmla="*/ 9144000 w 9144000"/>
              <a:gd name="connsiteY1-28" fmla="*/ 0 h 1581150"/>
              <a:gd name="connsiteX2-29" fmla="*/ 9144000 w 9144000"/>
              <a:gd name="connsiteY2-30" fmla="*/ 257175 h 1581150"/>
              <a:gd name="connsiteX3-31" fmla="*/ 9144000 w 9144000"/>
              <a:gd name="connsiteY3-32" fmla="*/ 1581150 h 1581150"/>
              <a:gd name="connsiteX4-33" fmla="*/ 6334125 w 9144000"/>
              <a:gd name="connsiteY4-34" fmla="*/ 1457325 h 1581150"/>
              <a:gd name="connsiteX5-35" fmla="*/ 0 w 9144000"/>
              <a:gd name="connsiteY5-36" fmla="*/ 390525 h 1581150"/>
              <a:gd name="connsiteX6" fmla="*/ 9525 w 9144000"/>
              <a:gd name="connsiteY6" fmla="*/ 9525 h 1581150"/>
              <a:gd name="connsiteX0-37" fmla="*/ 9525 w 9144000"/>
              <a:gd name="connsiteY0-38" fmla="*/ 9525 h 1581150"/>
              <a:gd name="connsiteX1-39" fmla="*/ 9144000 w 9144000"/>
              <a:gd name="connsiteY1-40" fmla="*/ 0 h 1581150"/>
              <a:gd name="connsiteX2-41" fmla="*/ 9144000 w 9144000"/>
              <a:gd name="connsiteY2-42" fmla="*/ 257175 h 1581150"/>
              <a:gd name="connsiteX3-43" fmla="*/ 9144000 w 9144000"/>
              <a:gd name="connsiteY3-44" fmla="*/ 1581150 h 1581150"/>
              <a:gd name="connsiteX4-45" fmla="*/ 0 w 9144000"/>
              <a:gd name="connsiteY4-46" fmla="*/ 390525 h 1581150"/>
              <a:gd name="connsiteX5-47" fmla="*/ 9525 w 9144000"/>
              <a:gd name="connsiteY5-48" fmla="*/ 9525 h 1581150"/>
              <a:gd name="connsiteX0-49" fmla="*/ 9525 w 9144000"/>
              <a:gd name="connsiteY0-50" fmla="*/ 9525 h 1581150"/>
              <a:gd name="connsiteX1-51" fmla="*/ 9144000 w 9144000"/>
              <a:gd name="connsiteY1-52" fmla="*/ 0 h 1581150"/>
              <a:gd name="connsiteX2-53" fmla="*/ 9144000 w 9144000"/>
              <a:gd name="connsiteY2-54" fmla="*/ 257175 h 1581150"/>
              <a:gd name="connsiteX3-55" fmla="*/ 9144000 w 9144000"/>
              <a:gd name="connsiteY3-56" fmla="*/ 1581150 h 1581150"/>
              <a:gd name="connsiteX4-57" fmla="*/ 0 w 9144000"/>
              <a:gd name="connsiteY4-58" fmla="*/ 1571625 h 1581150"/>
              <a:gd name="connsiteX5-59" fmla="*/ 9525 w 9144000"/>
              <a:gd name="connsiteY5-60" fmla="*/ 9525 h 1581150"/>
              <a:gd name="connsiteX0-61" fmla="*/ 342207 w 9144000"/>
              <a:gd name="connsiteY0-62" fmla="*/ 1323975 h 1581150"/>
              <a:gd name="connsiteX1-63" fmla="*/ 9144000 w 9144000"/>
              <a:gd name="connsiteY1-64" fmla="*/ 0 h 1581150"/>
              <a:gd name="connsiteX2-65" fmla="*/ 9144000 w 9144000"/>
              <a:gd name="connsiteY2-66" fmla="*/ 257175 h 1581150"/>
              <a:gd name="connsiteX3-67" fmla="*/ 9144000 w 9144000"/>
              <a:gd name="connsiteY3-68" fmla="*/ 1581150 h 1581150"/>
              <a:gd name="connsiteX4-69" fmla="*/ 0 w 9144000"/>
              <a:gd name="connsiteY4-70" fmla="*/ 1571625 h 1581150"/>
              <a:gd name="connsiteX5-71" fmla="*/ 342207 w 9144000"/>
              <a:gd name="connsiteY5-72" fmla="*/ 1323975 h 1581150"/>
              <a:gd name="connsiteX0-73" fmla="*/ 20 w 9144000"/>
              <a:gd name="connsiteY0-74" fmla="*/ 1323975 h 1581150"/>
              <a:gd name="connsiteX1-75" fmla="*/ 9144000 w 9144000"/>
              <a:gd name="connsiteY1-76" fmla="*/ 0 h 1581150"/>
              <a:gd name="connsiteX2-77" fmla="*/ 9144000 w 9144000"/>
              <a:gd name="connsiteY2-78" fmla="*/ 257175 h 1581150"/>
              <a:gd name="connsiteX3-79" fmla="*/ 9144000 w 9144000"/>
              <a:gd name="connsiteY3-80" fmla="*/ 1581150 h 1581150"/>
              <a:gd name="connsiteX4-81" fmla="*/ 0 w 9144000"/>
              <a:gd name="connsiteY4-82" fmla="*/ 1571625 h 1581150"/>
              <a:gd name="connsiteX5-83" fmla="*/ 20 w 9144000"/>
              <a:gd name="connsiteY5-84" fmla="*/ 1323975 h 1581150"/>
              <a:gd name="connsiteX0-85" fmla="*/ 20 w 9144000"/>
              <a:gd name="connsiteY0-86" fmla="*/ 1323975 h 1581150"/>
              <a:gd name="connsiteX1-87" fmla="*/ 9144000 w 9144000"/>
              <a:gd name="connsiteY1-88" fmla="*/ 0 h 1581150"/>
              <a:gd name="connsiteX2-89" fmla="*/ 9144000 w 9144000"/>
              <a:gd name="connsiteY2-90" fmla="*/ 257175 h 1581150"/>
              <a:gd name="connsiteX3-91" fmla="*/ 9144000 w 9144000"/>
              <a:gd name="connsiteY3-92" fmla="*/ 1581150 h 1581150"/>
              <a:gd name="connsiteX4-93" fmla="*/ 0 w 9144000"/>
              <a:gd name="connsiteY4-94" fmla="*/ 1571625 h 1581150"/>
              <a:gd name="connsiteX5-95" fmla="*/ 20 w 9144000"/>
              <a:gd name="connsiteY5-96" fmla="*/ 1323975 h 1581150"/>
              <a:gd name="connsiteX0-97" fmla="*/ 20 w 9144000"/>
              <a:gd name="connsiteY0-98" fmla="*/ 1323975 h 1581150"/>
              <a:gd name="connsiteX1-99" fmla="*/ 9144000 w 9144000"/>
              <a:gd name="connsiteY1-100" fmla="*/ 0 h 1581150"/>
              <a:gd name="connsiteX2-101" fmla="*/ 9144000 w 9144000"/>
              <a:gd name="connsiteY2-102" fmla="*/ 257175 h 1581150"/>
              <a:gd name="connsiteX3-103" fmla="*/ 9144000 w 9144000"/>
              <a:gd name="connsiteY3-104" fmla="*/ 1581150 h 1581150"/>
              <a:gd name="connsiteX4-105" fmla="*/ 0 w 9144000"/>
              <a:gd name="connsiteY4-106" fmla="*/ 1571625 h 1581150"/>
              <a:gd name="connsiteX5-107" fmla="*/ 20 w 9144000"/>
              <a:gd name="connsiteY5-108" fmla="*/ 1323975 h 1581150"/>
              <a:gd name="connsiteX0-109" fmla="*/ 20 w 9144000"/>
              <a:gd name="connsiteY0-110" fmla="*/ 1323975 h 1581150"/>
              <a:gd name="connsiteX1-111" fmla="*/ 9144000 w 9144000"/>
              <a:gd name="connsiteY1-112" fmla="*/ 0 h 1581150"/>
              <a:gd name="connsiteX2-113" fmla="*/ 9144000 w 9144000"/>
              <a:gd name="connsiteY2-114" fmla="*/ 257175 h 1581150"/>
              <a:gd name="connsiteX3-115" fmla="*/ 9144000 w 9144000"/>
              <a:gd name="connsiteY3-116" fmla="*/ 1581150 h 1581150"/>
              <a:gd name="connsiteX4-117" fmla="*/ 9134495 w 9144000"/>
              <a:gd name="connsiteY4-118" fmla="*/ 1572115 h 1581150"/>
              <a:gd name="connsiteX5-119" fmla="*/ 0 w 9144000"/>
              <a:gd name="connsiteY5-120" fmla="*/ 1571625 h 1581150"/>
              <a:gd name="connsiteX6-121" fmla="*/ 20 w 9144000"/>
              <a:gd name="connsiteY6-122" fmla="*/ 1323975 h 1581150"/>
              <a:gd name="connsiteX0-123" fmla="*/ 20 w 9144000"/>
              <a:gd name="connsiteY0-124" fmla="*/ 1323975 h 1581150"/>
              <a:gd name="connsiteX1-125" fmla="*/ 9144000 w 9144000"/>
              <a:gd name="connsiteY1-126" fmla="*/ 0 h 1581150"/>
              <a:gd name="connsiteX2-127" fmla="*/ 9144000 w 9144000"/>
              <a:gd name="connsiteY2-128" fmla="*/ 1581150 h 1581150"/>
              <a:gd name="connsiteX3-129" fmla="*/ 9134495 w 9144000"/>
              <a:gd name="connsiteY3-130" fmla="*/ 1572115 h 1581150"/>
              <a:gd name="connsiteX4-131" fmla="*/ 0 w 9144000"/>
              <a:gd name="connsiteY4-132" fmla="*/ 1571625 h 1581150"/>
              <a:gd name="connsiteX5-133" fmla="*/ 20 w 9144000"/>
              <a:gd name="connsiteY5-134" fmla="*/ 1323975 h 1581150"/>
              <a:gd name="connsiteX0-135" fmla="*/ 20 w 9144000"/>
              <a:gd name="connsiteY0-136" fmla="*/ 456601 h 713776"/>
              <a:gd name="connsiteX1-137" fmla="*/ 8611709 w 9144000"/>
              <a:gd name="connsiteY1-138" fmla="*/ 0 h 713776"/>
              <a:gd name="connsiteX2-139" fmla="*/ 9144000 w 9144000"/>
              <a:gd name="connsiteY2-140" fmla="*/ 713776 h 713776"/>
              <a:gd name="connsiteX3-141" fmla="*/ 9134495 w 9144000"/>
              <a:gd name="connsiteY3-142" fmla="*/ 704741 h 713776"/>
              <a:gd name="connsiteX4-143" fmla="*/ 0 w 9144000"/>
              <a:gd name="connsiteY4-144" fmla="*/ 704251 h 713776"/>
              <a:gd name="connsiteX5-145" fmla="*/ 20 w 9144000"/>
              <a:gd name="connsiteY5-146" fmla="*/ 456601 h 713776"/>
              <a:gd name="connsiteX0-147" fmla="*/ 20 w 9144000"/>
              <a:gd name="connsiteY0-148" fmla="*/ 818007 h 1075182"/>
              <a:gd name="connsiteX1-149" fmla="*/ 9124990 w 9144000"/>
              <a:gd name="connsiteY1-150" fmla="*/ 0 h 1075182"/>
              <a:gd name="connsiteX2-151" fmla="*/ 9144000 w 9144000"/>
              <a:gd name="connsiteY2-152" fmla="*/ 1075182 h 1075182"/>
              <a:gd name="connsiteX3-153" fmla="*/ 9134495 w 9144000"/>
              <a:gd name="connsiteY3-154" fmla="*/ 1066147 h 1075182"/>
              <a:gd name="connsiteX4-155" fmla="*/ 0 w 9144000"/>
              <a:gd name="connsiteY4-156" fmla="*/ 1065657 h 1075182"/>
              <a:gd name="connsiteX5-157" fmla="*/ 20 w 9144000"/>
              <a:gd name="connsiteY5-158" fmla="*/ 818007 h 1075182"/>
              <a:gd name="connsiteX0-159" fmla="*/ 20 w 9144000"/>
              <a:gd name="connsiteY0-160" fmla="*/ 818007 h 1075182"/>
              <a:gd name="connsiteX1-161" fmla="*/ 9124990 w 9144000"/>
              <a:gd name="connsiteY1-162" fmla="*/ 0 h 1075182"/>
              <a:gd name="connsiteX2-163" fmla="*/ 9144000 w 9144000"/>
              <a:gd name="connsiteY2-164" fmla="*/ 1075182 h 1075182"/>
              <a:gd name="connsiteX3-165" fmla="*/ 0 w 9144000"/>
              <a:gd name="connsiteY3-166" fmla="*/ 1065657 h 1075182"/>
              <a:gd name="connsiteX4-167" fmla="*/ 20 w 9144000"/>
              <a:gd name="connsiteY4-168" fmla="*/ 818007 h 1075182"/>
              <a:gd name="connsiteX0-169" fmla="*/ 20 w 9124990"/>
              <a:gd name="connsiteY0-170" fmla="*/ 818007 h 1065657"/>
              <a:gd name="connsiteX1-171" fmla="*/ 9124990 w 9124990"/>
              <a:gd name="connsiteY1-172" fmla="*/ 0 h 1065657"/>
              <a:gd name="connsiteX2-173" fmla="*/ 8854092 w 9124990"/>
              <a:gd name="connsiteY2-174" fmla="*/ 585026 h 1065657"/>
              <a:gd name="connsiteX3-175" fmla="*/ 0 w 9124990"/>
              <a:gd name="connsiteY3-176" fmla="*/ 1065657 h 1065657"/>
              <a:gd name="connsiteX4-177" fmla="*/ 20 w 9124990"/>
              <a:gd name="connsiteY4-178" fmla="*/ 818007 h 1065657"/>
              <a:gd name="connsiteX0-179" fmla="*/ 20 w 9124990"/>
              <a:gd name="connsiteY0-180" fmla="*/ 818007 h 1065657"/>
              <a:gd name="connsiteX1-181" fmla="*/ 9124990 w 9124990"/>
              <a:gd name="connsiteY1-182" fmla="*/ 0 h 1065657"/>
              <a:gd name="connsiteX2-183" fmla="*/ 9122615 w 9124990"/>
              <a:gd name="connsiteY2-184" fmla="*/ 1063889 h 1065657"/>
              <a:gd name="connsiteX3-185" fmla="*/ 0 w 9124990"/>
              <a:gd name="connsiteY3-186" fmla="*/ 1065657 h 1065657"/>
              <a:gd name="connsiteX4-187" fmla="*/ 20 w 9124990"/>
              <a:gd name="connsiteY4-188" fmla="*/ 818007 h 1065657"/>
              <a:gd name="connsiteX0-189" fmla="*/ 20 w 9124990"/>
              <a:gd name="connsiteY0-190" fmla="*/ 818007 h 1065657"/>
              <a:gd name="connsiteX1-191" fmla="*/ 9124990 w 9124990"/>
              <a:gd name="connsiteY1-192" fmla="*/ 0 h 1065657"/>
              <a:gd name="connsiteX2-193" fmla="*/ 8766171 w 9124990"/>
              <a:gd name="connsiteY2-194" fmla="*/ 508228 h 1065657"/>
              <a:gd name="connsiteX3-195" fmla="*/ 0 w 9124990"/>
              <a:gd name="connsiteY3-196" fmla="*/ 1065657 h 1065657"/>
              <a:gd name="connsiteX4-197" fmla="*/ 20 w 9124990"/>
              <a:gd name="connsiteY4-198" fmla="*/ 818007 h 1065657"/>
              <a:gd name="connsiteX0-199" fmla="*/ 20 w 9128161"/>
              <a:gd name="connsiteY0-200" fmla="*/ 818007 h 1068407"/>
              <a:gd name="connsiteX1-201" fmla="*/ 9124990 w 9128161"/>
              <a:gd name="connsiteY1-202" fmla="*/ 0 h 1068407"/>
              <a:gd name="connsiteX2-203" fmla="*/ 9127369 w 9128161"/>
              <a:gd name="connsiteY2-204" fmla="*/ 1068407 h 1068407"/>
              <a:gd name="connsiteX3-205" fmla="*/ 0 w 9128161"/>
              <a:gd name="connsiteY3-206" fmla="*/ 1065657 h 1068407"/>
              <a:gd name="connsiteX4-207" fmla="*/ 20 w 9128161"/>
              <a:gd name="connsiteY4-208" fmla="*/ 818007 h 1068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a:t>Click to edit Master title style</a:t>
            </a:r>
          </a:p>
        </p:txBody>
      </p:sp>
      <p:sp>
        <p:nvSpPr>
          <p:cNvPr id="8" name="Freeform 7"/>
          <p:cNvSpPr/>
          <p:nvPr/>
        </p:nvSpPr>
        <p:spPr>
          <a:xfrm>
            <a:off x="1" y="4973411"/>
            <a:ext cx="10233156"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1" fmla="*/ 131163 w 7539135"/>
              <a:gd name="connsiteY0-2" fmla="*/ 0 h 1042598"/>
              <a:gd name="connsiteX1-3" fmla="*/ 0 w 7539135"/>
              <a:gd name="connsiteY1-4" fmla="*/ 174851 h 1042598"/>
              <a:gd name="connsiteX2-5" fmla="*/ 7212563 w 7539135"/>
              <a:gd name="connsiteY2-6" fmla="*/ 1042598 h 1042598"/>
              <a:gd name="connsiteX3-7" fmla="*/ 7539135 w 7539135"/>
              <a:gd name="connsiteY3-8" fmla="*/ 1023937 h 1042598"/>
              <a:gd name="connsiteX4-9" fmla="*/ 131163 w 7539135"/>
              <a:gd name="connsiteY4-10" fmla="*/ 0 h 1042598"/>
              <a:gd name="connsiteX0-11" fmla="*/ 0 w 7407972"/>
              <a:gd name="connsiteY0-12" fmla="*/ 0 h 1042598"/>
              <a:gd name="connsiteX1-13" fmla="*/ 85531 w 7407972"/>
              <a:gd name="connsiteY1-14" fmla="*/ 134370 h 1042598"/>
              <a:gd name="connsiteX2-15" fmla="*/ 7081400 w 7407972"/>
              <a:gd name="connsiteY2-16" fmla="*/ 1042598 h 1042598"/>
              <a:gd name="connsiteX3-17" fmla="*/ 7407972 w 7407972"/>
              <a:gd name="connsiteY3-18" fmla="*/ 1023937 h 1042598"/>
              <a:gd name="connsiteX4-19" fmla="*/ 0 w 7407972"/>
              <a:gd name="connsiteY4-20" fmla="*/ 0 h 1042598"/>
              <a:gd name="connsiteX0-21" fmla="*/ 131163 w 7539135"/>
              <a:gd name="connsiteY0-22" fmla="*/ 0 h 1042598"/>
              <a:gd name="connsiteX1-23" fmla="*/ 0 w 7539135"/>
              <a:gd name="connsiteY1-24" fmla="*/ 193902 h 1042598"/>
              <a:gd name="connsiteX2-25" fmla="*/ 7212563 w 7539135"/>
              <a:gd name="connsiteY2-26" fmla="*/ 1042598 h 1042598"/>
              <a:gd name="connsiteX3-27" fmla="*/ 7539135 w 7539135"/>
              <a:gd name="connsiteY3-28" fmla="*/ 1023937 h 1042598"/>
              <a:gd name="connsiteX4-29" fmla="*/ 131163 w 7539135"/>
              <a:gd name="connsiteY4-30" fmla="*/ 0 h 1042598"/>
              <a:gd name="connsiteX0-31" fmla="*/ 59725 w 7539135"/>
              <a:gd name="connsiteY0-32" fmla="*/ 0 h 892580"/>
              <a:gd name="connsiteX1-33" fmla="*/ 0 w 7539135"/>
              <a:gd name="connsiteY1-34" fmla="*/ 43884 h 892580"/>
              <a:gd name="connsiteX2-35" fmla="*/ 7212563 w 7539135"/>
              <a:gd name="connsiteY2-36" fmla="*/ 892580 h 892580"/>
              <a:gd name="connsiteX3-37" fmla="*/ 7539135 w 7539135"/>
              <a:gd name="connsiteY3-38" fmla="*/ 873919 h 892580"/>
              <a:gd name="connsiteX4-39" fmla="*/ 59725 w 7539135"/>
              <a:gd name="connsiteY4-40" fmla="*/ 0 h 892580"/>
              <a:gd name="connsiteX0-41" fmla="*/ 194 w 7539135"/>
              <a:gd name="connsiteY0-42" fmla="*/ 0 h 923536"/>
              <a:gd name="connsiteX1-43" fmla="*/ 0 w 7539135"/>
              <a:gd name="connsiteY1-44" fmla="*/ 74840 h 923536"/>
              <a:gd name="connsiteX2-45" fmla="*/ 7212563 w 7539135"/>
              <a:gd name="connsiteY2-46" fmla="*/ 923536 h 923536"/>
              <a:gd name="connsiteX3-47" fmla="*/ 7539135 w 7539135"/>
              <a:gd name="connsiteY3-48" fmla="*/ 904875 h 923536"/>
              <a:gd name="connsiteX4-49" fmla="*/ 194 w 7539135"/>
              <a:gd name="connsiteY4-50" fmla="*/ 0 h 923536"/>
              <a:gd name="connsiteX0-51" fmla="*/ 194 w 7539135"/>
              <a:gd name="connsiteY0-52" fmla="*/ 0 h 904875"/>
              <a:gd name="connsiteX1-53" fmla="*/ 0 w 7539135"/>
              <a:gd name="connsiteY1-54" fmla="*/ 74840 h 904875"/>
              <a:gd name="connsiteX2-55" fmla="*/ 7212563 w 7539135"/>
              <a:gd name="connsiteY2-56" fmla="*/ 883055 h 904875"/>
              <a:gd name="connsiteX3-57" fmla="*/ 7539135 w 7539135"/>
              <a:gd name="connsiteY3-58" fmla="*/ 904875 h 904875"/>
              <a:gd name="connsiteX4-59" fmla="*/ 194 w 7539135"/>
              <a:gd name="connsiteY4-60" fmla="*/ 0 h 904875"/>
              <a:gd name="connsiteX0-61" fmla="*/ 194 w 7703442"/>
              <a:gd name="connsiteY0-62" fmla="*/ 0 h 1016794"/>
              <a:gd name="connsiteX1-63" fmla="*/ 0 w 7703442"/>
              <a:gd name="connsiteY1-64" fmla="*/ 74840 h 1016794"/>
              <a:gd name="connsiteX2-65" fmla="*/ 7212563 w 7703442"/>
              <a:gd name="connsiteY2-66" fmla="*/ 883055 h 1016794"/>
              <a:gd name="connsiteX3-67" fmla="*/ 7703442 w 7703442"/>
              <a:gd name="connsiteY3-68" fmla="*/ 1016794 h 1016794"/>
              <a:gd name="connsiteX4-69" fmla="*/ 194 w 7703442"/>
              <a:gd name="connsiteY4-70" fmla="*/ 0 h 1016794"/>
              <a:gd name="connsiteX0-71" fmla="*/ 194 w 7674867"/>
              <a:gd name="connsiteY0-72" fmla="*/ 0 h 897731"/>
              <a:gd name="connsiteX1-73" fmla="*/ 0 w 7674867"/>
              <a:gd name="connsiteY1-74" fmla="*/ 74840 h 897731"/>
              <a:gd name="connsiteX2-75" fmla="*/ 7212563 w 7674867"/>
              <a:gd name="connsiteY2-76" fmla="*/ 883055 h 897731"/>
              <a:gd name="connsiteX3-77" fmla="*/ 7674867 w 7674867"/>
              <a:gd name="connsiteY3-78" fmla="*/ 897731 h 897731"/>
              <a:gd name="connsiteX4-79" fmla="*/ 194 w 7674867"/>
              <a:gd name="connsiteY4-80" fmla="*/ 0 h 897731"/>
              <a:gd name="connsiteX0-81" fmla="*/ 194 w 7674867"/>
              <a:gd name="connsiteY0-82" fmla="*/ 0 h 930680"/>
              <a:gd name="connsiteX1-83" fmla="*/ 0 w 7674867"/>
              <a:gd name="connsiteY1-84" fmla="*/ 74840 h 930680"/>
              <a:gd name="connsiteX2-85" fmla="*/ 7293526 w 7674867"/>
              <a:gd name="connsiteY2-86" fmla="*/ 930680 h 930680"/>
              <a:gd name="connsiteX3-87" fmla="*/ 7674867 w 7674867"/>
              <a:gd name="connsiteY3-88" fmla="*/ 897731 h 930680"/>
              <a:gd name="connsiteX4-89" fmla="*/ 194 w 7674867"/>
              <a:gd name="connsiteY4-90" fmla="*/ 0 h 930680"/>
              <a:gd name="connsiteX0-91" fmla="*/ 194 w 7674867"/>
              <a:gd name="connsiteY0-92" fmla="*/ 0 h 897731"/>
              <a:gd name="connsiteX1-93" fmla="*/ 0 w 7674867"/>
              <a:gd name="connsiteY1-94" fmla="*/ 74840 h 897731"/>
              <a:gd name="connsiteX2-95" fmla="*/ 7293526 w 7674867"/>
              <a:gd name="connsiteY2-96" fmla="*/ 894961 h 897731"/>
              <a:gd name="connsiteX3-97" fmla="*/ 7674867 w 7674867"/>
              <a:gd name="connsiteY3-98" fmla="*/ 897731 h 897731"/>
              <a:gd name="connsiteX4-99" fmla="*/ 194 w 7674867"/>
              <a:gd name="connsiteY4-100" fmla="*/ 0 h 897731"/>
              <a:gd name="connsiteX0-101" fmla="*/ 194 w 7674867"/>
              <a:gd name="connsiteY0-102" fmla="*/ 0 h 897731"/>
              <a:gd name="connsiteX1-103" fmla="*/ 0 w 7674867"/>
              <a:gd name="connsiteY1-104" fmla="*/ 74840 h 897731"/>
              <a:gd name="connsiteX2-105" fmla="*/ 7238758 w 7674867"/>
              <a:gd name="connsiteY2-106" fmla="*/ 894961 h 897731"/>
              <a:gd name="connsiteX3-107" fmla="*/ 7674867 w 7674867"/>
              <a:gd name="connsiteY3-108" fmla="*/ 897731 h 897731"/>
              <a:gd name="connsiteX4-109" fmla="*/ 194 w 7674867"/>
              <a:gd name="connsiteY4-110" fmla="*/ 0 h 897731"/>
              <a:gd name="connsiteX0-111" fmla="*/ 194 w 7674867"/>
              <a:gd name="connsiteY0-112" fmla="*/ 0 h 897731"/>
              <a:gd name="connsiteX1-113" fmla="*/ 0 w 7674867"/>
              <a:gd name="connsiteY1-114" fmla="*/ 74840 h 897731"/>
              <a:gd name="connsiteX2-115" fmla="*/ 7298289 w 7674867"/>
              <a:gd name="connsiteY2-116" fmla="*/ 661599 h 897731"/>
              <a:gd name="connsiteX3-117" fmla="*/ 7674867 w 7674867"/>
              <a:gd name="connsiteY3-118" fmla="*/ 897731 h 897731"/>
              <a:gd name="connsiteX4-119" fmla="*/ 194 w 7674867"/>
              <a:gd name="connsiteY4-120" fmla="*/ 0 h 897731"/>
              <a:gd name="connsiteX0-121" fmla="*/ 194 w 7674867"/>
              <a:gd name="connsiteY0-122" fmla="*/ 0 h 928299"/>
              <a:gd name="connsiteX1-123" fmla="*/ 0 w 7674867"/>
              <a:gd name="connsiteY1-124" fmla="*/ 74840 h 928299"/>
              <a:gd name="connsiteX2-125" fmla="*/ 7298289 w 7674867"/>
              <a:gd name="connsiteY2-126" fmla="*/ 928299 h 928299"/>
              <a:gd name="connsiteX3-127" fmla="*/ 7674867 w 7674867"/>
              <a:gd name="connsiteY3-128" fmla="*/ 897731 h 928299"/>
              <a:gd name="connsiteX4-129" fmla="*/ 194 w 7674867"/>
              <a:gd name="connsiteY4-130" fmla="*/ 0 h 9282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3176" y="5696242"/>
            <a:ext cx="12195176"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1" fmla="*/ 9153331 w 9153331"/>
              <a:gd name="connsiteY0-2" fmla="*/ 0 h 951723"/>
              <a:gd name="connsiteX1-3" fmla="*/ 107265 w 9153331"/>
              <a:gd name="connsiteY1-4" fmla="*/ 901085 h 951723"/>
              <a:gd name="connsiteX2-5" fmla="*/ 0 w 9153331"/>
              <a:gd name="connsiteY2-6" fmla="*/ 951723 h 951723"/>
              <a:gd name="connsiteX3-7" fmla="*/ 9153331 w 9153331"/>
              <a:gd name="connsiteY3-8" fmla="*/ 83976 h 951723"/>
              <a:gd name="connsiteX4-9" fmla="*/ 9153331 w 9153331"/>
              <a:gd name="connsiteY4-10" fmla="*/ 0 h 951723"/>
              <a:gd name="connsiteX0-11" fmla="*/ 9155715 w 9155715"/>
              <a:gd name="connsiteY0-12" fmla="*/ 0 h 951723"/>
              <a:gd name="connsiteX1-13" fmla="*/ 0 w 9155715"/>
              <a:gd name="connsiteY1-14" fmla="*/ 865366 h 951723"/>
              <a:gd name="connsiteX2-15" fmla="*/ 2384 w 9155715"/>
              <a:gd name="connsiteY2-16" fmla="*/ 951723 h 951723"/>
              <a:gd name="connsiteX3-17" fmla="*/ 9155715 w 9155715"/>
              <a:gd name="connsiteY3-18" fmla="*/ 83976 h 951723"/>
              <a:gd name="connsiteX4-19" fmla="*/ 9155715 w 9155715"/>
              <a:gd name="connsiteY4-20" fmla="*/ 0 h 951723"/>
              <a:gd name="connsiteX0-21" fmla="*/ 9155715 w 9155715"/>
              <a:gd name="connsiteY0-22" fmla="*/ 0 h 894573"/>
              <a:gd name="connsiteX1-23" fmla="*/ 0 w 9155715"/>
              <a:gd name="connsiteY1-24" fmla="*/ 865366 h 894573"/>
              <a:gd name="connsiteX2-25" fmla="*/ 197847 w 9155715"/>
              <a:gd name="connsiteY2-26" fmla="*/ 894573 h 894573"/>
              <a:gd name="connsiteX3-27" fmla="*/ 9155715 w 9155715"/>
              <a:gd name="connsiteY3-28" fmla="*/ 83976 h 894573"/>
              <a:gd name="connsiteX4-29" fmla="*/ 9155715 w 9155715"/>
              <a:gd name="connsiteY4-30" fmla="*/ 0 h 894573"/>
              <a:gd name="connsiteX0-31" fmla="*/ 9155715 w 9155715"/>
              <a:gd name="connsiteY0-32" fmla="*/ 0 h 946961"/>
              <a:gd name="connsiteX1-33" fmla="*/ 0 w 9155715"/>
              <a:gd name="connsiteY1-34" fmla="*/ 865366 h 946961"/>
              <a:gd name="connsiteX2-35" fmla="*/ 4768 w 9155715"/>
              <a:gd name="connsiteY2-36" fmla="*/ 946961 h 946961"/>
              <a:gd name="connsiteX3-37" fmla="*/ 9155715 w 9155715"/>
              <a:gd name="connsiteY3-38" fmla="*/ 83976 h 946961"/>
              <a:gd name="connsiteX4-39" fmla="*/ 9155715 w 9155715"/>
              <a:gd name="connsiteY4-40" fmla="*/ 0 h 946961"/>
              <a:gd name="connsiteX0-41" fmla="*/ 9155715 w 9155715"/>
              <a:gd name="connsiteY0-42" fmla="*/ 0 h 894574"/>
              <a:gd name="connsiteX1-43" fmla="*/ 0 w 9155715"/>
              <a:gd name="connsiteY1-44" fmla="*/ 865366 h 894574"/>
              <a:gd name="connsiteX2-45" fmla="*/ 97732 w 9155715"/>
              <a:gd name="connsiteY2-46" fmla="*/ 894574 h 894574"/>
              <a:gd name="connsiteX3-47" fmla="*/ 9155715 w 9155715"/>
              <a:gd name="connsiteY3-48" fmla="*/ 83976 h 894574"/>
              <a:gd name="connsiteX4-49" fmla="*/ 9155715 w 9155715"/>
              <a:gd name="connsiteY4-50" fmla="*/ 0 h 894574"/>
              <a:gd name="connsiteX0-51" fmla="*/ 9155715 w 9155715"/>
              <a:gd name="connsiteY0-52" fmla="*/ 0 h 939818"/>
              <a:gd name="connsiteX1-53" fmla="*/ 0 w 9155715"/>
              <a:gd name="connsiteY1-54" fmla="*/ 865366 h 939818"/>
              <a:gd name="connsiteX2-55" fmla="*/ 2384 w 9155715"/>
              <a:gd name="connsiteY2-56" fmla="*/ 939818 h 939818"/>
              <a:gd name="connsiteX3-57" fmla="*/ 9155715 w 9155715"/>
              <a:gd name="connsiteY3-58" fmla="*/ 83976 h 939818"/>
              <a:gd name="connsiteX4-59" fmla="*/ 9155715 w 9155715"/>
              <a:gd name="connsiteY4-60" fmla="*/ 0 h 939818"/>
              <a:gd name="connsiteX0-61" fmla="*/ 9015078 w 9155715"/>
              <a:gd name="connsiteY0-62" fmla="*/ 0 h 873143"/>
              <a:gd name="connsiteX1-63" fmla="*/ 0 w 9155715"/>
              <a:gd name="connsiteY1-64" fmla="*/ 798691 h 873143"/>
              <a:gd name="connsiteX2-65" fmla="*/ 2384 w 9155715"/>
              <a:gd name="connsiteY2-66" fmla="*/ 873143 h 873143"/>
              <a:gd name="connsiteX3-67" fmla="*/ 9155715 w 9155715"/>
              <a:gd name="connsiteY3-68" fmla="*/ 17301 h 873143"/>
              <a:gd name="connsiteX4-69" fmla="*/ 9015078 w 9155715"/>
              <a:gd name="connsiteY4-70" fmla="*/ 0 h 873143"/>
              <a:gd name="connsiteX0-71" fmla="*/ 9160482 w 9160482"/>
              <a:gd name="connsiteY0-72" fmla="*/ 0 h 930293"/>
              <a:gd name="connsiteX1-73" fmla="*/ 0 w 9160482"/>
              <a:gd name="connsiteY1-74" fmla="*/ 855841 h 930293"/>
              <a:gd name="connsiteX2-75" fmla="*/ 2384 w 9160482"/>
              <a:gd name="connsiteY2-76" fmla="*/ 930293 h 930293"/>
              <a:gd name="connsiteX3-77" fmla="*/ 9155715 w 9160482"/>
              <a:gd name="connsiteY3-78" fmla="*/ 74451 h 930293"/>
              <a:gd name="connsiteX4-79" fmla="*/ 9160482 w 9160482"/>
              <a:gd name="connsiteY4-80" fmla="*/ 0 h 930293"/>
              <a:gd name="connsiteX0-81" fmla="*/ 9072286 w 9155715"/>
              <a:gd name="connsiteY0-82" fmla="*/ 0 h 885050"/>
              <a:gd name="connsiteX1-83" fmla="*/ 0 w 9155715"/>
              <a:gd name="connsiteY1-84" fmla="*/ 810598 h 885050"/>
              <a:gd name="connsiteX2-85" fmla="*/ 2384 w 9155715"/>
              <a:gd name="connsiteY2-86" fmla="*/ 885050 h 885050"/>
              <a:gd name="connsiteX3-87" fmla="*/ 9155715 w 9155715"/>
              <a:gd name="connsiteY3-88" fmla="*/ 29208 h 885050"/>
              <a:gd name="connsiteX4-89" fmla="*/ 9072286 w 9155715"/>
              <a:gd name="connsiteY4-90" fmla="*/ 0 h 885050"/>
              <a:gd name="connsiteX0-91" fmla="*/ 9155715 w 9155715"/>
              <a:gd name="connsiteY0-92" fmla="*/ 0 h 930294"/>
              <a:gd name="connsiteX1-93" fmla="*/ 0 w 9155715"/>
              <a:gd name="connsiteY1-94" fmla="*/ 855842 h 930294"/>
              <a:gd name="connsiteX2-95" fmla="*/ 2384 w 9155715"/>
              <a:gd name="connsiteY2-96" fmla="*/ 930294 h 930294"/>
              <a:gd name="connsiteX3-97" fmla="*/ 9155715 w 9155715"/>
              <a:gd name="connsiteY3-98" fmla="*/ 74452 h 930294"/>
              <a:gd name="connsiteX4-99" fmla="*/ 9155715 w 9155715"/>
              <a:gd name="connsiteY4-100" fmla="*/ 0 h 9302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9/18/2023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0" y="5731668"/>
            <a:ext cx="12196237"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1" fmla="*/ 9525 w 9144000"/>
              <a:gd name="connsiteY0-2" fmla="*/ 666750 h 2114550"/>
              <a:gd name="connsiteX1-3" fmla="*/ 9144000 w 9144000"/>
              <a:gd name="connsiteY1-4" fmla="*/ 0 h 2114550"/>
              <a:gd name="connsiteX2-5" fmla="*/ 9144000 w 9144000"/>
              <a:gd name="connsiteY2-6" fmla="*/ 914400 h 2114550"/>
              <a:gd name="connsiteX3-7" fmla="*/ 6334125 w 9144000"/>
              <a:gd name="connsiteY3-8" fmla="*/ 2114550 h 2114550"/>
              <a:gd name="connsiteX4-9" fmla="*/ 0 w 9144000"/>
              <a:gd name="connsiteY4-10" fmla="*/ 1047750 h 2114550"/>
              <a:gd name="connsiteX5-11" fmla="*/ 9525 w 9144000"/>
              <a:gd name="connsiteY5-12" fmla="*/ 666750 h 2114550"/>
              <a:gd name="connsiteX0-13" fmla="*/ 9525 w 9144000"/>
              <a:gd name="connsiteY0-14" fmla="*/ 9525 h 1457325"/>
              <a:gd name="connsiteX1-15" fmla="*/ 9144000 w 9144000"/>
              <a:gd name="connsiteY1-16" fmla="*/ 0 h 1457325"/>
              <a:gd name="connsiteX2-17" fmla="*/ 9144000 w 9144000"/>
              <a:gd name="connsiteY2-18" fmla="*/ 257175 h 1457325"/>
              <a:gd name="connsiteX3-19" fmla="*/ 6334125 w 9144000"/>
              <a:gd name="connsiteY3-20" fmla="*/ 1457325 h 1457325"/>
              <a:gd name="connsiteX4-21" fmla="*/ 0 w 9144000"/>
              <a:gd name="connsiteY4-22" fmla="*/ 390525 h 1457325"/>
              <a:gd name="connsiteX5-23" fmla="*/ 9525 w 9144000"/>
              <a:gd name="connsiteY5-24" fmla="*/ 9525 h 1457325"/>
              <a:gd name="connsiteX0-25" fmla="*/ 9525 w 9144000"/>
              <a:gd name="connsiteY0-26" fmla="*/ 9525 h 1581150"/>
              <a:gd name="connsiteX1-27" fmla="*/ 9144000 w 9144000"/>
              <a:gd name="connsiteY1-28" fmla="*/ 0 h 1581150"/>
              <a:gd name="connsiteX2-29" fmla="*/ 9144000 w 9144000"/>
              <a:gd name="connsiteY2-30" fmla="*/ 257175 h 1581150"/>
              <a:gd name="connsiteX3-31" fmla="*/ 9144000 w 9144000"/>
              <a:gd name="connsiteY3-32" fmla="*/ 1581150 h 1581150"/>
              <a:gd name="connsiteX4-33" fmla="*/ 6334125 w 9144000"/>
              <a:gd name="connsiteY4-34" fmla="*/ 1457325 h 1581150"/>
              <a:gd name="connsiteX5-35" fmla="*/ 0 w 9144000"/>
              <a:gd name="connsiteY5-36" fmla="*/ 390525 h 1581150"/>
              <a:gd name="connsiteX6" fmla="*/ 9525 w 9144000"/>
              <a:gd name="connsiteY6" fmla="*/ 9525 h 1581150"/>
              <a:gd name="connsiteX0-37" fmla="*/ 9525 w 9144000"/>
              <a:gd name="connsiteY0-38" fmla="*/ 9525 h 1581150"/>
              <a:gd name="connsiteX1-39" fmla="*/ 9144000 w 9144000"/>
              <a:gd name="connsiteY1-40" fmla="*/ 0 h 1581150"/>
              <a:gd name="connsiteX2-41" fmla="*/ 9144000 w 9144000"/>
              <a:gd name="connsiteY2-42" fmla="*/ 257175 h 1581150"/>
              <a:gd name="connsiteX3-43" fmla="*/ 9144000 w 9144000"/>
              <a:gd name="connsiteY3-44" fmla="*/ 1581150 h 1581150"/>
              <a:gd name="connsiteX4-45" fmla="*/ 0 w 9144000"/>
              <a:gd name="connsiteY4-46" fmla="*/ 390525 h 1581150"/>
              <a:gd name="connsiteX5-47" fmla="*/ 9525 w 9144000"/>
              <a:gd name="connsiteY5-48" fmla="*/ 9525 h 1581150"/>
              <a:gd name="connsiteX0-49" fmla="*/ 9525 w 9144000"/>
              <a:gd name="connsiteY0-50" fmla="*/ 9525 h 1581150"/>
              <a:gd name="connsiteX1-51" fmla="*/ 9144000 w 9144000"/>
              <a:gd name="connsiteY1-52" fmla="*/ 0 h 1581150"/>
              <a:gd name="connsiteX2-53" fmla="*/ 9144000 w 9144000"/>
              <a:gd name="connsiteY2-54" fmla="*/ 257175 h 1581150"/>
              <a:gd name="connsiteX3-55" fmla="*/ 9144000 w 9144000"/>
              <a:gd name="connsiteY3-56" fmla="*/ 1581150 h 1581150"/>
              <a:gd name="connsiteX4-57" fmla="*/ 0 w 9144000"/>
              <a:gd name="connsiteY4-58" fmla="*/ 1571625 h 1581150"/>
              <a:gd name="connsiteX5-59" fmla="*/ 9525 w 9144000"/>
              <a:gd name="connsiteY5-60" fmla="*/ 9525 h 1581150"/>
              <a:gd name="connsiteX0-61" fmla="*/ 342207 w 9144000"/>
              <a:gd name="connsiteY0-62" fmla="*/ 1323975 h 1581150"/>
              <a:gd name="connsiteX1-63" fmla="*/ 9144000 w 9144000"/>
              <a:gd name="connsiteY1-64" fmla="*/ 0 h 1581150"/>
              <a:gd name="connsiteX2-65" fmla="*/ 9144000 w 9144000"/>
              <a:gd name="connsiteY2-66" fmla="*/ 257175 h 1581150"/>
              <a:gd name="connsiteX3-67" fmla="*/ 9144000 w 9144000"/>
              <a:gd name="connsiteY3-68" fmla="*/ 1581150 h 1581150"/>
              <a:gd name="connsiteX4-69" fmla="*/ 0 w 9144000"/>
              <a:gd name="connsiteY4-70" fmla="*/ 1571625 h 1581150"/>
              <a:gd name="connsiteX5-71" fmla="*/ 342207 w 9144000"/>
              <a:gd name="connsiteY5-72" fmla="*/ 1323975 h 1581150"/>
              <a:gd name="connsiteX0-73" fmla="*/ 20 w 9144000"/>
              <a:gd name="connsiteY0-74" fmla="*/ 1323975 h 1581150"/>
              <a:gd name="connsiteX1-75" fmla="*/ 9144000 w 9144000"/>
              <a:gd name="connsiteY1-76" fmla="*/ 0 h 1581150"/>
              <a:gd name="connsiteX2-77" fmla="*/ 9144000 w 9144000"/>
              <a:gd name="connsiteY2-78" fmla="*/ 257175 h 1581150"/>
              <a:gd name="connsiteX3-79" fmla="*/ 9144000 w 9144000"/>
              <a:gd name="connsiteY3-80" fmla="*/ 1581150 h 1581150"/>
              <a:gd name="connsiteX4-81" fmla="*/ 0 w 9144000"/>
              <a:gd name="connsiteY4-82" fmla="*/ 1571625 h 1581150"/>
              <a:gd name="connsiteX5-83" fmla="*/ 20 w 9144000"/>
              <a:gd name="connsiteY5-84" fmla="*/ 1323975 h 1581150"/>
              <a:gd name="connsiteX0-85" fmla="*/ 20 w 9144000"/>
              <a:gd name="connsiteY0-86" fmla="*/ 1323975 h 1581150"/>
              <a:gd name="connsiteX1-87" fmla="*/ 9144000 w 9144000"/>
              <a:gd name="connsiteY1-88" fmla="*/ 0 h 1581150"/>
              <a:gd name="connsiteX2-89" fmla="*/ 9144000 w 9144000"/>
              <a:gd name="connsiteY2-90" fmla="*/ 257175 h 1581150"/>
              <a:gd name="connsiteX3-91" fmla="*/ 9144000 w 9144000"/>
              <a:gd name="connsiteY3-92" fmla="*/ 1581150 h 1581150"/>
              <a:gd name="connsiteX4-93" fmla="*/ 0 w 9144000"/>
              <a:gd name="connsiteY4-94" fmla="*/ 1571625 h 1581150"/>
              <a:gd name="connsiteX5-95" fmla="*/ 20 w 9144000"/>
              <a:gd name="connsiteY5-96" fmla="*/ 1323975 h 1581150"/>
              <a:gd name="connsiteX0-97" fmla="*/ 20 w 9144000"/>
              <a:gd name="connsiteY0-98" fmla="*/ 1323975 h 1581150"/>
              <a:gd name="connsiteX1-99" fmla="*/ 9144000 w 9144000"/>
              <a:gd name="connsiteY1-100" fmla="*/ 0 h 1581150"/>
              <a:gd name="connsiteX2-101" fmla="*/ 9144000 w 9144000"/>
              <a:gd name="connsiteY2-102" fmla="*/ 257175 h 1581150"/>
              <a:gd name="connsiteX3-103" fmla="*/ 9144000 w 9144000"/>
              <a:gd name="connsiteY3-104" fmla="*/ 1581150 h 1581150"/>
              <a:gd name="connsiteX4-105" fmla="*/ 0 w 9144000"/>
              <a:gd name="connsiteY4-106" fmla="*/ 1571625 h 1581150"/>
              <a:gd name="connsiteX5-107" fmla="*/ 20 w 9144000"/>
              <a:gd name="connsiteY5-108" fmla="*/ 1323975 h 1581150"/>
              <a:gd name="connsiteX0-109" fmla="*/ 20 w 9144000"/>
              <a:gd name="connsiteY0-110" fmla="*/ 1323975 h 1581150"/>
              <a:gd name="connsiteX1-111" fmla="*/ 9144000 w 9144000"/>
              <a:gd name="connsiteY1-112" fmla="*/ 0 h 1581150"/>
              <a:gd name="connsiteX2-113" fmla="*/ 9144000 w 9144000"/>
              <a:gd name="connsiteY2-114" fmla="*/ 257175 h 1581150"/>
              <a:gd name="connsiteX3-115" fmla="*/ 9144000 w 9144000"/>
              <a:gd name="connsiteY3-116" fmla="*/ 1581150 h 1581150"/>
              <a:gd name="connsiteX4-117" fmla="*/ 9134495 w 9144000"/>
              <a:gd name="connsiteY4-118" fmla="*/ 1572115 h 1581150"/>
              <a:gd name="connsiteX5-119" fmla="*/ 0 w 9144000"/>
              <a:gd name="connsiteY5-120" fmla="*/ 1571625 h 1581150"/>
              <a:gd name="connsiteX6-121" fmla="*/ 20 w 9144000"/>
              <a:gd name="connsiteY6-122" fmla="*/ 1323975 h 1581150"/>
              <a:gd name="connsiteX0-123" fmla="*/ 20 w 9144000"/>
              <a:gd name="connsiteY0-124" fmla="*/ 1323975 h 1581150"/>
              <a:gd name="connsiteX1-125" fmla="*/ 9144000 w 9144000"/>
              <a:gd name="connsiteY1-126" fmla="*/ 0 h 1581150"/>
              <a:gd name="connsiteX2-127" fmla="*/ 9144000 w 9144000"/>
              <a:gd name="connsiteY2-128" fmla="*/ 1581150 h 1581150"/>
              <a:gd name="connsiteX3-129" fmla="*/ 9134495 w 9144000"/>
              <a:gd name="connsiteY3-130" fmla="*/ 1572115 h 1581150"/>
              <a:gd name="connsiteX4-131" fmla="*/ 0 w 9144000"/>
              <a:gd name="connsiteY4-132" fmla="*/ 1571625 h 1581150"/>
              <a:gd name="connsiteX5-133" fmla="*/ 20 w 9144000"/>
              <a:gd name="connsiteY5-134" fmla="*/ 1323975 h 1581150"/>
              <a:gd name="connsiteX0-135" fmla="*/ 20 w 9144000"/>
              <a:gd name="connsiteY0-136" fmla="*/ 456601 h 713776"/>
              <a:gd name="connsiteX1-137" fmla="*/ 8611709 w 9144000"/>
              <a:gd name="connsiteY1-138" fmla="*/ 0 h 713776"/>
              <a:gd name="connsiteX2-139" fmla="*/ 9144000 w 9144000"/>
              <a:gd name="connsiteY2-140" fmla="*/ 713776 h 713776"/>
              <a:gd name="connsiteX3-141" fmla="*/ 9134495 w 9144000"/>
              <a:gd name="connsiteY3-142" fmla="*/ 704741 h 713776"/>
              <a:gd name="connsiteX4-143" fmla="*/ 0 w 9144000"/>
              <a:gd name="connsiteY4-144" fmla="*/ 704251 h 713776"/>
              <a:gd name="connsiteX5-145" fmla="*/ 20 w 9144000"/>
              <a:gd name="connsiteY5-146" fmla="*/ 456601 h 713776"/>
              <a:gd name="connsiteX0-147" fmla="*/ 20 w 9144000"/>
              <a:gd name="connsiteY0-148" fmla="*/ 818007 h 1075182"/>
              <a:gd name="connsiteX1-149" fmla="*/ 9124990 w 9144000"/>
              <a:gd name="connsiteY1-150" fmla="*/ 0 h 1075182"/>
              <a:gd name="connsiteX2-151" fmla="*/ 9144000 w 9144000"/>
              <a:gd name="connsiteY2-152" fmla="*/ 1075182 h 1075182"/>
              <a:gd name="connsiteX3-153" fmla="*/ 9134495 w 9144000"/>
              <a:gd name="connsiteY3-154" fmla="*/ 1066147 h 1075182"/>
              <a:gd name="connsiteX4-155" fmla="*/ 0 w 9144000"/>
              <a:gd name="connsiteY4-156" fmla="*/ 1065657 h 1075182"/>
              <a:gd name="connsiteX5-157" fmla="*/ 20 w 9144000"/>
              <a:gd name="connsiteY5-158" fmla="*/ 818007 h 1075182"/>
              <a:gd name="connsiteX0-159" fmla="*/ 20 w 9144000"/>
              <a:gd name="connsiteY0-160" fmla="*/ 818007 h 1075182"/>
              <a:gd name="connsiteX1-161" fmla="*/ 9124990 w 9144000"/>
              <a:gd name="connsiteY1-162" fmla="*/ 0 h 1075182"/>
              <a:gd name="connsiteX2-163" fmla="*/ 9144000 w 9144000"/>
              <a:gd name="connsiteY2-164" fmla="*/ 1075182 h 1075182"/>
              <a:gd name="connsiteX3-165" fmla="*/ 0 w 9144000"/>
              <a:gd name="connsiteY3-166" fmla="*/ 1065657 h 1075182"/>
              <a:gd name="connsiteX4-167" fmla="*/ 20 w 9144000"/>
              <a:gd name="connsiteY4-168" fmla="*/ 818007 h 1075182"/>
              <a:gd name="connsiteX0-169" fmla="*/ 20 w 9124990"/>
              <a:gd name="connsiteY0-170" fmla="*/ 818007 h 1065657"/>
              <a:gd name="connsiteX1-171" fmla="*/ 9124990 w 9124990"/>
              <a:gd name="connsiteY1-172" fmla="*/ 0 h 1065657"/>
              <a:gd name="connsiteX2-173" fmla="*/ 8854092 w 9124990"/>
              <a:gd name="connsiteY2-174" fmla="*/ 585026 h 1065657"/>
              <a:gd name="connsiteX3-175" fmla="*/ 0 w 9124990"/>
              <a:gd name="connsiteY3-176" fmla="*/ 1065657 h 1065657"/>
              <a:gd name="connsiteX4-177" fmla="*/ 20 w 9124990"/>
              <a:gd name="connsiteY4-178" fmla="*/ 818007 h 1065657"/>
              <a:gd name="connsiteX0-179" fmla="*/ 20 w 9124990"/>
              <a:gd name="connsiteY0-180" fmla="*/ 818007 h 1065657"/>
              <a:gd name="connsiteX1-181" fmla="*/ 9124990 w 9124990"/>
              <a:gd name="connsiteY1-182" fmla="*/ 0 h 1065657"/>
              <a:gd name="connsiteX2-183" fmla="*/ 9122615 w 9124990"/>
              <a:gd name="connsiteY2-184" fmla="*/ 1063889 h 1065657"/>
              <a:gd name="connsiteX3-185" fmla="*/ 0 w 9124990"/>
              <a:gd name="connsiteY3-186" fmla="*/ 1065657 h 1065657"/>
              <a:gd name="connsiteX4-187" fmla="*/ 20 w 9124990"/>
              <a:gd name="connsiteY4-188" fmla="*/ 818007 h 1065657"/>
              <a:gd name="connsiteX0-189" fmla="*/ 20 w 9124990"/>
              <a:gd name="connsiteY0-190" fmla="*/ 818007 h 1065657"/>
              <a:gd name="connsiteX1-191" fmla="*/ 9124990 w 9124990"/>
              <a:gd name="connsiteY1-192" fmla="*/ 0 h 1065657"/>
              <a:gd name="connsiteX2-193" fmla="*/ 8766171 w 9124990"/>
              <a:gd name="connsiteY2-194" fmla="*/ 508228 h 1065657"/>
              <a:gd name="connsiteX3-195" fmla="*/ 0 w 9124990"/>
              <a:gd name="connsiteY3-196" fmla="*/ 1065657 h 1065657"/>
              <a:gd name="connsiteX4-197" fmla="*/ 20 w 9124990"/>
              <a:gd name="connsiteY4-198" fmla="*/ 818007 h 1065657"/>
              <a:gd name="connsiteX0-199" fmla="*/ 20 w 9128161"/>
              <a:gd name="connsiteY0-200" fmla="*/ 818007 h 1068407"/>
              <a:gd name="connsiteX1-201" fmla="*/ 9124990 w 9128161"/>
              <a:gd name="connsiteY1-202" fmla="*/ 0 h 1068407"/>
              <a:gd name="connsiteX2-203" fmla="*/ 9127369 w 9128161"/>
              <a:gd name="connsiteY2-204" fmla="*/ 1068407 h 1068407"/>
              <a:gd name="connsiteX3-205" fmla="*/ 0 w 9128161"/>
              <a:gd name="connsiteY3-206" fmla="*/ 1065657 h 1068407"/>
              <a:gd name="connsiteX4-207" fmla="*/ 20 w 9128161"/>
              <a:gd name="connsiteY4-208" fmla="*/ 818007 h 1068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6" name="Freeform 5"/>
          <p:cNvSpPr/>
          <p:nvPr/>
        </p:nvSpPr>
        <p:spPr>
          <a:xfrm>
            <a:off x="0" y="5381627"/>
            <a:ext cx="4381499"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1" fmla="*/ 0 w 9134475"/>
              <a:gd name="connsiteY0-2" fmla="*/ 0 h 1181100"/>
              <a:gd name="connsiteX1-3" fmla="*/ 6305550 w 9134475"/>
              <a:gd name="connsiteY1-4" fmla="*/ 1066800 h 1181100"/>
              <a:gd name="connsiteX2-5" fmla="*/ 9134475 w 9134475"/>
              <a:gd name="connsiteY2-6" fmla="*/ 1181100 h 1181100"/>
              <a:gd name="connsiteX3-7" fmla="*/ 0 w 9134475"/>
              <a:gd name="connsiteY3-8" fmla="*/ 1181100 h 1181100"/>
              <a:gd name="connsiteX4-9" fmla="*/ 0 w 9134475"/>
              <a:gd name="connsiteY4-10" fmla="*/ 0 h 1181100"/>
              <a:gd name="connsiteX0-11" fmla="*/ 0 w 6494783"/>
              <a:gd name="connsiteY0-12" fmla="*/ 0 h 1181100"/>
              <a:gd name="connsiteX1-13" fmla="*/ 6305550 w 6494783"/>
              <a:gd name="connsiteY1-14" fmla="*/ 1066800 h 1181100"/>
              <a:gd name="connsiteX2-15" fmla="*/ 6494783 w 6494783"/>
              <a:gd name="connsiteY2-16" fmla="*/ 1181100 h 1181100"/>
              <a:gd name="connsiteX3-17" fmla="*/ 0 w 6494783"/>
              <a:gd name="connsiteY3-18" fmla="*/ 1181100 h 1181100"/>
              <a:gd name="connsiteX4-19" fmla="*/ 0 w 6494783"/>
              <a:gd name="connsiteY4-20" fmla="*/ 0 h 1181100"/>
              <a:gd name="connsiteX0-21" fmla="*/ 0 w 6494783"/>
              <a:gd name="connsiteY0-22" fmla="*/ 0 h 1181100"/>
              <a:gd name="connsiteX1-23" fmla="*/ 6494783 w 6494783"/>
              <a:gd name="connsiteY1-24" fmla="*/ 1181100 h 1181100"/>
              <a:gd name="connsiteX2-25" fmla="*/ 0 w 6494783"/>
              <a:gd name="connsiteY2-26" fmla="*/ 1181100 h 1181100"/>
              <a:gd name="connsiteX3-27" fmla="*/ 0 w 6494783"/>
              <a:gd name="connsiteY3-28" fmla="*/ 0 h 1181100"/>
              <a:gd name="connsiteX0-29" fmla="*/ 0 w 7415827"/>
              <a:gd name="connsiteY0-30" fmla="*/ 0 h 1181100"/>
              <a:gd name="connsiteX1-31" fmla="*/ 7415827 w 7415827"/>
              <a:gd name="connsiteY1-32" fmla="*/ 866775 h 1181100"/>
              <a:gd name="connsiteX2-33" fmla="*/ 0 w 7415827"/>
              <a:gd name="connsiteY2-34" fmla="*/ 1181100 h 1181100"/>
              <a:gd name="connsiteX3-35" fmla="*/ 0 w 7415827"/>
              <a:gd name="connsiteY3-36" fmla="*/ 0 h 1181100"/>
              <a:gd name="connsiteX0-37" fmla="*/ 0 w 7415827"/>
              <a:gd name="connsiteY0-38" fmla="*/ 0 h 1571625"/>
              <a:gd name="connsiteX1-39" fmla="*/ 7415827 w 7415827"/>
              <a:gd name="connsiteY1-40" fmla="*/ 866775 h 1571625"/>
              <a:gd name="connsiteX2-41" fmla="*/ 0 w 7415827"/>
              <a:gd name="connsiteY2-42" fmla="*/ 1571625 h 1571625"/>
              <a:gd name="connsiteX3-43" fmla="*/ 0 w 7415827"/>
              <a:gd name="connsiteY3-44" fmla="*/ 0 h 1571625"/>
              <a:gd name="connsiteX0-45" fmla="*/ 0 w 6996854"/>
              <a:gd name="connsiteY0-46" fmla="*/ 0 h 1571625"/>
              <a:gd name="connsiteX1-47" fmla="*/ 6996854 w 6996854"/>
              <a:gd name="connsiteY1-48" fmla="*/ 1266825 h 1571625"/>
              <a:gd name="connsiteX2-49" fmla="*/ 0 w 6996854"/>
              <a:gd name="connsiteY2-50" fmla="*/ 1571625 h 1571625"/>
              <a:gd name="connsiteX3-51" fmla="*/ 0 w 6996854"/>
              <a:gd name="connsiteY3-52" fmla="*/ 0 h 1571625"/>
              <a:gd name="connsiteX0-53" fmla="*/ 0 w 7583417"/>
              <a:gd name="connsiteY0-54" fmla="*/ 0 h 800100"/>
              <a:gd name="connsiteX1-55" fmla="*/ 7583417 w 7583417"/>
              <a:gd name="connsiteY1-56" fmla="*/ 495300 h 800100"/>
              <a:gd name="connsiteX2-57" fmla="*/ 586563 w 7583417"/>
              <a:gd name="connsiteY2-58" fmla="*/ 800100 h 800100"/>
              <a:gd name="connsiteX3-59" fmla="*/ 0 w 7583417"/>
              <a:gd name="connsiteY3-60" fmla="*/ 0 h 800100"/>
              <a:gd name="connsiteX0-61" fmla="*/ 0 w 7017803"/>
              <a:gd name="connsiteY0-62" fmla="*/ 0 h 1200150"/>
              <a:gd name="connsiteX1-63" fmla="*/ 7017803 w 7017803"/>
              <a:gd name="connsiteY1-64" fmla="*/ 895350 h 1200150"/>
              <a:gd name="connsiteX2-65" fmla="*/ 20949 w 7017803"/>
              <a:gd name="connsiteY2-66" fmla="*/ 1200150 h 1200150"/>
              <a:gd name="connsiteX3-67" fmla="*/ 0 w 7017803"/>
              <a:gd name="connsiteY3-68" fmla="*/ 0 h 1200150"/>
              <a:gd name="connsiteX0-69" fmla="*/ 0 w 6410292"/>
              <a:gd name="connsiteY0-70" fmla="*/ 0 h 1752600"/>
              <a:gd name="connsiteX1-71" fmla="*/ 6410292 w 6410292"/>
              <a:gd name="connsiteY1-72" fmla="*/ 1752600 h 1752600"/>
              <a:gd name="connsiteX2-73" fmla="*/ 20949 w 6410292"/>
              <a:gd name="connsiteY2-74" fmla="*/ 1200150 h 1752600"/>
              <a:gd name="connsiteX3-75" fmla="*/ 0 w 6410292"/>
              <a:gd name="connsiteY3-76" fmla="*/ 0 h 1752600"/>
              <a:gd name="connsiteX0-77" fmla="*/ 0 w 7227290"/>
              <a:gd name="connsiteY0-78" fmla="*/ 0 h 1200150"/>
              <a:gd name="connsiteX1-79" fmla="*/ 7227290 w 7227290"/>
              <a:gd name="connsiteY1-80" fmla="*/ 885825 h 1200150"/>
              <a:gd name="connsiteX2-81" fmla="*/ 20949 w 7227290"/>
              <a:gd name="connsiteY2-82" fmla="*/ 1200150 h 1200150"/>
              <a:gd name="connsiteX3-83" fmla="*/ 0 w 7227290"/>
              <a:gd name="connsiteY3-84" fmla="*/ 0 h 1200150"/>
              <a:gd name="connsiteX0-85" fmla="*/ 0 w 7227290"/>
              <a:gd name="connsiteY0-86" fmla="*/ 0 h 885825"/>
              <a:gd name="connsiteX1-87" fmla="*/ 7227290 w 7227290"/>
              <a:gd name="connsiteY1-88" fmla="*/ 885825 h 885825"/>
              <a:gd name="connsiteX2-89" fmla="*/ 555141 w 7227290"/>
              <a:gd name="connsiteY2-90" fmla="*/ 862013 h 885825"/>
              <a:gd name="connsiteX3-91" fmla="*/ 0 w 7227290"/>
              <a:gd name="connsiteY3-92" fmla="*/ 0 h 885825"/>
              <a:gd name="connsiteX0-93" fmla="*/ 0 w 7227290"/>
              <a:gd name="connsiteY0-94" fmla="*/ 0 h 1207294"/>
              <a:gd name="connsiteX1-95" fmla="*/ 7227290 w 7227290"/>
              <a:gd name="connsiteY1-96" fmla="*/ 885825 h 1207294"/>
              <a:gd name="connsiteX2-97" fmla="*/ 0 w 7227290"/>
              <a:gd name="connsiteY2-98" fmla="*/ 1207294 h 1207294"/>
              <a:gd name="connsiteX3-99" fmla="*/ 0 w 7227290"/>
              <a:gd name="connsiteY3-100" fmla="*/ 0 h 1207294"/>
            </a:gdLst>
            <a:ahLst/>
            <a:cxnLst>
              <a:cxn ang="0">
                <a:pos x="connsiteX0-1" y="connsiteY0-2"/>
              </a:cxn>
              <a:cxn ang="0">
                <a:pos x="connsiteX1-3" y="connsiteY1-4"/>
              </a:cxn>
              <a:cxn ang="0">
                <a:pos x="connsiteX2-5" y="connsiteY2-6"/>
              </a:cxn>
              <a:cxn ang="0">
                <a:pos x="connsiteX3-7" y="connsiteY3-8"/>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3176" y="5696242"/>
            <a:ext cx="12195176"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1" fmla="*/ 9153331 w 9153331"/>
              <a:gd name="connsiteY0-2" fmla="*/ 0 h 951723"/>
              <a:gd name="connsiteX1-3" fmla="*/ 107265 w 9153331"/>
              <a:gd name="connsiteY1-4" fmla="*/ 901085 h 951723"/>
              <a:gd name="connsiteX2-5" fmla="*/ 0 w 9153331"/>
              <a:gd name="connsiteY2-6" fmla="*/ 951723 h 951723"/>
              <a:gd name="connsiteX3-7" fmla="*/ 9153331 w 9153331"/>
              <a:gd name="connsiteY3-8" fmla="*/ 83976 h 951723"/>
              <a:gd name="connsiteX4-9" fmla="*/ 9153331 w 9153331"/>
              <a:gd name="connsiteY4-10" fmla="*/ 0 h 951723"/>
              <a:gd name="connsiteX0-11" fmla="*/ 9155715 w 9155715"/>
              <a:gd name="connsiteY0-12" fmla="*/ 0 h 951723"/>
              <a:gd name="connsiteX1-13" fmla="*/ 0 w 9155715"/>
              <a:gd name="connsiteY1-14" fmla="*/ 865366 h 951723"/>
              <a:gd name="connsiteX2-15" fmla="*/ 2384 w 9155715"/>
              <a:gd name="connsiteY2-16" fmla="*/ 951723 h 951723"/>
              <a:gd name="connsiteX3-17" fmla="*/ 9155715 w 9155715"/>
              <a:gd name="connsiteY3-18" fmla="*/ 83976 h 951723"/>
              <a:gd name="connsiteX4-19" fmla="*/ 9155715 w 9155715"/>
              <a:gd name="connsiteY4-20" fmla="*/ 0 h 951723"/>
              <a:gd name="connsiteX0-21" fmla="*/ 9155715 w 9155715"/>
              <a:gd name="connsiteY0-22" fmla="*/ 0 h 894573"/>
              <a:gd name="connsiteX1-23" fmla="*/ 0 w 9155715"/>
              <a:gd name="connsiteY1-24" fmla="*/ 865366 h 894573"/>
              <a:gd name="connsiteX2-25" fmla="*/ 197847 w 9155715"/>
              <a:gd name="connsiteY2-26" fmla="*/ 894573 h 894573"/>
              <a:gd name="connsiteX3-27" fmla="*/ 9155715 w 9155715"/>
              <a:gd name="connsiteY3-28" fmla="*/ 83976 h 894573"/>
              <a:gd name="connsiteX4-29" fmla="*/ 9155715 w 9155715"/>
              <a:gd name="connsiteY4-30" fmla="*/ 0 h 894573"/>
              <a:gd name="connsiteX0-31" fmla="*/ 9155715 w 9155715"/>
              <a:gd name="connsiteY0-32" fmla="*/ 0 h 946961"/>
              <a:gd name="connsiteX1-33" fmla="*/ 0 w 9155715"/>
              <a:gd name="connsiteY1-34" fmla="*/ 865366 h 946961"/>
              <a:gd name="connsiteX2-35" fmla="*/ 4768 w 9155715"/>
              <a:gd name="connsiteY2-36" fmla="*/ 946961 h 946961"/>
              <a:gd name="connsiteX3-37" fmla="*/ 9155715 w 9155715"/>
              <a:gd name="connsiteY3-38" fmla="*/ 83976 h 946961"/>
              <a:gd name="connsiteX4-39" fmla="*/ 9155715 w 9155715"/>
              <a:gd name="connsiteY4-40" fmla="*/ 0 h 946961"/>
              <a:gd name="connsiteX0-41" fmla="*/ 9155715 w 9155715"/>
              <a:gd name="connsiteY0-42" fmla="*/ 0 h 894574"/>
              <a:gd name="connsiteX1-43" fmla="*/ 0 w 9155715"/>
              <a:gd name="connsiteY1-44" fmla="*/ 865366 h 894574"/>
              <a:gd name="connsiteX2-45" fmla="*/ 97732 w 9155715"/>
              <a:gd name="connsiteY2-46" fmla="*/ 894574 h 894574"/>
              <a:gd name="connsiteX3-47" fmla="*/ 9155715 w 9155715"/>
              <a:gd name="connsiteY3-48" fmla="*/ 83976 h 894574"/>
              <a:gd name="connsiteX4-49" fmla="*/ 9155715 w 9155715"/>
              <a:gd name="connsiteY4-50" fmla="*/ 0 h 894574"/>
              <a:gd name="connsiteX0-51" fmla="*/ 9155715 w 9155715"/>
              <a:gd name="connsiteY0-52" fmla="*/ 0 h 939818"/>
              <a:gd name="connsiteX1-53" fmla="*/ 0 w 9155715"/>
              <a:gd name="connsiteY1-54" fmla="*/ 865366 h 939818"/>
              <a:gd name="connsiteX2-55" fmla="*/ 2384 w 9155715"/>
              <a:gd name="connsiteY2-56" fmla="*/ 939818 h 939818"/>
              <a:gd name="connsiteX3-57" fmla="*/ 9155715 w 9155715"/>
              <a:gd name="connsiteY3-58" fmla="*/ 83976 h 939818"/>
              <a:gd name="connsiteX4-59" fmla="*/ 9155715 w 9155715"/>
              <a:gd name="connsiteY4-60" fmla="*/ 0 h 939818"/>
              <a:gd name="connsiteX0-61" fmla="*/ 9015078 w 9155715"/>
              <a:gd name="connsiteY0-62" fmla="*/ 0 h 873143"/>
              <a:gd name="connsiteX1-63" fmla="*/ 0 w 9155715"/>
              <a:gd name="connsiteY1-64" fmla="*/ 798691 h 873143"/>
              <a:gd name="connsiteX2-65" fmla="*/ 2384 w 9155715"/>
              <a:gd name="connsiteY2-66" fmla="*/ 873143 h 873143"/>
              <a:gd name="connsiteX3-67" fmla="*/ 9155715 w 9155715"/>
              <a:gd name="connsiteY3-68" fmla="*/ 17301 h 873143"/>
              <a:gd name="connsiteX4-69" fmla="*/ 9015078 w 9155715"/>
              <a:gd name="connsiteY4-70" fmla="*/ 0 h 873143"/>
              <a:gd name="connsiteX0-71" fmla="*/ 9160482 w 9160482"/>
              <a:gd name="connsiteY0-72" fmla="*/ 0 h 930293"/>
              <a:gd name="connsiteX1-73" fmla="*/ 0 w 9160482"/>
              <a:gd name="connsiteY1-74" fmla="*/ 855841 h 930293"/>
              <a:gd name="connsiteX2-75" fmla="*/ 2384 w 9160482"/>
              <a:gd name="connsiteY2-76" fmla="*/ 930293 h 930293"/>
              <a:gd name="connsiteX3-77" fmla="*/ 9155715 w 9160482"/>
              <a:gd name="connsiteY3-78" fmla="*/ 74451 h 930293"/>
              <a:gd name="connsiteX4-79" fmla="*/ 9160482 w 9160482"/>
              <a:gd name="connsiteY4-80" fmla="*/ 0 h 930293"/>
              <a:gd name="connsiteX0-81" fmla="*/ 9072286 w 9155715"/>
              <a:gd name="connsiteY0-82" fmla="*/ 0 h 885050"/>
              <a:gd name="connsiteX1-83" fmla="*/ 0 w 9155715"/>
              <a:gd name="connsiteY1-84" fmla="*/ 810598 h 885050"/>
              <a:gd name="connsiteX2-85" fmla="*/ 2384 w 9155715"/>
              <a:gd name="connsiteY2-86" fmla="*/ 885050 h 885050"/>
              <a:gd name="connsiteX3-87" fmla="*/ 9155715 w 9155715"/>
              <a:gd name="connsiteY3-88" fmla="*/ 29208 h 885050"/>
              <a:gd name="connsiteX4-89" fmla="*/ 9072286 w 9155715"/>
              <a:gd name="connsiteY4-90" fmla="*/ 0 h 885050"/>
              <a:gd name="connsiteX0-91" fmla="*/ 9155715 w 9155715"/>
              <a:gd name="connsiteY0-92" fmla="*/ 0 h 930294"/>
              <a:gd name="connsiteX1-93" fmla="*/ 0 w 9155715"/>
              <a:gd name="connsiteY1-94" fmla="*/ 855842 h 930294"/>
              <a:gd name="connsiteX2-95" fmla="*/ 2384 w 9155715"/>
              <a:gd name="connsiteY2-96" fmla="*/ 930294 h 930294"/>
              <a:gd name="connsiteX3-97" fmla="*/ 9155715 w 9155715"/>
              <a:gd name="connsiteY3-98" fmla="*/ 74452 h 930294"/>
              <a:gd name="connsiteX4-99" fmla="*/ 9155715 w 9155715"/>
              <a:gd name="connsiteY4-100" fmla="*/ 0 h 9302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61" y="5347021"/>
            <a:ext cx="4568308"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1" fmla="*/ 190500 w 7436498"/>
              <a:gd name="connsiteY0-2" fmla="*/ 0 h 1004110"/>
              <a:gd name="connsiteX1-3" fmla="*/ 0 w 7436498"/>
              <a:gd name="connsiteY1-4" fmla="*/ 192346 h 1004110"/>
              <a:gd name="connsiteX2-5" fmla="*/ 7053942 w 7436498"/>
              <a:gd name="connsiteY2-6" fmla="*/ 1004110 h 1004110"/>
              <a:gd name="connsiteX3-7" fmla="*/ 7436498 w 7436498"/>
              <a:gd name="connsiteY3-8" fmla="*/ 966787 h 1004110"/>
              <a:gd name="connsiteX4-9" fmla="*/ 190500 w 7436498"/>
              <a:gd name="connsiteY4-10" fmla="*/ 0 h 1004110"/>
              <a:gd name="connsiteX0-11" fmla="*/ 0 w 7448404"/>
              <a:gd name="connsiteY0-12" fmla="*/ 0 h 923148"/>
              <a:gd name="connsiteX1-13" fmla="*/ 11906 w 7448404"/>
              <a:gd name="connsiteY1-14" fmla="*/ 111384 h 923148"/>
              <a:gd name="connsiteX2-15" fmla="*/ 7065848 w 7448404"/>
              <a:gd name="connsiteY2-16" fmla="*/ 923148 h 923148"/>
              <a:gd name="connsiteX3-17" fmla="*/ 7448404 w 7448404"/>
              <a:gd name="connsiteY3-18" fmla="*/ 885825 h 923148"/>
              <a:gd name="connsiteX4-19" fmla="*/ 0 w 7448404"/>
              <a:gd name="connsiteY4-20" fmla="*/ 0 h 923148"/>
              <a:gd name="connsiteX0-21" fmla="*/ 0 w 7448404"/>
              <a:gd name="connsiteY0-22" fmla="*/ 0 h 923148"/>
              <a:gd name="connsiteX1-23" fmla="*/ 164306 w 7448404"/>
              <a:gd name="connsiteY1-24" fmla="*/ 68522 h 923148"/>
              <a:gd name="connsiteX2-25" fmla="*/ 7065848 w 7448404"/>
              <a:gd name="connsiteY2-26" fmla="*/ 923148 h 923148"/>
              <a:gd name="connsiteX3-27" fmla="*/ 7448404 w 7448404"/>
              <a:gd name="connsiteY3-28" fmla="*/ 885825 h 923148"/>
              <a:gd name="connsiteX4-29" fmla="*/ 0 w 7448404"/>
              <a:gd name="connsiteY4-30" fmla="*/ 0 h 923148"/>
              <a:gd name="connsiteX0-31" fmla="*/ 0 w 7448404"/>
              <a:gd name="connsiteY0-32" fmla="*/ 0 h 923148"/>
              <a:gd name="connsiteX1-33" fmla="*/ 302418 w 7448404"/>
              <a:gd name="connsiteY1-34" fmla="*/ 297122 h 923148"/>
              <a:gd name="connsiteX2-35" fmla="*/ 7065848 w 7448404"/>
              <a:gd name="connsiteY2-36" fmla="*/ 923148 h 923148"/>
              <a:gd name="connsiteX3-37" fmla="*/ 7448404 w 7448404"/>
              <a:gd name="connsiteY3-38" fmla="*/ 885825 h 923148"/>
              <a:gd name="connsiteX4-39" fmla="*/ 0 w 7448404"/>
              <a:gd name="connsiteY4-40" fmla="*/ 0 h 923148"/>
              <a:gd name="connsiteX0-41" fmla="*/ 1 w 7448405"/>
              <a:gd name="connsiteY0-42" fmla="*/ 0 h 923148"/>
              <a:gd name="connsiteX1-43" fmla="*/ 0 w 7448405"/>
              <a:gd name="connsiteY1-44" fmla="*/ 75665 h 923148"/>
              <a:gd name="connsiteX2-45" fmla="*/ 7065849 w 7448405"/>
              <a:gd name="connsiteY2-46" fmla="*/ 923148 h 923148"/>
              <a:gd name="connsiteX3-47" fmla="*/ 7448405 w 7448405"/>
              <a:gd name="connsiteY3-48" fmla="*/ 885825 h 923148"/>
              <a:gd name="connsiteX4-49" fmla="*/ 1 w 7448405"/>
              <a:gd name="connsiteY4-50" fmla="*/ 0 h 923148"/>
              <a:gd name="connsiteX0-51" fmla="*/ 1 w 7400780"/>
              <a:gd name="connsiteY0-52" fmla="*/ 0 h 928688"/>
              <a:gd name="connsiteX1-53" fmla="*/ 0 w 7400780"/>
              <a:gd name="connsiteY1-54" fmla="*/ 75665 h 928688"/>
              <a:gd name="connsiteX2-55" fmla="*/ 7065849 w 7400780"/>
              <a:gd name="connsiteY2-56" fmla="*/ 923148 h 928688"/>
              <a:gd name="connsiteX3-57" fmla="*/ 7400780 w 7400780"/>
              <a:gd name="connsiteY3-58" fmla="*/ 928688 h 928688"/>
              <a:gd name="connsiteX4-59" fmla="*/ 1 w 7400780"/>
              <a:gd name="connsiteY4-60" fmla="*/ 0 h 928688"/>
              <a:gd name="connsiteX0-61" fmla="*/ 1 w 7605568"/>
              <a:gd name="connsiteY0-62" fmla="*/ 0 h 923148"/>
              <a:gd name="connsiteX1-63" fmla="*/ 0 w 7605568"/>
              <a:gd name="connsiteY1-64" fmla="*/ 75665 h 923148"/>
              <a:gd name="connsiteX2-65" fmla="*/ 7065849 w 7605568"/>
              <a:gd name="connsiteY2-66" fmla="*/ 923148 h 923148"/>
              <a:gd name="connsiteX3-67" fmla="*/ 7605568 w 7605568"/>
              <a:gd name="connsiteY3-68" fmla="*/ 897732 h 923148"/>
              <a:gd name="connsiteX4-69" fmla="*/ 1 w 7605568"/>
              <a:gd name="connsiteY4-70" fmla="*/ 0 h 923148"/>
              <a:gd name="connsiteX0-71" fmla="*/ 1 w 7605568"/>
              <a:gd name="connsiteY0-72" fmla="*/ 0 h 897732"/>
              <a:gd name="connsiteX1-73" fmla="*/ 0 w 7605568"/>
              <a:gd name="connsiteY1-74" fmla="*/ 75665 h 897732"/>
              <a:gd name="connsiteX2-75" fmla="*/ 7065849 w 7605568"/>
              <a:gd name="connsiteY2-76" fmla="*/ 863617 h 897732"/>
              <a:gd name="connsiteX3-77" fmla="*/ 7605568 w 7605568"/>
              <a:gd name="connsiteY3-78" fmla="*/ 897732 h 897732"/>
              <a:gd name="connsiteX4-79" fmla="*/ 1 w 7605568"/>
              <a:gd name="connsiteY4-80" fmla="*/ 0 h 897732"/>
              <a:gd name="connsiteX0-81" fmla="*/ 1 w 7605568"/>
              <a:gd name="connsiteY0-82" fmla="*/ 0 h 927910"/>
              <a:gd name="connsiteX1-83" fmla="*/ 0 w 7605568"/>
              <a:gd name="connsiteY1-84" fmla="*/ 75665 h 927910"/>
              <a:gd name="connsiteX2-85" fmla="*/ 7225392 w 7605568"/>
              <a:gd name="connsiteY2-86" fmla="*/ 927910 h 927910"/>
              <a:gd name="connsiteX3-87" fmla="*/ 7605568 w 7605568"/>
              <a:gd name="connsiteY3-88" fmla="*/ 897732 h 927910"/>
              <a:gd name="connsiteX4-89" fmla="*/ 1 w 7605568"/>
              <a:gd name="connsiteY4-90" fmla="*/ 0 h 927910"/>
              <a:gd name="connsiteX0-91" fmla="*/ 1 w 7605568"/>
              <a:gd name="connsiteY0-92" fmla="*/ 0 h 897732"/>
              <a:gd name="connsiteX1-93" fmla="*/ 0 w 7605568"/>
              <a:gd name="connsiteY1-94" fmla="*/ 75665 h 897732"/>
              <a:gd name="connsiteX2-95" fmla="*/ 2830674 w 7605568"/>
              <a:gd name="connsiteY2-96" fmla="*/ 806612 h 897732"/>
              <a:gd name="connsiteX3-97" fmla="*/ 7605568 w 7605568"/>
              <a:gd name="connsiteY3-98" fmla="*/ 897732 h 897732"/>
              <a:gd name="connsiteX4-99" fmla="*/ 1 w 7605568"/>
              <a:gd name="connsiteY4-100" fmla="*/ 0 h 897732"/>
              <a:gd name="connsiteX0-101" fmla="*/ 1 w 2930931"/>
              <a:gd name="connsiteY0-102" fmla="*/ 0 h 806612"/>
              <a:gd name="connsiteX1-103" fmla="*/ 0 w 2930931"/>
              <a:gd name="connsiteY1-104" fmla="*/ 75665 h 806612"/>
              <a:gd name="connsiteX2-105" fmla="*/ 2830674 w 2930931"/>
              <a:gd name="connsiteY2-106" fmla="*/ 806612 h 806612"/>
              <a:gd name="connsiteX3-107" fmla="*/ 2930931 w 2930931"/>
              <a:gd name="connsiteY3-108" fmla="*/ 785765 h 806612"/>
              <a:gd name="connsiteX4-109" fmla="*/ 1 w 2930931"/>
              <a:gd name="connsiteY4-110" fmla="*/ 0 h 806612"/>
              <a:gd name="connsiteX0-111" fmla="*/ 1 w 3204530"/>
              <a:gd name="connsiteY0-112" fmla="*/ 0 h 944725"/>
              <a:gd name="connsiteX1-113" fmla="*/ 0 w 3204530"/>
              <a:gd name="connsiteY1-114" fmla="*/ 75665 h 944725"/>
              <a:gd name="connsiteX2-115" fmla="*/ 3204530 w 3204530"/>
              <a:gd name="connsiteY2-116" fmla="*/ 944725 h 944725"/>
              <a:gd name="connsiteX3-117" fmla="*/ 2930931 w 3204530"/>
              <a:gd name="connsiteY3-118" fmla="*/ 785765 h 944725"/>
              <a:gd name="connsiteX4-119" fmla="*/ 1 w 3204530"/>
              <a:gd name="connsiteY4-120" fmla="*/ 0 h 944725"/>
              <a:gd name="connsiteX0-121" fmla="*/ 1 w 3426231"/>
              <a:gd name="connsiteY0-122" fmla="*/ 0 h 944725"/>
              <a:gd name="connsiteX1-123" fmla="*/ 0 w 3426231"/>
              <a:gd name="connsiteY1-124" fmla="*/ 75665 h 944725"/>
              <a:gd name="connsiteX2-125" fmla="*/ 3204530 w 3426231"/>
              <a:gd name="connsiteY2-126" fmla="*/ 944725 h 944725"/>
              <a:gd name="connsiteX3-127" fmla="*/ 3426231 w 3426231"/>
              <a:gd name="connsiteY3-128" fmla="*/ 923877 h 944725"/>
              <a:gd name="connsiteX4-129" fmla="*/ 1 w 3426231"/>
              <a:gd name="connsiteY4-130" fmla="*/ 0 h 9447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48A87A34-81AB-432B-8DAE-1953F412C126}" type="datetimeFigureOut">
              <a:rPr lang="en-US" smtClean="0"/>
              <a:t>9/18/2023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2" y="5010152"/>
            <a:ext cx="9918700"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1" fmla="*/ 0 w 9134475"/>
              <a:gd name="connsiteY0-2" fmla="*/ 0 h 1181100"/>
              <a:gd name="connsiteX1-3" fmla="*/ 6305550 w 9134475"/>
              <a:gd name="connsiteY1-4" fmla="*/ 1066800 h 1181100"/>
              <a:gd name="connsiteX2-5" fmla="*/ 9134475 w 9134475"/>
              <a:gd name="connsiteY2-6" fmla="*/ 1181100 h 1181100"/>
              <a:gd name="connsiteX3-7" fmla="*/ 0 w 9134475"/>
              <a:gd name="connsiteY3-8" fmla="*/ 1181100 h 1181100"/>
              <a:gd name="connsiteX4-9" fmla="*/ 0 w 9134475"/>
              <a:gd name="connsiteY4-10" fmla="*/ 0 h 1181100"/>
              <a:gd name="connsiteX0-11" fmla="*/ 0 w 6494783"/>
              <a:gd name="connsiteY0-12" fmla="*/ 0 h 1181100"/>
              <a:gd name="connsiteX1-13" fmla="*/ 6305550 w 6494783"/>
              <a:gd name="connsiteY1-14" fmla="*/ 1066800 h 1181100"/>
              <a:gd name="connsiteX2-15" fmla="*/ 6494783 w 6494783"/>
              <a:gd name="connsiteY2-16" fmla="*/ 1181100 h 1181100"/>
              <a:gd name="connsiteX3-17" fmla="*/ 0 w 6494783"/>
              <a:gd name="connsiteY3-18" fmla="*/ 1181100 h 1181100"/>
              <a:gd name="connsiteX4-19" fmla="*/ 0 w 6494783"/>
              <a:gd name="connsiteY4-20" fmla="*/ 0 h 1181100"/>
              <a:gd name="connsiteX0-21" fmla="*/ 0 w 6494783"/>
              <a:gd name="connsiteY0-22" fmla="*/ 0 h 1181100"/>
              <a:gd name="connsiteX1-23" fmla="*/ 6494783 w 6494783"/>
              <a:gd name="connsiteY1-24" fmla="*/ 1181100 h 1181100"/>
              <a:gd name="connsiteX2-25" fmla="*/ 0 w 6494783"/>
              <a:gd name="connsiteY2-26" fmla="*/ 1181100 h 1181100"/>
              <a:gd name="connsiteX3-27" fmla="*/ 0 w 6494783"/>
              <a:gd name="connsiteY3-28" fmla="*/ 0 h 1181100"/>
              <a:gd name="connsiteX0-29" fmla="*/ 0 w 7415827"/>
              <a:gd name="connsiteY0-30" fmla="*/ 0 h 1181100"/>
              <a:gd name="connsiteX1-31" fmla="*/ 7415827 w 7415827"/>
              <a:gd name="connsiteY1-32" fmla="*/ 866775 h 1181100"/>
              <a:gd name="connsiteX2-33" fmla="*/ 0 w 7415827"/>
              <a:gd name="connsiteY2-34" fmla="*/ 1181100 h 1181100"/>
              <a:gd name="connsiteX3-35" fmla="*/ 0 w 7415827"/>
              <a:gd name="connsiteY3-36" fmla="*/ 0 h 1181100"/>
              <a:gd name="connsiteX0-37" fmla="*/ 0 w 7415827"/>
              <a:gd name="connsiteY0-38" fmla="*/ 0 h 1571625"/>
              <a:gd name="connsiteX1-39" fmla="*/ 7415827 w 7415827"/>
              <a:gd name="connsiteY1-40" fmla="*/ 866775 h 1571625"/>
              <a:gd name="connsiteX2-41" fmla="*/ 0 w 7415827"/>
              <a:gd name="connsiteY2-42" fmla="*/ 1571625 h 1571625"/>
              <a:gd name="connsiteX3-43" fmla="*/ 0 w 7415827"/>
              <a:gd name="connsiteY3-44" fmla="*/ 0 h 1571625"/>
            </a:gdLst>
            <a:ahLst/>
            <a:cxnLst>
              <a:cxn ang="0">
                <a:pos x="connsiteX0-1" y="connsiteY0-2"/>
              </a:cxn>
              <a:cxn ang="0">
                <a:pos x="connsiteX1-3" y="connsiteY1-4"/>
              </a:cxn>
              <a:cxn ang="0">
                <a:pos x="connsiteX2-5" y="connsiteY2-6"/>
              </a:cxn>
              <a:cxn ang="0">
                <a:pos x="connsiteX3-7" y="connsiteY3-8"/>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0" y="5731668"/>
            <a:ext cx="12196237"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1" fmla="*/ 9525 w 9144000"/>
              <a:gd name="connsiteY0-2" fmla="*/ 666750 h 2114550"/>
              <a:gd name="connsiteX1-3" fmla="*/ 9144000 w 9144000"/>
              <a:gd name="connsiteY1-4" fmla="*/ 0 h 2114550"/>
              <a:gd name="connsiteX2-5" fmla="*/ 9144000 w 9144000"/>
              <a:gd name="connsiteY2-6" fmla="*/ 914400 h 2114550"/>
              <a:gd name="connsiteX3-7" fmla="*/ 6334125 w 9144000"/>
              <a:gd name="connsiteY3-8" fmla="*/ 2114550 h 2114550"/>
              <a:gd name="connsiteX4-9" fmla="*/ 0 w 9144000"/>
              <a:gd name="connsiteY4-10" fmla="*/ 1047750 h 2114550"/>
              <a:gd name="connsiteX5-11" fmla="*/ 9525 w 9144000"/>
              <a:gd name="connsiteY5-12" fmla="*/ 666750 h 2114550"/>
              <a:gd name="connsiteX0-13" fmla="*/ 9525 w 9144000"/>
              <a:gd name="connsiteY0-14" fmla="*/ 9525 h 1457325"/>
              <a:gd name="connsiteX1-15" fmla="*/ 9144000 w 9144000"/>
              <a:gd name="connsiteY1-16" fmla="*/ 0 h 1457325"/>
              <a:gd name="connsiteX2-17" fmla="*/ 9144000 w 9144000"/>
              <a:gd name="connsiteY2-18" fmla="*/ 257175 h 1457325"/>
              <a:gd name="connsiteX3-19" fmla="*/ 6334125 w 9144000"/>
              <a:gd name="connsiteY3-20" fmla="*/ 1457325 h 1457325"/>
              <a:gd name="connsiteX4-21" fmla="*/ 0 w 9144000"/>
              <a:gd name="connsiteY4-22" fmla="*/ 390525 h 1457325"/>
              <a:gd name="connsiteX5-23" fmla="*/ 9525 w 9144000"/>
              <a:gd name="connsiteY5-24" fmla="*/ 9525 h 1457325"/>
              <a:gd name="connsiteX0-25" fmla="*/ 9525 w 9144000"/>
              <a:gd name="connsiteY0-26" fmla="*/ 9525 h 1581150"/>
              <a:gd name="connsiteX1-27" fmla="*/ 9144000 w 9144000"/>
              <a:gd name="connsiteY1-28" fmla="*/ 0 h 1581150"/>
              <a:gd name="connsiteX2-29" fmla="*/ 9144000 w 9144000"/>
              <a:gd name="connsiteY2-30" fmla="*/ 257175 h 1581150"/>
              <a:gd name="connsiteX3-31" fmla="*/ 9144000 w 9144000"/>
              <a:gd name="connsiteY3-32" fmla="*/ 1581150 h 1581150"/>
              <a:gd name="connsiteX4-33" fmla="*/ 6334125 w 9144000"/>
              <a:gd name="connsiteY4-34" fmla="*/ 1457325 h 1581150"/>
              <a:gd name="connsiteX5-35" fmla="*/ 0 w 9144000"/>
              <a:gd name="connsiteY5-36" fmla="*/ 390525 h 1581150"/>
              <a:gd name="connsiteX6" fmla="*/ 9525 w 9144000"/>
              <a:gd name="connsiteY6" fmla="*/ 9525 h 1581150"/>
              <a:gd name="connsiteX0-37" fmla="*/ 9525 w 9144000"/>
              <a:gd name="connsiteY0-38" fmla="*/ 9525 h 1581150"/>
              <a:gd name="connsiteX1-39" fmla="*/ 9144000 w 9144000"/>
              <a:gd name="connsiteY1-40" fmla="*/ 0 h 1581150"/>
              <a:gd name="connsiteX2-41" fmla="*/ 9144000 w 9144000"/>
              <a:gd name="connsiteY2-42" fmla="*/ 257175 h 1581150"/>
              <a:gd name="connsiteX3-43" fmla="*/ 9144000 w 9144000"/>
              <a:gd name="connsiteY3-44" fmla="*/ 1581150 h 1581150"/>
              <a:gd name="connsiteX4-45" fmla="*/ 0 w 9144000"/>
              <a:gd name="connsiteY4-46" fmla="*/ 390525 h 1581150"/>
              <a:gd name="connsiteX5-47" fmla="*/ 9525 w 9144000"/>
              <a:gd name="connsiteY5-48" fmla="*/ 9525 h 1581150"/>
              <a:gd name="connsiteX0-49" fmla="*/ 9525 w 9144000"/>
              <a:gd name="connsiteY0-50" fmla="*/ 9525 h 1581150"/>
              <a:gd name="connsiteX1-51" fmla="*/ 9144000 w 9144000"/>
              <a:gd name="connsiteY1-52" fmla="*/ 0 h 1581150"/>
              <a:gd name="connsiteX2-53" fmla="*/ 9144000 w 9144000"/>
              <a:gd name="connsiteY2-54" fmla="*/ 257175 h 1581150"/>
              <a:gd name="connsiteX3-55" fmla="*/ 9144000 w 9144000"/>
              <a:gd name="connsiteY3-56" fmla="*/ 1581150 h 1581150"/>
              <a:gd name="connsiteX4-57" fmla="*/ 0 w 9144000"/>
              <a:gd name="connsiteY4-58" fmla="*/ 1571625 h 1581150"/>
              <a:gd name="connsiteX5-59" fmla="*/ 9525 w 9144000"/>
              <a:gd name="connsiteY5-60" fmla="*/ 9525 h 1581150"/>
              <a:gd name="connsiteX0-61" fmla="*/ 342207 w 9144000"/>
              <a:gd name="connsiteY0-62" fmla="*/ 1323975 h 1581150"/>
              <a:gd name="connsiteX1-63" fmla="*/ 9144000 w 9144000"/>
              <a:gd name="connsiteY1-64" fmla="*/ 0 h 1581150"/>
              <a:gd name="connsiteX2-65" fmla="*/ 9144000 w 9144000"/>
              <a:gd name="connsiteY2-66" fmla="*/ 257175 h 1581150"/>
              <a:gd name="connsiteX3-67" fmla="*/ 9144000 w 9144000"/>
              <a:gd name="connsiteY3-68" fmla="*/ 1581150 h 1581150"/>
              <a:gd name="connsiteX4-69" fmla="*/ 0 w 9144000"/>
              <a:gd name="connsiteY4-70" fmla="*/ 1571625 h 1581150"/>
              <a:gd name="connsiteX5-71" fmla="*/ 342207 w 9144000"/>
              <a:gd name="connsiteY5-72" fmla="*/ 1323975 h 1581150"/>
              <a:gd name="connsiteX0-73" fmla="*/ 20 w 9144000"/>
              <a:gd name="connsiteY0-74" fmla="*/ 1323975 h 1581150"/>
              <a:gd name="connsiteX1-75" fmla="*/ 9144000 w 9144000"/>
              <a:gd name="connsiteY1-76" fmla="*/ 0 h 1581150"/>
              <a:gd name="connsiteX2-77" fmla="*/ 9144000 w 9144000"/>
              <a:gd name="connsiteY2-78" fmla="*/ 257175 h 1581150"/>
              <a:gd name="connsiteX3-79" fmla="*/ 9144000 w 9144000"/>
              <a:gd name="connsiteY3-80" fmla="*/ 1581150 h 1581150"/>
              <a:gd name="connsiteX4-81" fmla="*/ 0 w 9144000"/>
              <a:gd name="connsiteY4-82" fmla="*/ 1571625 h 1581150"/>
              <a:gd name="connsiteX5-83" fmla="*/ 20 w 9144000"/>
              <a:gd name="connsiteY5-84" fmla="*/ 1323975 h 1581150"/>
              <a:gd name="connsiteX0-85" fmla="*/ 20 w 9144000"/>
              <a:gd name="connsiteY0-86" fmla="*/ 1323975 h 1581150"/>
              <a:gd name="connsiteX1-87" fmla="*/ 9144000 w 9144000"/>
              <a:gd name="connsiteY1-88" fmla="*/ 0 h 1581150"/>
              <a:gd name="connsiteX2-89" fmla="*/ 9144000 w 9144000"/>
              <a:gd name="connsiteY2-90" fmla="*/ 257175 h 1581150"/>
              <a:gd name="connsiteX3-91" fmla="*/ 9144000 w 9144000"/>
              <a:gd name="connsiteY3-92" fmla="*/ 1581150 h 1581150"/>
              <a:gd name="connsiteX4-93" fmla="*/ 0 w 9144000"/>
              <a:gd name="connsiteY4-94" fmla="*/ 1571625 h 1581150"/>
              <a:gd name="connsiteX5-95" fmla="*/ 20 w 9144000"/>
              <a:gd name="connsiteY5-96" fmla="*/ 1323975 h 1581150"/>
              <a:gd name="connsiteX0-97" fmla="*/ 20 w 9144000"/>
              <a:gd name="connsiteY0-98" fmla="*/ 1323975 h 1581150"/>
              <a:gd name="connsiteX1-99" fmla="*/ 9144000 w 9144000"/>
              <a:gd name="connsiteY1-100" fmla="*/ 0 h 1581150"/>
              <a:gd name="connsiteX2-101" fmla="*/ 9144000 w 9144000"/>
              <a:gd name="connsiteY2-102" fmla="*/ 257175 h 1581150"/>
              <a:gd name="connsiteX3-103" fmla="*/ 9144000 w 9144000"/>
              <a:gd name="connsiteY3-104" fmla="*/ 1581150 h 1581150"/>
              <a:gd name="connsiteX4-105" fmla="*/ 0 w 9144000"/>
              <a:gd name="connsiteY4-106" fmla="*/ 1571625 h 1581150"/>
              <a:gd name="connsiteX5-107" fmla="*/ 20 w 9144000"/>
              <a:gd name="connsiteY5-108" fmla="*/ 1323975 h 1581150"/>
              <a:gd name="connsiteX0-109" fmla="*/ 20 w 9144000"/>
              <a:gd name="connsiteY0-110" fmla="*/ 1323975 h 1581150"/>
              <a:gd name="connsiteX1-111" fmla="*/ 9144000 w 9144000"/>
              <a:gd name="connsiteY1-112" fmla="*/ 0 h 1581150"/>
              <a:gd name="connsiteX2-113" fmla="*/ 9144000 w 9144000"/>
              <a:gd name="connsiteY2-114" fmla="*/ 257175 h 1581150"/>
              <a:gd name="connsiteX3-115" fmla="*/ 9144000 w 9144000"/>
              <a:gd name="connsiteY3-116" fmla="*/ 1581150 h 1581150"/>
              <a:gd name="connsiteX4-117" fmla="*/ 9134495 w 9144000"/>
              <a:gd name="connsiteY4-118" fmla="*/ 1572115 h 1581150"/>
              <a:gd name="connsiteX5-119" fmla="*/ 0 w 9144000"/>
              <a:gd name="connsiteY5-120" fmla="*/ 1571625 h 1581150"/>
              <a:gd name="connsiteX6-121" fmla="*/ 20 w 9144000"/>
              <a:gd name="connsiteY6-122" fmla="*/ 1323975 h 1581150"/>
              <a:gd name="connsiteX0-123" fmla="*/ 20 w 9144000"/>
              <a:gd name="connsiteY0-124" fmla="*/ 1323975 h 1581150"/>
              <a:gd name="connsiteX1-125" fmla="*/ 9144000 w 9144000"/>
              <a:gd name="connsiteY1-126" fmla="*/ 0 h 1581150"/>
              <a:gd name="connsiteX2-127" fmla="*/ 9144000 w 9144000"/>
              <a:gd name="connsiteY2-128" fmla="*/ 1581150 h 1581150"/>
              <a:gd name="connsiteX3-129" fmla="*/ 9134495 w 9144000"/>
              <a:gd name="connsiteY3-130" fmla="*/ 1572115 h 1581150"/>
              <a:gd name="connsiteX4-131" fmla="*/ 0 w 9144000"/>
              <a:gd name="connsiteY4-132" fmla="*/ 1571625 h 1581150"/>
              <a:gd name="connsiteX5-133" fmla="*/ 20 w 9144000"/>
              <a:gd name="connsiteY5-134" fmla="*/ 1323975 h 1581150"/>
              <a:gd name="connsiteX0-135" fmla="*/ 20 w 9144000"/>
              <a:gd name="connsiteY0-136" fmla="*/ 456601 h 713776"/>
              <a:gd name="connsiteX1-137" fmla="*/ 8611709 w 9144000"/>
              <a:gd name="connsiteY1-138" fmla="*/ 0 h 713776"/>
              <a:gd name="connsiteX2-139" fmla="*/ 9144000 w 9144000"/>
              <a:gd name="connsiteY2-140" fmla="*/ 713776 h 713776"/>
              <a:gd name="connsiteX3-141" fmla="*/ 9134495 w 9144000"/>
              <a:gd name="connsiteY3-142" fmla="*/ 704741 h 713776"/>
              <a:gd name="connsiteX4-143" fmla="*/ 0 w 9144000"/>
              <a:gd name="connsiteY4-144" fmla="*/ 704251 h 713776"/>
              <a:gd name="connsiteX5-145" fmla="*/ 20 w 9144000"/>
              <a:gd name="connsiteY5-146" fmla="*/ 456601 h 713776"/>
              <a:gd name="connsiteX0-147" fmla="*/ 20 w 9144000"/>
              <a:gd name="connsiteY0-148" fmla="*/ 818007 h 1075182"/>
              <a:gd name="connsiteX1-149" fmla="*/ 9124990 w 9144000"/>
              <a:gd name="connsiteY1-150" fmla="*/ 0 h 1075182"/>
              <a:gd name="connsiteX2-151" fmla="*/ 9144000 w 9144000"/>
              <a:gd name="connsiteY2-152" fmla="*/ 1075182 h 1075182"/>
              <a:gd name="connsiteX3-153" fmla="*/ 9134495 w 9144000"/>
              <a:gd name="connsiteY3-154" fmla="*/ 1066147 h 1075182"/>
              <a:gd name="connsiteX4-155" fmla="*/ 0 w 9144000"/>
              <a:gd name="connsiteY4-156" fmla="*/ 1065657 h 1075182"/>
              <a:gd name="connsiteX5-157" fmla="*/ 20 w 9144000"/>
              <a:gd name="connsiteY5-158" fmla="*/ 818007 h 1075182"/>
              <a:gd name="connsiteX0-159" fmla="*/ 20 w 9144000"/>
              <a:gd name="connsiteY0-160" fmla="*/ 818007 h 1075182"/>
              <a:gd name="connsiteX1-161" fmla="*/ 9124990 w 9144000"/>
              <a:gd name="connsiteY1-162" fmla="*/ 0 h 1075182"/>
              <a:gd name="connsiteX2-163" fmla="*/ 9144000 w 9144000"/>
              <a:gd name="connsiteY2-164" fmla="*/ 1075182 h 1075182"/>
              <a:gd name="connsiteX3-165" fmla="*/ 0 w 9144000"/>
              <a:gd name="connsiteY3-166" fmla="*/ 1065657 h 1075182"/>
              <a:gd name="connsiteX4-167" fmla="*/ 20 w 9144000"/>
              <a:gd name="connsiteY4-168" fmla="*/ 818007 h 1075182"/>
              <a:gd name="connsiteX0-169" fmla="*/ 20 w 9124990"/>
              <a:gd name="connsiteY0-170" fmla="*/ 818007 h 1065657"/>
              <a:gd name="connsiteX1-171" fmla="*/ 9124990 w 9124990"/>
              <a:gd name="connsiteY1-172" fmla="*/ 0 h 1065657"/>
              <a:gd name="connsiteX2-173" fmla="*/ 8854092 w 9124990"/>
              <a:gd name="connsiteY2-174" fmla="*/ 585026 h 1065657"/>
              <a:gd name="connsiteX3-175" fmla="*/ 0 w 9124990"/>
              <a:gd name="connsiteY3-176" fmla="*/ 1065657 h 1065657"/>
              <a:gd name="connsiteX4-177" fmla="*/ 20 w 9124990"/>
              <a:gd name="connsiteY4-178" fmla="*/ 818007 h 1065657"/>
              <a:gd name="connsiteX0-179" fmla="*/ 20 w 9124990"/>
              <a:gd name="connsiteY0-180" fmla="*/ 818007 h 1065657"/>
              <a:gd name="connsiteX1-181" fmla="*/ 9124990 w 9124990"/>
              <a:gd name="connsiteY1-182" fmla="*/ 0 h 1065657"/>
              <a:gd name="connsiteX2-183" fmla="*/ 9122615 w 9124990"/>
              <a:gd name="connsiteY2-184" fmla="*/ 1063889 h 1065657"/>
              <a:gd name="connsiteX3-185" fmla="*/ 0 w 9124990"/>
              <a:gd name="connsiteY3-186" fmla="*/ 1065657 h 1065657"/>
              <a:gd name="connsiteX4-187" fmla="*/ 20 w 9124990"/>
              <a:gd name="connsiteY4-188" fmla="*/ 818007 h 1065657"/>
              <a:gd name="connsiteX0-189" fmla="*/ 20 w 9124990"/>
              <a:gd name="connsiteY0-190" fmla="*/ 818007 h 1065657"/>
              <a:gd name="connsiteX1-191" fmla="*/ 9124990 w 9124990"/>
              <a:gd name="connsiteY1-192" fmla="*/ 0 h 1065657"/>
              <a:gd name="connsiteX2-193" fmla="*/ 8766171 w 9124990"/>
              <a:gd name="connsiteY2-194" fmla="*/ 508228 h 1065657"/>
              <a:gd name="connsiteX3-195" fmla="*/ 0 w 9124990"/>
              <a:gd name="connsiteY3-196" fmla="*/ 1065657 h 1065657"/>
              <a:gd name="connsiteX4-197" fmla="*/ 20 w 9124990"/>
              <a:gd name="connsiteY4-198" fmla="*/ 818007 h 1065657"/>
              <a:gd name="connsiteX0-199" fmla="*/ 20 w 9128161"/>
              <a:gd name="connsiteY0-200" fmla="*/ 818007 h 1068407"/>
              <a:gd name="connsiteX1-201" fmla="*/ 9124990 w 9128161"/>
              <a:gd name="connsiteY1-202" fmla="*/ 0 h 1068407"/>
              <a:gd name="connsiteX2-203" fmla="*/ 9127369 w 9128161"/>
              <a:gd name="connsiteY2-204" fmla="*/ 1068407 h 1068407"/>
              <a:gd name="connsiteX3-205" fmla="*/ 0 w 9128161"/>
              <a:gd name="connsiteY3-206" fmla="*/ 1065657 h 1068407"/>
              <a:gd name="connsiteX4-207" fmla="*/ 20 w 9128161"/>
              <a:gd name="connsiteY4-208" fmla="*/ 818007 h 106840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902208" y="609600"/>
            <a:ext cx="4511040" cy="914400"/>
          </a:xfrm>
        </p:spPr>
        <p:txBody>
          <a:bodyPr anchor="b">
            <a:noAutofit/>
          </a:bodyPr>
          <a:lstStyle>
            <a:lvl1pPr algn="l">
              <a:defRPr sz="2200" b="0" i="0" cap="none" baseline="0">
                <a:solidFill>
                  <a:schemeClr val="tx2"/>
                </a:solidFill>
              </a:defRPr>
            </a:lvl1pPr>
          </a:lstStyle>
          <a:p>
            <a:r>
              <a:rPr lang="en-US"/>
              <a:t>Click to edit Master title style</a:t>
            </a:r>
            <a:endParaRPr lang="en-US" dirty="0"/>
          </a:p>
        </p:txBody>
      </p:sp>
      <p:sp>
        <p:nvSpPr>
          <p:cNvPr id="10" name="Freeform 9"/>
          <p:cNvSpPr/>
          <p:nvPr/>
        </p:nvSpPr>
        <p:spPr>
          <a:xfrm>
            <a:off x="1" y="4973411"/>
            <a:ext cx="10233156"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1" fmla="*/ 131163 w 7539135"/>
              <a:gd name="connsiteY0-2" fmla="*/ 0 h 1042598"/>
              <a:gd name="connsiteX1-3" fmla="*/ 0 w 7539135"/>
              <a:gd name="connsiteY1-4" fmla="*/ 174851 h 1042598"/>
              <a:gd name="connsiteX2-5" fmla="*/ 7212563 w 7539135"/>
              <a:gd name="connsiteY2-6" fmla="*/ 1042598 h 1042598"/>
              <a:gd name="connsiteX3-7" fmla="*/ 7539135 w 7539135"/>
              <a:gd name="connsiteY3-8" fmla="*/ 1023937 h 1042598"/>
              <a:gd name="connsiteX4-9" fmla="*/ 131163 w 7539135"/>
              <a:gd name="connsiteY4-10" fmla="*/ 0 h 1042598"/>
              <a:gd name="connsiteX0-11" fmla="*/ 0 w 7407972"/>
              <a:gd name="connsiteY0-12" fmla="*/ 0 h 1042598"/>
              <a:gd name="connsiteX1-13" fmla="*/ 85531 w 7407972"/>
              <a:gd name="connsiteY1-14" fmla="*/ 134370 h 1042598"/>
              <a:gd name="connsiteX2-15" fmla="*/ 7081400 w 7407972"/>
              <a:gd name="connsiteY2-16" fmla="*/ 1042598 h 1042598"/>
              <a:gd name="connsiteX3-17" fmla="*/ 7407972 w 7407972"/>
              <a:gd name="connsiteY3-18" fmla="*/ 1023937 h 1042598"/>
              <a:gd name="connsiteX4-19" fmla="*/ 0 w 7407972"/>
              <a:gd name="connsiteY4-20" fmla="*/ 0 h 1042598"/>
              <a:gd name="connsiteX0-21" fmla="*/ 131163 w 7539135"/>
              <a:gd name="connsiteY0-22" fmla="*/ 0 h 1042598"/>
              <a:gd name="connsiteX1-23" fmla="*/ 0 w 7539135"/>
              <a:gd name="connsiteY1-24" fmla="*/ 193902 h 1042598"/>
              <a:gd name="connsiteX2-25" fmla="*/ 7212563 w 7539135"/>
              <a:gd name="connsiteY2-26" fmla="*/ 1042598 h 1042598"/>
              <a:gd name="connsiteX3-27" fmla="*/ 7539135 w 7539135"/>
              <a:gd name="connsiteY3-28" fmla="*/ 1023937 h 1042598"/>
              <a:gd name="connsiteX4-29" fmla="*/ 131163 w 7539135"/>
              <a:gd name="connsiteY4-30" fmla="*/ 0 h 1042598"/>
              <a:gd name="connsiteX0-31" fmla="*/ 59725 w 7539135"/>
              <a:gd name="connsiteY0-32" fmla="*/ 0 h 892580"/>
              <a:gd name="connsiteX1-33" fmla="*/ 0 w 7539135"/>
              <a:gd name="connsiteY1-34" fmla="*/ 43884 h 892580"/>
              <a:gd name="connsiteX2-35" fmla="*/ 7212563 w 7539135"/>
              <a:gd name="connsiteY2-36" fmla="*/ 892580 h 892580"/>
              <a:gd name="connsiteX3-37" fmla="*/ 7539135 w 7539135"/>
              <a:gd name="connsiteY3-38" fmla="*/ 873919 h 892580"/>
              <a:gd name="connsiteX4-39" fmla="*/ 59725 w 7539135"/>
              <a:gd name="connsiteY4-40" fmla="*/ 0 h 892580"/>
              <a:gd name="connsiteX0-41" fmla="*/ 194 w 7539135"/>
              <a:gd name="connsiteY0-42" fmla="*/ 0 h 923536"/>
              <a:gd name="connsiteX1-43" fmla="*/ 0 w 7539135"/>
              <a:gd name="connsiteY1-44" fmla="*/ 74840 h 923536"/>
              <a:gd name="connsiteX2-45" fmla="*/ 7212563 w 7539135"/>
              <a:gd name="connsiteY2-46" fmla="*/ 923536 h 923536"/>
              <a:gd name="connsiteX3-47" fmla="*/ 7539135 w 7539135"/>
              <a:gd name="connsiteY3-48" fmla="*/ 904875 h 923536"/>
              <a:gd name="connsiteX4-49" fmla="*/ 194 w 7539135"/>
              <a:gd name="connsiteY4-50" fmla="*/ 0 h 923536"/>
              <a:gd name="connsiteX0-51" fmla="*/ 194 w 7539135"/>
              <a:gd name="connsiteY0-52" fmla="*/ 0 h 904875"/>
              <a:gd name="connsiteX1-53" fmla="*/ 0 w 7539135"/>
              <a:gd name="connsiteY1-54" fmla="*/ 74840 h 904875"/>
              <a:gd name="connsiteX2-55" fmla="*/ 7212563 w 7539135"/>
              <a:gd name="connsiteY2-56" fmla="*/ 883055 h 904875"/>
              <a:gd name="connsiteX3-57" fmla="*/ 7539135 w 7539135"/>
              <a:gd name="connsiteY3-58" fmla="*/ 904875 h 904875"/>
              <a:gd name="connsiteX4-59" fmla="*/ 194 w 7539135"/>
              <a:gd name="connsiteY4-60" fmla="*/ 0 h 904875"/>
              <a:gd name="connsiteX0-61" fmla="*/ 194 w 7703442"/>
              <a:gd name="connsiteY0-62" fmla="*/ 0 h 1016794"/>
              <a:gd name="connsiteX1-63" fmla="*/ 0 w 7703442"/>
              <a:gd name="connsiteY1-64" fmla="*/ 74840 h 1016794"/>
              <a:gd name="connsiteX2-65" fmla="*/ 7212563 w 7703442"/>
              <a:gd name="connsiteY2-66" fmla="*/ 883055 h 1016794"/>
              <a:gd name="connsiteX3-67" fmla="*/ 7703442 w 7703442"/>
              <a:gd name="connsiteY3-68" fmla="*/ 1016794 h 1016794"/>
              <a:gd name="connsiteX4-69" fmla="*/ 194 w 7703442"/>
              <a:gd name="connsiteY4-70" fmla="*/ 0 h 1016794"/>
              <a:gd name="connsiteX0-71" fmla="*/ 194 w 7674867"/>
              <a:gd name="connsiteY0-72" fmla="*/ 0 h 897731"/>
              <a:gd name="connsiteX1-73" fmla="*/ 0 w 7674867"/>
              <a:gd name="connsiteY1-74" fmla="*/ 74840 h 897731"/>
              <a:gd name="connsiteX2-75" fmla="*/ 7212563 w 7674867"/>
              <a:gd name="connsiteY2-76" fmla="*/ 883055 h 897731"/>
              <a:gd name="connsiteX3-77" fmla="*/ 7674867 w 7674867"/>
              <a:gd name="connsiteY3-78" fmla="*/ 897731 h 897731"/>
              <a:gd name="connsiteX4-79" fmla="*/ 194 w 7674867"/>
              <a:gd name="connsiteY4-80" fmla="*/ 0 h 897731"/>
              <a:gd name="connsiteX0-81" fmla="*/ 194 w 7674867"/>
              <a:gd name="connsiteY0-82" fmla="*/ 0 h 930680"/>
              <a:gd name="connsiteX1-83" fmla="*/ 0 w 7674867"/>
              <a:gd name="connsiteY1-84" fmla="*/ 74840 h 930680"/>
              <a:gd name="connsiteX2-85" fmla="*/ 7293526 w 7674867"/>
              <a:gd name="connsiteY2-86" fmla="*/ 930680 h 930680"/>
              <a:gd name="connsiteX3-87" fmla="*/ 7674867 w 7674867"/>
              <a:gd name="connsiteY3-88" fmla="*/ 897731 h 930680"/>
              <a:gd name="connsiteX4-89" fmla="*/ 194 w 7674867"/>
              <a:gd name="connsiteY4-90" fmla="*/ 0 h 930680"/>
              <a:gd name="connsiteX0-91" fmla="*/ 194 w 7674867"/>
              <a:gd name="connsiteY0-92" fmla="*/ 0 h 897731"/>
              <a:gd name="connsiteX1-93" fmla="*/ 0 w 7674867"/>
              <a:gd name="connsiteY1-94" fmla="*/ 74840 h 897731"/>
              <a:gd name="connsiteX2-95" fmla="*/ 7293526 w 7674867"/>
              <a:gd name="connsiteY2-96" fmla="*/ 894961 h 897731"/>
              <a:gd name="connsiteX3-97" fmla="*/ 7674867 w 7674867"/>
              <a:gd name="connsiteY3-98" fmla="*/ 897731 h 897731"/>
              <a:gd name="connsiteX4-99" fmla="*/ 194 w 7674867"/>
              <a:gd name="connsiteY4-100" fmla="*/ 0 h 897731"/>
              <a:gd name="connsiteX0-101" fmla="*/ 194 w 7674867"/>
              <a:gd name="connsiteY0-102" fmla="*/ 0 h 897731"/>
              <a:gd name="connsiteX1-103" fmla="*/ 0 w 7674867"/>
              <a:gd name="connsiteY1-104" fmla="*/ 74840 h 897731"/>
              <a:gd name="connsiteX2-105" fmla="*/ 7238758 w 7674867"/>
              <a:gd name="connsiteY2-106" fmla="*/ 894961 h 897731"/>
              <a:gd name="connsiteX3-107" fmla="*/ 7674867 w 7674867"/>
              <a:gd name="connsiteY3-108" fmla="*/ 897731 h 897731"/>
              <a:gd name="connsiteX4-109" fmla="*/ 194 w 7674867"/>
              <a:gd name="connsiteY4-110" fmla="*/ 0 h 897731"/>
              <a:gd name="connsiteX0-111" fmla="*/ 194 w 7674867"/>
              <a:gd name="connsiteY0-112" fmla="*/ 0 h 897731"/>
              <a:gd name="connsiteX1-113" fmla="*/ 0 w 7674867"/>
              <a:gd name="connsiteY1-114" fmla="*/ 74840 h 897731"/>
              <a:gd name="connsiteX2-115" fmla="*/ 7298289 w 7674867"/>
              <a:gd name="connsiteY2-116" fmla="*/ 661599 h 897731"/>
              <a:gd name="connsiteX3-117" fmla="*/ 7674867 w 7674867"/>
              <a:gd name="connsiteY3-118" fmla="*/ 897731 h 897731"/>
              <a:gd name="connsiteX4-119" fmla="*/ 194 w 7674867"/>
              <a:gd name="connsiteY4-120" fmla="*/ 0 h 897731"/>
              <a:gd name="connsiteX0-121" fmla="*/ 194 w 7674867"/>
              <a:gd name="connsiteY0-122" fmla="*/ 0 h 928299"/>
              <a:gd name="connsiteX1-123" fmla="*/ 0 w 7674867"/>
              <a:gd name="connsiteY1-124" fmla="*/ 74840 h 928299"/>
              <a:gd name="connsiteX2-125" fmla="*/ 7298289 w 7674867"/>
              <a:gd name="connsiteY2-126" fmla="*/ 928299 h 928299"/>
              <a:gd name="connsiteX3-127" fmla="*/ 7674867 w 7674867"/>
              <a:gd name="connsiteY3-128" fmla="*/ 897731 h 928299"/>
              <a:gd name="connsiteX4-129" fmla="*/ 194 w 7674867"/>
              <a:gd name="connsiteY4-130" fmla="*/ 0 h 92829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3176" y="5696242"/>
            <a:ext cx="12195176"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1" fmla="*/ 9153331 w 9153331"/>
              <a:gd name="connsiteY0-2" fmla="*/ 0 h 951723"/>
              <a:gd name="connsiteX1-3" fmla="*/ 107265 w 9153331"/>
              <a:gd name="connsiteY1-4" fmla="*/ 901085 h 951723"/>
              <a:gd name="connsiteX2-5" fmla="*/ 0 w 9153331"/>
              <a:gd name="connsiteY2-6" fmla="*/ 951723 h 951723"/>
              <a:gd name="connsiteX3-7" fmla="*/ 9153331 w 9153331"/>
              <a:gd name="connsiteY3-8" fmla="*/ 83976 h 951723"/>
              <a:gd name="connsiteX4-9" fmla="*/ 9153331 w 9153331"/>
              <a:gd name="connsiteY4-10" fmla="*/ 0 h 951723"/>
              <a:gd name="connsiteX0-11" fmla="*/ 9155715 w 9155715"/>
              <a:gd name="connsiteY0-12" fmla="*/ 0 h 951723"/>
              <a:gd name="connsiteX1-13" fmla="*/ 0 w 9155715"/>
              <a:gd name="connsiteY1-14" fmla="*/ 865366 h 951723"/>
              <a:gd name="connsiteX2-15" fmla="*/ 2384 w 9155715"/>
              <a:gd name="connsiteY2-16" fmla="*/ 951723 h 951723"/>
              <a:gd name="connsiteX3-17" fmla="*/ 9155715 w 9155715"/>
              <a:gd name="connsiteY3-18" fmla="*/ 83976 h 951723"/>
              <a:gd name="connsiteX4-19" fmla="*/ 9155715 w 9155715"/>
              <a:gd name="connsiteY4-20" fmla="*/ 0 h 951723"/>
              <a:gd name="connsiteX0-21" fmla="*/ 9155715 w 9155715"/>
              <a:gd name="connsiteY0-22" fmla="*/ 0 h 894573"/>
              <a:gd name="connsiteX1-23" fmla="*/ 0 w 9155715"/>
              <a:gd name="connsiteY1-24" fmla="*/ 865366 h 894573"/>
              <a:gd name="connsiteX2-25" fmla="*/ 197847 w 9155715"/>
              <a:gd name="connsiteY2-26" fmla="*/ 894573 h 894573"/>
              <a:gd name="connsiteX3-27" fmla="*/ 9155715 w 9155715"/>
              <a:gd name="connsiteY3-28" fmla="*/ 83976 h 894573"/>
              <a:gd name="connsiteX4-29" fmla="*/ 9155715 w 9155715"/>
              <a:gd name="connsiteY4-30" fmla="*/ 0 h 894573"/>
              <a:gd name="connsiteX0-31" fmla="*/ 9155715 w 9155715"/>
              <a:gd name="connsiteY0-32" fmla="*/ 0 h 946961"/>
              <a:gd name="connsiteX1-33" fmla="*/ 0 w 9155715"/>
              <a:gd name="connsiteY1-34" fmla="*/ 865366 h 946961"/>
              <a:gd name="connsiteX2-35" fmla="*/ 4768 w 9155715"/>
              <a:gd name="connsiteY2-36" fmla="*/ 946961 h 946961"/>
              <a:gd name="connsiteX3-37" fmla="*/ 9155715 w 9155715"/>
              <a:gd name="connsiteY3-38" fmla="*/ 83976 h 946961"/>
              <a:gd name="connsiteX4-39" fmla="*/ 9155715 w 9155715"/>
              <a:gd name="connsiteY4-40" fmla="*/ 0 h 946961"/>
              <a:gd name="connsiteX0-41" fmla="*/ 9155715 w 9155715"/>
              <a:gd name="connsiteY0-42" fmla="*/ 0 h 894574"/>
              <a:gd name="connsiteX1-43" fmla="*/ 0 w 9155715"/>
              <a:gd name="connsiteY1-44" fmla="*/ 865366 h 894574"/>
              <a:gd name="connsiteX2-45" fmla="*/ 97732 w 9155715"/>
              <a:gd name="connsiteY2-46" fmla="*/ 894574 h 894574"/>
              <a:gd name="connsiteX3-47" fmla="*/ 9155715 w 9155715"/>
              <a:gd name="connsiteY3-48" fmla="*/ 83976 h 894574"/>
              <a:gd name="connsiteX4-49" fmla="*/ 9155715 w 9155715"/>
              <a:gd name="connsiteY4-50" fmla="*/ 0 h 894574"/>
              <a:gd name="connsiteX0-51" fmla="*/ 9155715 w 9155715"/>
              <a:gd name="connsiteY0-52" fmla="*/ 0 h 939818"/>
              <a:gd name="connsiteX1-53" fmla="*/ 0 w 9155715"/>
              <a:gd name="connsiteY1-54" fmla="*/ 865366 h 939818"/>
              <a:gd name="connsiteX2-55" fmla="*/ 2384 w 9155715"/>
              <a:gd name="connsiteY2-56" fmla="*/ 939818 h 939818"/>
              <a:gd name="connsiteX3-57" fmla="*/ 9155715 w 9155715"/>
              <a:gd name="connsiteY3-58" fmla="*/ 83976 h 939818"/>
              <a:gd name="connsiteX4-59" fmla="*/ 9155715 w 9155715"/>
              <a:gd name="connsiteY4-60" fmla="*/ 0 h 939818"/>
              <a:gd name="connsiteX0-61" fmla="*/ 9015078 w 9155715"/>
              <a:gd name="connsiteY0-62" fmla="*/ 0 h 873143"/>
              <a:gd name="connsiteX1-63" fmla="*/ 0 w 9155715"/>
              <a:gd name="connsiteY1-64" fmla="*/ 798691 h 873143"/>
              <a:gd name="connsiteX2-65" fmla="*/ 2384 w 9155715"/>
              <a:gd name="connsiteY2-66" fmla="*/ 873143 h 873143"/>
              <a:gd name="connsiteX3-67" fmla="*/ 9155715 w 9155715"/>
              <a:gd name="connsiteY3-68" fmla="*/ 17301 h 873143"/>
              <a:gd name="connsiteX4-69" fmla="*/ 9015078 w 9155715"/>
              <a:gd name="connsiteY4-70" fmla="*/ 0 h 873143"/>
              <a:gd name="connsiteX0-71" fmla="*/ 9160482 w 9160482"/>
              <a:gd name="connsiteY0-72" fmla="*/ 0 h 930293"/>
              <a:gd name="connsiteX1-73" fmla="*/ 0 w 9160482"/>
              <a:gd name="connsiteY1-74" fmla="*/ 855841 h 930293"/>
              <a:gd name="connsiteX2-75" fmla="*/ 2384 w 9160482"/>
              <a:gd name="connsiteY2-76" fmla="*/ 930293 h 930293"/>
              <a:gd name="connsiteX3-77" fmla="*/ 9155715 w 9160482"/>
              <a:gd name="connsiteY3-78" fmla="*/ 74451 h 930293"/>
              <a:gd name="connsiteX4-79" fmla="*/ 9160482 w 9160482"/>
              <a:gd name="connsiteY4-80" fmla="*/ 0 h 930293"/>
              <a:gd name="connsiteX0-81" fmla="*/ 9072286 w 9155715"/>
              <a:gd name="connsiteY0-82" fmla="*/ 0 h 885050"/>
              <a:gd name="connsiteX1-83" fmla="*/ 0 w 9155715"/>
              <a:gd name="connsiteY1-84" fmla="*/ 810598 h 885050"/>
              <a:gd name="connsiteX2-85" fmla="*/ 2384 w 9155715"/>
              <a:gd name="connsiteY2-86" fmla="*/ 885050 h 885050"/>
              <a:gd name="connsiteX3-87" fmla="*/ 9155715 w 9155715"/>
              <a:gd name="connsiteY3-88" fmla="*/ 29208 h 885050"/>
              <a:gd name="connsiteX4-89" fmla="*/ 9072286 w 9155715"/>
              <a:gd name="connsiteY4-90" fmla="*/ 0 h 885050"/>
              <a:gd name="connsiteX0-91" fmla="*/ 9155715 w 9155715"/>
              <a:gd name="connsiteY0-92" fmla="*/ 0 h 930294"/>
              <a:gd name="connsiteX1-93" fmla="*/ 0 w 9155715"/>
              <a:gd name="connsiteY1-94" fmla="*/ 855842 h 930294"/>
              <a:gd name="connsiteX2-95" fmla="*/ 2384 w 9155715"/>
              <a:gd name="connsiteY2-96" fmla="*/ 930294 h 930294"/>
              <a:gd name="connsiteX3-97" fmla="*/ 9155715 w 9155715"/>
              <a:gd name="connsiteY3-98" fmla="*/ 74452 h 930294"/>
              <a:gd name="connsiteX4-99" fmla="*/ 9155715 w 9155715"/>
              <a:gd name="connsiteY4-100" fmla="*/ 0 h 93029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9/18/2023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Content Placeholder 12"/>
          <p:cNvSpPr>
            <a:spLocks noGrp="1"/>
          </p:cNvSpPr>
          <p:nvPr>
            <p:ph sz="quarter" idx="13"/>
          </p:nvPr>
        </p:nvSpPr>
        <p:spPr>
          <a:xfrm>
            <a:off x="6096000" y="609600"/>
            <a:ext cx="51816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13"/>
          <p:cNvSpPr>
            <a:spLocks noGrp="1"/>
          </p:cNvSpPr>
          <p:nvPr>
            <p:ph type="body" sz="quarter" idx="14"/>
          </p:nvPr>
        </p:nvSpPr>
        <p:spPr>
          <a:xfrm>
            <a:off x="901699" y="1527048"/>
            <a:ext cx="451104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2409853" y="6148043"/>
            <a:ext cx="9785321"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1" fmla="*/ 9525 w 9144000"/>
              <a:gd name="connsiteY0-2" fmla="*/ 666750 h 2114550"/>
              <a:gd name="connsiteX1-3" fmla="*/ 9144000 w 9144000"/>
              <a:gd name="connsiteY1-4" fmla="*/ 0 h 2114550"/>
              <a:gd name="connsiteX2-5" fmla="*/ 9144000 w 9144000"/>
              <a:gd name="connsiteY2-6" fmla="*/ 914400 h 2114550"/>
              <a:gd name="connsiteX3-7" fmla="*/ 6334125 w 9144000"/>
              <a:gd name="connsiteY3-8" fmla="*/ 2114550 h 2114550"/>
              <a:gd name="connsiteX4-9" fmla="*/ 0 w 9144000"/>
              <a:gd name="connsiteY4-10" fmla="*/ 1047750 h 2114550"/>
              <a:gd name="connsiteX5-11" fmla="*/ 9525 w 9144000"/>
              <a:gd name="connsiteY5-12" fmla="*/ 666750 h 2114550"/>
              <a:gd name="connsiteX0-13" fmla="*/ 9525 w 9144000"/>
              <a:gd name="connsiteY0-14" fmla="*/ 9525 h 1457325"/>
              <a:gd name="connsiteX1-15" fmla="*/ 9144000 w 9144000"/>
              <a:gd name="connsiteY1-16" fmla="*/ 0 h 1457325"/>
              <a:gd name="connsiteX2-17" fmla="*/ 9144000 w 9144000"/>
              <a:gd name="connsiteY2-18" fmla="*/ 257175 h 1457325"/>
              <a:gd name="connsiteX3-19" fmla="*/ 6334125 w 9144000"/>
              <a:gd name="connsiteY3-20" fmla="*/ 1457325 h 1457325"/>
              <a:gd name="connsiteX4-21" fmla="*/ 0 w 9144000"/>
              <a:gd name="connsiteY4-22" fmla="*/ 390525 h 1457325"/>
              <a:gd name="connsiteX5-23" fmla="*/ 9525 w 9144000"/>
              <a:gd name="connsiteY5-24" fmla="*/ 9525 h 1457325"/>
              <a:gd name="connsiteX0-25" fmla="*/ 9525 w 9144000"/>
              <a:gd name="connsiteY0-26" fmla="*/ 9525 h 1581150"/>
              <a:gd name="connsiteX1-27" fmla="*/ 9144000 w 9144000"/>
              <a:gd name="connsiteY1-28" fmla="*/ 0 h 1581150"/>
              <a:gd name="connsiteX2-29" fmla="*/ 9144000 w 9144000"/>
              <a:gd name="connsiteY2-30" fmla="*/ 257175 h 1581150"/>
              <a:gd name="connsiteX3-31" fmla="*/ 9144000 w 9144000"/>
              <a:gd name="connsiteY3-32" fmla="*/ 1581150 h 1581150"/>
              <a:gd name="connsiteX4-33" fmla="*/ 6334125 w 9144000"/>
              <a:gd name="connsiteY4-34" fmla="*/ 1457325 h 1581150"/>
              <a:gd name="connsiteX5-35" fmla="*/ 0 w 9144000"/>
              <a:gd name="connsiteY5-36" fmla="*/ 390525 h 1581150"/>
              <a:gd name="connsiteX6" fmla="*/ 9525 w 9144000"/>
              <a:gd name="connsiteY6" fmla="*/ 9525 h 1581150"/>
              <a:gd name="connsiteX0-37" fmla="*/ 9525 w 9144000"/>
              <a:gd name="connsiteY0-38" fmla="*/ 9525 h 1581150"/>
              <a:gd name="connsiteX1-39" fmla="*/ 9144000 w 9144000"/>
              <a:gd name="connsiteY1-40" fmla="*/ 0 h 1581150"/>
              <a:gd name="connsiteX2-41" fmla="*/ 9144000 w 9144000"/>
              <a:gd name="connsiteY2-42" fmla="*/ 257175 h 1581150"/>
              <a:gd name="connsiteX3-43" fmla="*/ 9144000 w 9144000"/>
              <a:gd name="connsiteY3-44" fmla="*/ 1581150 h 1581150"/>
              <a:gd name="connsiteX4-45" fmla="*/ 0 w 9144000"/>
              <a:gd name="connsiteY4-46" fmla="*/ 390525 h 1581150"/>
              <a:gd name="connsiteX5-47" fmla="*/ 9525 w 9144000"/>
              <a:gd name="connsiteY5-48" fmla="*/ 9525 h 1581150"/>
              <a:gd name="connsiteX0-49" fmla="*/ 9525 w 9144000"/>
              <a:gd name="connsiteY0-50" fmla="*/ 9525 h 1581150"/>
              <a:gd name="connsiteX1-51" fmla="*/ 9144000 w 9144000"/>
              <a:gd name="connsiteY1-52" fmla="*/ 0 h 1581150"/>
              <a:gd name="connsiteX2-53" fmla="*/ 9144000 w 9144000"/>
              <a:gd name="connsiteY2-54" fmla="*/ 257175 h 1581150"/>
              <a:gd name="connsiteX3-55" fmla="*/ 9144000 w 9144000"/>
              <a:gd name="connsiteY3-56" fmla="*/ 1581150 h 1581150"/>
              <a:gd name="connsiteX4-57" fmla="*/ 0 w 9144000"/>
              <a:gd name="connsiteY4-58" fmla="*/ 1571625 h 1581150"/>
              <a:gd name="connsiteX5-59" fmla="*/ 9525 w 9144000"/>
              <a:gd name="connsiteY5-60" fmla="*/ 9525 h 1581150"/>
              <a:gd name="connsiteX0-61" fmla="*/ 342207 w 9144000"/>
              <a:gd name="connsiteY0-62" fmla="*/ 1323975 h 1581150"/>
              <a:gd name="connsiteX1-63" fmla="*/ 9144000 w 9144000"/>
              <a:gd name="connsiteY1-64" fmla="*/ 0 h 1581150"/>
              <a:gd name="connsiteX2-65" fmla="*/ 9144000 w 9144000"/>
              <a:gd name="connsiteY2-66" fmla="*/ 257175 h 1581150"/>
              <a:gd name="connsiteX3-67" fmla="*/ 9144000 w 9144000"/>
              <a:gd name="connsiteY3-68" fmla="*/ 1581150 h 1581150"/>
              <a:gd name="connsiteX4-69" fmla="*/ 0 w 9144000"/>
              <a:gd name="connsiteY4-70" fmla="*/ 1571625 h 1581150"/>
              <a:gd name="connsiteX5-71" fmla="*/ 342207 w 9144000"/>
              <a:gd name="connsiteY5-72" fmla="*/ 1323975 h 1581150"/>
              <a:gd name="connsiteX0-73" fmla="*/ 20 w 9144000"/>
              <a:gd name="connsiteY0-74" fmla="*/ 1323975 h 1581150"/>
              <a:gd name="connsiteX1-75" fmla="*/ 9144000 w 9144000"/>
              <a:gd name="connsiteY1-76" fmla="*/ 0 h 1581150"/>
              <a:gd name="connsiteX2-77" fmla="*/ 9144000 w 9144000"/>
              <a:gd name="connsiteY2-78" fmla="*/ 257175 h 1581150"/>
              <a:gd name="connsiteX3-79" fmla="*/ 9144000 w 9144000"/>
              <a:gd name="connsiteY3-80" fmla="*/ 1581150 h 1581150"/>
              <a:gd name="connsiteX4-81" fmla="*/ 0 w 9144000"/>
              <a:gd name="connsiteY4-82" fmla="*/ 1571625 h 1581150"/>
              <a:gd name="connsiteX5-83" fmla="*/ 20 w 9144000"/>
              <a:gd name="connsiteY5-84" fmla="*/ 1323975 h 1581150"/>
              <a:gd name="connsiteX0-85" fmla="*/ 20 w 9144000"/>
              <a:gd name="connsiteY0-86" fmla="*/ 1323975 h 1581150"/>
              <a:gd name="connsiteX1-87" fmla="*/ 9144000 w 9144000"/>
              <a:gd name="connsiteY1-88" fmla="*/ 0 h 1581150"/>
              <a:gd name="connsiteX2-89" fmla="*/ 9144000 w 9144000"/>
              <a:gd name="connsiteY2-90" fmla="*/ 257175 h 1581150"/>
              <a:gd name="connsiteX3-91" fmla="*/ 9144000 w 9144000"/>
              <a:gd name="connsiteY3-92" fmla="*/ 1581150 h 1581150"/>
              <a:gd name="connsiteX4-93" fmla="*/ 0 w 9144000"/>
              <a:gd name="connsiteY4-94" fmla="*/ 1571625 h 1581150"/>
              <a:gd name="connsiteX5-95" fmla="*/ 20 w 9144000"/>
              <a:gd name="connsiteY5-96" fmla="*/ 1323975 h 1581150"/>
              <a:gd name="connsiteX0-97" fmla="*/ 20 w 9144000"/>
              <a:gd name="connsiteY0-98" fmla="*/ 1323975 h 1581150"/>
              <a:gd name="connsiteX1-99" fmla="*/ 9144000 w 9144000"/>
              <a:gd name="connsiteY1-100" fmla="*/ 0 h 1581150"/>
              <a:gd name="connsiteX2-101" fmla="*/ 9144000 w 9144000"/>
              <a:gd name="connsiteY2-102" fmla="*/ 257175 h 1581150"/>
              <a:gd name="connsiteX3-103" fmla="*/ 9144000 w 9144000"/>
              <a:gd name="connsiteY3-104" fmla="*/ 1581150 h 1581150"/>
              <a:gd name="connsiteX4-105" fmla="*/ 0 w 9144000"/>
              <a:gd name="connsiteY4-106" fmla="*/ 1571625 h 1581150"/>
              <a:gd name="connsiteX5-107" fmla="*/ 20 w 9144000"/>
              <a:gd name="connsiteY5-108" fmla="*/ 1323975 h 1581150"/>
              <a:gd name="connsiteX0-109" fmla="*/ 20 w 9144000"/>
              <a:gd name="connsiteY0-110" fmla="*/ 1323975 h 1581150"/>
              <a:gd name="connsiteX1-111" fmla="*/ 9144000 w 9144000"/>
              <a:gd name="connsiteY1-112" fmla="*/ 0 h 1581150"/>
              <a:gd name="connsiteX2-113" fmla="*/ 9144000 w 9144000"/>
              <a:gd name="connsiteY2-114" fmla="*/ 257175 h 1581150"/>
              <a:gd name="connsiteX3-115" fmla="*/ 9144000 w 9144000"/>
              <a:gd name="connsiteY3-116" fmla="*/ 1581150 h 1581150"/>
              <a:gd name="connsiteX4-117" fmla="*/ 9134495 w 9144000"/>
              <a:gd name="connsiteY4-118" fmla="*/ 1572115 h 1581150"/>
              <a:gd name="connsiteX5-119" fmla="*/ 0 w 9144000"/>
              <a:gd name="connsiteY5-120" fmla="*/ 1571625 h 1581150"/>
              <a:gd name="connsiteX6-121" fmla="*/ 20 w 9144000"/>
              <a:gd name="connsiteY6-122" fmla="*/ 1323975 h 1581150"/>
              <a:gd name="connsiteX0-123" fmla="*/ 20 w 9144000"/>
              <a:gd name="connsiteY0-124" fmla="*/ 1323975 h 1581150"/>
              <a:gd name="connsiteX1-125" fmla="*/ 9144000 w 9144000"/>
              <a:gd name="connsiteY1-126" fmla="*/ 0 h 1581150"/>
              <a:gd name="connsiteX2-127" fmla="*/ 9144000 w 9144000"/>
              <a:gd name="connsiteY2-128" fmla="*/ 1581150 h 1581150"/>
              <a:gd name="connsiteX3-129" fmla="*/ 9134495 w 9144000"/>
              <a:gd name="connsiteY3-130" fmla="*/ 1572115 h 1581150"/>
              <a:gd name="connsiteX4-131" fmla="*/ 0 w 9144000"/>
              <a:gd name="connsiteY4-132" fmla="*/ 1571625 h 1581150"/>
              <a:gd name="connsiteX5-133" fmla="*/ 20 w 9144000"/>
              <a:gd name="connsiteY5-134" fmla="*/ 1323975 h 1581150"/>
              <a:gd name="connsiteX0-135" fmla="*/ 20 w 9144000"/>
              <a:gd name="connsiteY0-136" fmla="*/ 456601 h 713776"/>
              <a:gd name="connsiteX1-137" fmla="*/ 8611709 w 9144000"/>
              <a:gd name="connsiteY1-138" fmla="*/ 0 h 713776"/>
              <a:gd name="connsiteX2-139" fmla="*/ 9144000 w 9144000"/>
              <a:gd name="connsiteY2-140" fmla="*/ 713776 h 713776"/>
              <a:gd name="connsiteX3-141" fmla="*/ 9134495 w 9144000"/>
              <a:gd name="connsiteY3-142" fmla="*/ 704741 h 713776"/>
              <a:gd name="connsiteX4-143" fmla="*/ 0 w 9144000"/>
              <a:gd name="connsiteY4-144" fmla="*/ 704251 h 713776"/>
              <a:gd name="connsiteX5-145" fmla="*/ 20 w 9144000"/>
              <a:gd name="connsiteY5-146" fmla="*/ 456601 h 713776"/>
              <a:gd name="connsiteX0-147" fmla="*/ 20 w 9144000"/>
              <a:gd name="connsiteY0-148" fmla="*/ 818007 h 1075182"/>
              <a:gd name="connsiteX1-149" fmla="*/ 9124990 w 9144000"/>
              <a:gd name="connsiteY1-150" fmla="*/ 0 h 1075182"/>
              <a:gd name="connsiteX2-151" fmla="*/ 9144000 w 9144000"/>
              <a:gd name="connsiteY2-152" fmla="*/ 1075182 h 1075182"/>
              <a:gd name="connsiteX3-153" fmla="*/ 9134495 w 9144000"/>
              <a:gd name="connsiteY3-154" fmla="*/ 1066147 h 1075182"/>
              <a:gd name="connsiteX4-155" fmla="*/ 0 w 9144000"/>
              <a:gd name="connsiteY4-156" fmla="*/ 1065657 h 1075182"/>
              <a:gd name="connsiteX5-157" fmla="*/ 20 w 9144000"/>
              <a:gd name="connsiteY5-158" fmla="*/ 818007 h 1075182"/>
              <a:gd name="connsiteX0-159" fmla="*/ 20 w 9144000"/>
              <a:gd name="connsiteY0-160" fmla="*/ 176512 h 433687"/>
              <a:gd name="connsiteX1-161" fmla="*/ 8782802 w 9144000"/>
              <a:gd name="connsiteY1-162" fmla="*/ 0 h 433687"/>
              <a:gd name="connsiteX2-163" fmla="*/ 9144000 w 9144000"/>
              <a:gd name="connsiteY2-164" fmla="*/ 433687 h 433687"/>
              <a:gd name="connsiteX3-165" fmla="*/ 9134495 w 9144000"/>
              <a:gd name="connsiteY3-166" fmla="*/ 424652 h 433687"/>
              <a:gd name="connsiteX4-167" fmla="*/ 0 w 9144000"/>
              <a:gd name="connsiteY4-168" fmla="*/ 424162 h 433687"/>
              <a:gd name="connsiteX5-169" fmla="*/ 20 w 9144000"/>
              <a:gd name="connsiteY5-170" fmla="*/ 176512 h 433687"/>
              <a:gd name="connsiteX0-171" fmla="*/ 20 w 9144000"/>
              <a:gd name="connsiteY0-172" fmla="*/ 411426 h 668601"/>
              <a:gd name="connsiteX1-173" fmla="*/ 9124989 w 9144000"/>
              <a:gd name="connsiteY1-174" fmla="*/ 0 h 668601"/>
              <a:gd name="connsiteX2-175" fmla="*/ 9144000 w 9144000"/>
              <a:gd name="connsiteY2-176" fmla="*/ 668601 h 668601"/>
              <a:gd name="connsiteX3-177" fmla="*/ 9134495 w 9144000"/>
              <a:gd name="connsiteY3-178" fmla="*/ 659566 h 668601"/>
              <a:gd name="connsiteX4-179" fmla="*/ 0 w 9144000"/>
              <a:gd name="connsiteY4-180" fmla="*/ 659076 h 668601"/>
              <a:gd name="connsiteX5-181" fmla="*/ 20 w 9144000"/>
              <a:gd name="connsiteY5-182" fmla="*/ 411426 h 668601"/>
              <a:gd name="connsiteX0-183" fmla="*/ 20 w 9144000"/>
              <a:gd name="connsiteY0-184" fmla="*/ 998711 h 1081261"/>
              <a:gd name="connsiteX1-185" fmla="*/ 9124989 w 9144000"/>
              <a:gd name="connsiteY1-186" fmla="*/ 0 h 1081261"/>
              <a:gd name="connsiteX2-187" fmla="*/ 9144000 w 9144000"/>
              <a:gd name="connsiteY2-188" fmla="*/ 668601 h 1081261"/>
              <a:gd name="connsiteX3-189" fmla="*/ 9134495 w 9144000"/>
              <a:gd name="connsiteY3-190" fmla="*/ 659566 h 1081261"/>
              <a:gd name="connsiteX4-191" fmla="*/ 0 w 9144000"/>
              <a:gd name="connsiteY4-192" fmla="*/ 659076 h 1081261"/>
              <a:gd name="connsiteX5-193" fmla="*/ 20 w 9144000"/>
              <a:gd name="connsiteY5-194" fmla="*/ 998711 h 1081261"/>
              <a:gd name="connsiteX0-195" fmla="*/ 2243247 w 9144000"/>
              <a:gd name="connsiteY0-196" fmla="*/ 619235 h 701785"/>
              <a:gd name="connsiteX1-197" fmla="*/ 9124989 w 9144000"/>
              <a:gd name="connsiteY1-198" fmla="*/ 0 h 701785"/>
              <a:gd name="connsiteX2-199" fmla="*/ 9144000 w 9144000"/>
              <a:gd name="connsiteY2-200" fmla="*/ 668601 h 701785"/>
              <a:gd name="connsiteX3-201" fmla="*/ 9134495 w 9144000"/>
              <a:gd name="connsiteY3-202" fmla="*/ 659566 h 701785"/>
              <a:gd name="connsiteX4-203" fmla="*/ 0 w 9144000"/>
              <a:gd name="connsiteY4-204" fmla="*/ 659076 h 701785"/>
              <a:gd name="connsiteX5-205" fmla="*/ 2243247 w 9144000"/>
              <a:gd name="connsiteY5-206" fmla="*/ 619235 h 701785"/>
              <a:gd name="connsiteX0-207" fmla="*/ 7 w 6900760"/>
              <a:gd name="connsiteY0-208" fmla="*/ 619235 h 1354783"/>
              <a:gd name="connsiteX1-209" fmla="*/ 6881749 w 6900760"/>
              <a:gd name="connsiteY1-210" fmla="*/ 0 h 1354783"/>
              <a:gd name="connsiteX2-211" fmla="*/ 6900760 w 6900760"/>
              <a:gd name="connsiteY2-212" fmla="*/ 668601 h 1354783"/>
              <a:gd name="connsiteX3-213" fmla="*/ 6891255 w 6900760"/>
              <a:gd name="connsiteY3-214" fmla="*/ 659566 h 1354783"/>
              <a:gd name="connsiteX4-215" fmla="*/ 684361 w 6900760"/>
              <a:gd name="connsiteY4-216" fmla="*/ 1354783 h 1354783"/>
              <a:gd name="connsiteX5-217" fmla="*/ 7 w 6900760"/>
              <a:gd name="connsiteY5-218" fmla="*/ 619235 h 1354783"/>
              <a:gd name="connsiteX0-219" fmla="*/ 0 w 6900753"/>
              <a:gd name="connsiteY0-220" fmla="*/ 619235 h 668601"/>
              <a:gd name="connsiteX1-221" fmla="*/ 6881742 w 6900753"/>
              <a:gd name="connsiteY1-222" fmla="*/ 0 h 668601"/>
              <a:gd name="connsiteX2-223" fmla="*/ 6900753 w 6900753"/>
              <a:gd name="connsiteY2-224" fmla="*/ 668601 h 668601"/>
              <a:gd name="connsiteX3-225" fmla="*/ 6891248 w 6900753"/>
              <a:gd name="connsiteY3-226" fmla="*/ 659566 h 668601"/>
              <a:gd name="connsiteX4-227" fmla="*/ 0 w 6900753"/>
              <a:gd name="connsiteY4-228" fmla="*/ 619235 h 668601"/>
              <a:gd name="connsiteX0-229" fmla="*/ 0 w 6263905"/>
              <a:gd name="connsiteY0-230" fmla="*/ 1197485 h 1197485"/>
              <a:gd name="connsiteX1-231" fmla="*/ 6244894 w 6263905"/>
              <a:gd name="connsiteY1-232" fmla="*/ 0 h 1197485"/>
              <a:gd name="connsiteX2-233" fmla="*/ 6263905 w 6263905"/>
              <a:gd name="connsiteY2-234" fmla="*/ 668601 h 1197485"/>
              <a:gd name="connsiteX3-235" fmla="*/ 6254400 w 6263905"/>
              <a:gd name="connsiteY3-236" fmla="*/ 659566 h 1197485"/>
              <a:gd name="connsiteX4-237" fmla="*/ 0 w 6263905"/>
              <a:gd name="connsiteY4-238" fmla="*/ 1197485 h 1197485"/>
              <a:gd name="connsiteX0-239" fmla="*/ 0 w 7318982"/>
              <a:gd name="connsiteY0-240" fmla="*/ 673446 h 673446"/>
              <a:gd name="connsiteX1-241" fmla="*/ 7299971 w 7318982"/>
              <a:gd name="connsiteY1-242" fmla="*/ 0 h 673446"/>
              <a:gd name="connsiteX2-243" fmla="*/ 7318982 w 7318982"/>
              <a:gd name="connsiteY2-244" fmla="*/ 668601 h 673446"/>
              <a:gd name="connsiteX3-245" fmla="*/ 7309477 w 7318982"/>
              <a:gd name="connsiteY3-246" fmla="*/ 659566 h 673446"/>
              <a:gd name="connsiteX4-247" fmla="*/ 0 w 7318982"/>
              <a:gd name="connsiteY4-248" fmla="*/ 673446 h 673446"/>
              <a:gd name="connsiteX0-249" fmla="*/ 0 w 7318982"/>
              <a:gd name="connsiteY0-250" fmla="*/ 673446 h 673446"/>
              <a:gd name="connsiteX1-251" fmla="*/ 7299971 w 7318982"/>
              <a:gd name="connsiteY1-252" fmla="*/ 0 h 673446"/>
              <a:gd name="connsiteX2-253" fmla="*/ 7318982 w 7318982"/>
              <a:gd name="connsiteY2-254" fmla="*/ 668601 h 673446"/>
              <a:gd name="connsiteX3-255" fmla="*/ 0 w 7318982"/>
              <a:gd name="connsiteY3-256" fmla="*/ 673446 h 673446"/>
              <a:gd name="connsiteX0-257" fmla="*/ 0 w 7318982"/>
              <a:gd name="connsiteY0-258" fmla="*/ 526624 h 526624"/>
              <a:gd name="connsiteX1-259" fmla="*/ 7166898 w 7318982"/>
              <a:gd name="connsiteY1-260" fmla="*/ 0 h 526624"/>
              <a:gd name="connsiteX2-261" fmla="*/ 7318982 w 7318982"/>
              <a:gd name="connsiteY2-262" fmla="*/ 521779 h 526624"/>
              <a:gd name="connsiteX3-263" fmla="*/ 0 w 7318982"/>
              <a:gd name="connsiteY3-264" fmla="*/ 526624 h 526624"/>
              <a:gd name="connsiteX0-265" fmla="*/ 0 w 7323733"/>
              <a:gd name="connsiteY0-266" fmla="*/ 673445 h 673445"/>
              <a:gd name="connsiteX1-267" fmla="*/ 7323733 w 7323733"/>
              <a:gd name="connsiteY1-268" fmla="*/ 0 h 673445"/>
              <a:gd name="connsiteX2-269" fmla="*/ 7318982 w 7323733"/>
              <a:gd name="connsiteY2-270" fmla="*/ 668600 h 673445"/>
              <a:gd name="connsiteX3-271" fmla="*/ 0 w 7323733"/>
              <a:gd name="connsiteY3-272" fmla="*/ 673445 h 673445"/>
              <a:gd name="connsiteX0-273" fmla="*/ 0 w 7323733"/>
              <a:gd name="connsiteY0-274" fmla="*/ 673445 h 673445"/>
              <a:gd name="connsiteX1-275" fmla="*/ 7323733 w 7323733"/>
              <a:gd name="connsiteY1-276" fmla="*/ 0 h 673445"/>
              <a:gd name="connsiteX2-277" fmla="*/ 7145512 w 7323733"/>
              <a:gd name="connsiteY2-278" fmla="*/ 352371 h 673445"/>
              <a:gd name="connsiteX3-279" fmla="*/ 0 w 7323733"/>
              <a:gd name="connsiteY3-280" fmla="*/ 673445 h 673445"/>
              <a:gd name="connsiteX0-281" fmla="*/ 0 w 7323733"/>
              <a:gd name="connsiteY0-282" fmla="*/ 673445 h 675378"/>
              <a:gd name="connsiteX1-283" fmla="*/ 7323733 w 7323733"/>
              <a:gd name="connsiteY1-284" fmla="*/ 0 h 675378"/>
              <a:gd name="connsiteX2-285" fmla="*/ 7318982 w 7323733"/>
              <a:gd name="connsiteY2-286" fmla="*/ 675378 h 675378"/>
              <a:gd name="connsiteX3-287" fmla="*/ 0 w 7323733"/>
              <a:gd name="connsiteY3-288" fmla="*/ 673445 h 675378"/>
              <a:gd name="connsiteX0-289" fmla="*/ 0 w 7323733"/>
              <a:gd name="connsiteY0-290" fmla="*/ 673445 h 673445"/>
              <a:gd name="connsiteX1-291" fmla="*/ 7323733 w 7323733"/>
              <a:gd name="connsiteY1-292" fmla="*/ 0 h 673445"/>
              <a:gd name="connsiteX2-293" fmla="*/ 7202544 w 7323733"/>
              <a:gd name="connsiteY2-294" fmla="*/ 490158 h 673445"/>
              <a:gd name="connsiteX3-295" fmla="*/ 0 w 7323733"/>
              <a:gd name="connsiteY3-296" fmla="*/ 673445 h 673445"/>
              <a:gd name="connsiteX0-297" fmla="*/ 0 w 7323733"/>
              <a:gd name="connsiteY0-298" fmla="*/ 673445 h 675379"/>
              <a:gd name="connsiteX1-299" fmla="*/ 7323733 w 7323733"/>
              <a:gd name="connsiteY1-300" fmla="*/ 0 h 675379"/>
              <a:gd name="connsiteX2-301" fmla="*/ 7321359 w 7323733"/>
              <a:gd name="connsiteY2-302" fmla="*/ 675379 h 675379"/>
              <a:gd name="connsiteX3-303" fmla="*/ 0 w 7323733"/>
              <a:gd name="connsiteY3-304" fmla="*/ 673445 h 675379"/>
            </a:gdLst>
            <a:ahLst/>
            <a:cxnLst>
              <a:cxn ang="0">
                <a:pos x="connsiteX0-1" y="connsiteY0-2"/>
              </a:cxn>
              <a:cxn ang="0">
                <a:pos x="connsiteX1-3" y="connsiteY1-4"/>
              </a:cxn>
              <a:cxn ang="0">
                <a:pos x="connsiteX2-5" y="connsiteY2-6"/>
              </a:cxn>
              <a:cxn ang="0">
                <a:pos x="connsiteX3-7" y="connsiteY3-8"/>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26"/>
            <a:ext cx="965200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1" fmla="*/ 0 w 9134475"/>
              <a:gd name="connsiteY0-2" fmla="*/ 0 h 1181100"/>
              <a:gd name="connsiteX1-3" fmla="*/ 6305550 w 9134475"/>
              <a:gd name="connsiteY1-4" fmla="*/ 1066800 h 1181100"/>
              <a:gd name="connsiteX2-5" fmla="*/ 9134475 w 9134475"/>
              <a:gd name="connsiteY2-6" fmla="*/ 1181100 h 1181100"/>
              <a:gd name="connsiteX3-7" fmla="*/ 0 w 9134475"/>
              <a:gd name="connsiteY3-8" fmla="*/ 1181100 h 1181100"/>
              <a:gd name="connsiteX4-9" fmla="*/ 0 w 9134475"/>
              <a:gd name="connsiteY4-10" fmla="*/ 0 h 1181100"/>
              <a:gd name="connsiteX0-11" fmla="*/ 0 w 6494783"/>
              <a:gd name="connsiteY0-12" fmla="*/ 0 h 1181100"/>
              <a:gd name="connsiteX1-13" fmla="*/ 6305550 w 6494783"/>
              <a:gd name="connsiteY1-14" fmla="*/ 1066800 h 1181100"/>
              <a:gd name="connsiteX2-15" fmla="*/ 6494783 w 6494783"/>
              <a:gd name="connsiteY2-16" fmla="*/ 1181100 h 1181100"/>
              <a:gd name="connsiteX3-17" fmla="*/ 0 w 6494783"/>
              <a:gd name="connsiteY3-18" fmla="*/ 1181100 h 1181100"/>
              <a:gd name="connsiteX4-19" fmla="*/ 0 w 6494783"/>
              <a:gd name="connsiteY4-20" fmla="*/ 0 h 1181100"/>
              <a:gd name="connsiteX0-21" fmla="*/ 0 w 6494783"/>
              <a:gd name="connsiteY0-22" fmla="*/ 0 h 1181100"/>
              <a:gd name="connsiteX1-23" fmla="*/ 6494783 w 6494783"/>
              <a:gd name="connsiteY1-24" fmla="*/ 1181100 h 1181100"/>
              <a:gd name="connsiteX2-25" fmla="*/ 0 w 6494783"/>
              <a:gd name="connsiteY2-26" fmla="*/ 1181100 h 1181100"/>
              <a:gd name="connsiteX3-27" fmla="*/ 0 w 6494783"/>
              <a:gd name="connsiteY3-28" fmla="*/ 0 h 1181100"/>
              <a:gd name="connsiteX0-29" fmla="*/ 0 w 7415827"/>
              <a:gd name="connsiteY0-30" fmla="*/ 0 h 1181100"/>
              <a:gd name="connsiteX1-31" fmla="*/ 7415827 w 7415827"/>
              <a:gd name="connsiteY1-32" fmla="*/ 866775 h 1181100"/>
              <a:gd name="connsiteX2-33" fmla="*/ 0 w 7415827"/>
              <a:gd name="connsiteY2-34" fmla="*/ 1181100 h 1181100"/>
              <a:gd name="connsiteX3-35" fmla="*/ 0 w 7415827"/>
              <a:gd name="connsiteY3-36" fmla="*/ 0 h 1181100"/>
              <a:gd name="connsiteX0-37" fmla="*/ 0 w 7415827"/>
              <a:gd name="connsiteY0-38" fmla="*/ 0 h 1571625"/>
              <a:gd name="connsiteX1-39" fmla="*/ 7415827 w 7415827"/>
              <a:gd name="connsiteY1-40" fmla="*/ 866775 h 1571625"/>
              <a:gd name="connsiteX2-41" fmla="*/ 0 w 7415827"/>
              <a:gd name="connsiteY2-42" fmla="*/ 1571625 h 1571625"/>
              <a:gd name="connsiteX3-43" fmla="*/ 0 w 7415827"/>
              <a:gd name="connsiteY3-44" fmla="*/ 0 h 1571625"/>
              <a:gd name="connsiteX0-45" fmla="*/ 0 w 7415827"/>
              <a:gd name="connsiteY0-46" fmla="*/ 0 h 1571625"/>
              <a:gd name="connsiteX1-47" fmla="*/ 7415827 w 7415827"/>
              <a:gd name="connsiteY1-48" fmla="*/ 866775 h 1571625"/>
              <a:gd name="connsiteX2-49" fmla="*/ 1823096 w 7415827"/>
              <a:gd name="connsiteY2-50" fmla="*/ 1571625 h 1571625"/>
              <a:gd name="connsiteX3-51" fmla="*/ 0 w 7415827"/>
              <a:gd name="connsiteY3-52" fmla="*/ 1571625 h 1571625"/>
              <a:gd name="connsiteX4-53" fmla="*/ 0 w 7415827"/>
              <a:gd name="connsiteY4-54" fmla="*/ 0 h 1571625"/>
              <a:gd name="connsiteX0-55" fmla="*/ 0 w 7216426"/>
              <a:gd name="connsiteY0-56" fmla="*/ 0 h 1571625"/>
              <a:gd name="connsiteX1-57" fmla="*/ 7216426 w 7216426"/>
              <a:gd name="connsiteY1-58" fmla="*/ 1038225 h 1571625"/>
              <a:gd name="connsiteX2-59" fmla="*/ 1823096 w 7216426"/>
              <a:gd name="connsiteY2-60" fmla="*/ 1571625 h 1571625"/>
              <a:gd name="connsiteX3-61" fmla="*/ 0 w 7216426"/>
              <a:gd name="connsiteY3-62" fmla="*/ 1571625 h 1571625"/>
              <a:gd name="connsiteX4-63" fmla="*/ 0 w 7216426"/>
              <a:gd name="connsiteY4-64" fmla="*/ 0 h 1571625"/>
              <a:gd name="connsiteX0-65" fmla="*/ 0 w 7216426"/>
              <a:gd name="connsiteY0-66" fmla="*/ 0 h 914400"/>
              <a:gd name="connsiteX1-67" fmla="*/ 7216426 w 7216426"/>
              <a:gd name="connsiteY1-68" fmla="*/ 381000 h 914400"/>
              <a:gd name="connsiteX2-69" fmla="*/ 1823096 w 7216426"/>
              <a:gd name="connsiteY2-70" fmla="*/ 914400 h 914400"/>
              <a:gd name="connsiteX3-71" fmla="*/ 0 w 7216426"/>
              <a:gd name="connsiteY3-72" fmla="*/ 914400 h 914400"/>
              <a:gd name="connsiteX4-73" fmla="*/ 0 w 7216426"/>
              <a:gd name="connsiteY4-74" fmla="*/ 0 h 914400"/>
              <a:gd name="connsiteX0-75" fmla="*/ 0 w 7216426"/>
              <a:gd name="connsiteY0-76" fmla="*/ 0 h 1400175"/>
              <a:gd name="connsiteX1-77" fmla="*/ 7216426 w 7216426"/>
              <a:gd name="connsiteY1-78" fmla="*/ 866775 h 1400175"/>
              <a:gd name="connsiteX2-79" fmla="*/ 1823096 w 7216426"/>
              <a:gd name="connsiteY2-80" fmla="*/ 1400175 h 1400175"/>
              <a:gd name="connsiteX3-81" fmla="*/ 0 w 7216426"/>
              <a:gd name="connsiteY3-82" fmla="*/ 1400175 h 1400175"/>
              <a:gd name="connsiteX4-83" fmla="*/ 0 w 7216426"/>
              <a:gd name="connsiteY4-84" fmla="*/ 0 h 140017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6096000" y="609600"/>
            <a:ext cx="518160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Freeform 9"/>
          <p:cNvSpPr/>
          <p:nvPr/>
        </p:nvSpPr>
        <p:spPr>
          <a:xfrm>
            <a:off x="-261" y="5412337"/>
            <a:ext cx="10140757"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1" fmla="*/ 190500 w 7436498"/>
              <a:gd name="connsiteY0-2" fmla="*/ 0 h 1004110"/>
              <a:gd name="connsiteX1-3" fmla="*/ 0 w 7436498"/>
              <a:gd name="connsiteY1-4" fmla="*/ 192346 h 1004110"/>
              <a:gd name="connsiteX2-5" fmla="*/ 7053942 w 7436498"/>
              <a:gd name="connsiteY2-6" fmla="*/ 1004110 h 1004110"/>
              <a:gd name="connsiteX3-7" fmla="*/ 7436498 w 7436498"/>
              <a:gd name="connsiteY3-8" fmla="*/ 966787 h 1004110"/>
              <a:gd name="connsiteX4-9" fmla="*/ 190500 w 7436498"/>
              <a:gd name="connsiteY4-10" fmla="*/ 0 h 1004110"/>
              <a:gd name="connsiteX0-11" fmla="*/ 0 w 7448404"/>
              <a:gd name="connsiteY0-12" fmla="*/ 0 h 923148"/>
              <a:gd name="connsiteX1-13" fmla="*/ 11906 w 7448404"/>
              <a:gd name="connsiteY1-14" fmla="*/ 111384 h 923148"/>
              <a:gd name="connsiteX2-15" fmla="*/ 7065848 w 7448404"/>
              <a:gd name="connsiteY2-16" fmla="*/ 923148 h 923148"/>
              <a:gd name="connsiteX3-17" fmla="*/ 7448404 w 7448404"/>
              <a:gd name="connsiteY3-18" fmla="*/ 885825 h 923148"/>
              <a:gd name="connsiteX4-19" fmla="*/ 0 w 7448404"/>
              <a:gd name="connsiteY4-20" fmla="*/ 0 h 923148"/>
              <a:gd name="connsiteX0-21" fmla="*/ 0 w 7448404"/>
              <a:gd name="connsiteY0-22" fmla="*/ 0 h 923148"/>
              <a:gd name="connsiteX1-23" fmla="*/ 164306 w 7448404"/>
              <a:gd name="connsiteY1-24" fmla="*/ 68522 h 923148"/>
              <a:gd name="connsiteX2-25" fmla="*/ 7065848 w 7448404"/>
              <a:gd name="connsiteY2-26" fmla="*/ 923148 h 923148"/>
              <a:gd name="connsiteX3-27" fmla="*/ 7448404 w 7448404"/>
              <a:gd name="connsiteY3-28" fmla="*/ 885825 h 923148"/>
              <a:gd name="connsiteX4-29" fmla="*/ 0 w 7448404"/>
              <a:gd name="connsiteY4-30" fmla="*/ 0 h 923148"/>
              <a:gd name="connsiteX0-31" fmla="*/ 0 w 7448404"/>
              <a:gd name="connsiteY0-32" fmla="*/ 0 h 923148"/>
              <a:gd name="connsiteX1-33" fmla="*/ 302418 w 7448404"/>
              <a:gd name="connsiteY1-34" fmla="*/ 297122 h 923148"/>
              <a:gd name="connsiteX2-35" fmla="*/ 7065848 w 7448404"/>
              <a:gd name="connsiteY2-36" fmla="*/ 923148 h 923148"/>
              <a:gd name="connsiteX3-37" fmla="*/ 7448404 w 7448404"/>
              <a:gd name="connsiteY3-38" fmla="*/ 885825 h 923148"/>
              <a:gd name="connsiteX4-39" fmla="*/ 0 w 7448404"/>
              <a:gd name="connsiteY4-40" fmla="*/ 0 h 923148"/>
              <a:gd name="connsiteX0-41" fmla="*/ 1 w 7448405"/>
              <a:gd name="connsiteY0-42" fmla="*/ 0 h 923148"/>
              <a:gd name="connsiteX1-43" fmla="*/ 0 w 7448405"/>
              <a:gd name="connsiteY1-44" fmla="*/ 75665 h 923148"/>
              <a:gd name="connsiteX2-45" fmla="*/ 7065849 w 7448405"/>
              <a:gd name="connsiteY2-46" fmla="*/ 923148 h 923148"/>
              <a:gd name="connsiteX3-47" fmla="*/ 7448405 w 7448405"/>
              <a:gd name="connsiteY3-48" fmla="*/ 885825 h 923148"/>
              <a:gd name="connsiteX4-49" fmla="*/ 1 w 7448405"/>
              <a:gd name="connsiteY4-50" fmla="*/ 0 h 923148"/>
              <a:gd name="connsiteX0-51" fmla="*/ 1 w 7400780"/>
              <a:gd name="connsiteY0-52" fmla="*/ 0 h 928688"/>
              <a:gd name="connsiteX1-53" fmla="*/ 0 w 7400780"/>
              <a:gd name="connsiteY1-54" fmla="*/ 75665 h 928688"/>
              <a:gd name="connsiteX2-55" fmla="*/ 7065849 w 7400780"/>
              <a:gd name="connsiteY2-56" fmla="*/ 923148 h 928688"/>
              <a:gd name="connsiteX3-57" fmla="*/ 7400780 w 7400780"/>
              <a:gd name="connsiteY3-58" fmla="*/ 928688 h 928688"/>
              <a:gd name="connsiteX4-59" fmla="*/ 1 w 7400780"/>
              <a:gd name="connsiteY4-60" fmla="*/ 0 h 928688"/>
              <a:gd name="connsiteX0-61" fmla="*/ 1 w 7605568"/>
              <a:gd name="connsiteY0-62" fmla="*/ 0 h 923148"/>
              <a:gd name="connsiteX1-63" fmla="*/ 0 w 7605568"/>
              <a:gd name="connsiteY1-64" fmla="*/ 75665 h 923148"/>
              <a:gd name="connsiteX2-65" fmla="*/ 7065849 w 7605568"/>
              <a:gd name="connsiteY2-66" fmla="*/ 923148 h 923148"/>
              <a:gd name="connsiteX3-67" fmla="*/ 7605568 w 7605568"/>
              <a:gd name="connsiteY3-68" fmla="*/ 897732 h 923148"/>
              <a:gd name="connsiteX4-69" fmla="*/ 1 w 7605568"/>
              <a:gd name="connsiteY4-70" fmla="*/ 0 h 923148"/>
              <a:gd name="connsiteX0-71" fmla="*/ 1 w 7605568"/>
              <a:gd name="connsiteY0-72" fmla="*/ 0 h 897732"/>
              <a:gd name="connsiteX1-73" fmla="*/ 0 w 7605568"/>
              <a:gd name="connsiteY1-74" fmla="*/ 75665 h 897732"/>
              <a:gd name="connsiteX2-75" fmla="*/ 7065849 w 7605568"/>
              <a:gd name="connsiteY2-76" fmla="*/ 863617 h 897732"/>
              <a:gd name="connsiteX3-77" fmla="*/ 7605568 w 7605568"/>
              <a:gd name="connsiteY3-78" fmla="*/ 897732 h 897732"/>
              <a:gd name="connsiteX4-79" fmla="*/ 1 w 7605568"/>
              <a:gd name="connsiteY4-80" fmla="*/ 0 h 897732"/>
              <a:gd name="connsiteX0-81" fmla="*/ 1 w 7605568"/>
              <a:gd name="connsiteY0-82" fmla="*/ 0 h 927910"/>
              <a:gd name="connsiteX1-83" fmla="*/ 0 w 7605568"/>
              <a:gd name="connsiteY1-84" fmla="*/ 75665 h 927910"/>
              <a:gd name="connsiteX2-85" fmla="*/ 7225392 w 7605568"/>
              <a:gd name="connsiteY2-86" fmla="*/ 927910 h 927910"/>
              <a:gd name="connsiteX3-87" fmla="*/ 7605568 w 7605568"/>
              <a:gd name="connsiteY3-88" fmla="*/ 897732 h 927910"/>
              <a:gd name="connsiteX4-89" fmla="*/ 1 w 7605568"/>
              <a:gd name="connsiteY4-90" fmla="*/ 0 h 9279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240967" y="6116508"/>
            <a:ext cx="9954208"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1" fmla="*/ 6958449 w 6958449"/>
              <a:gd name="connsiteY0-2" fmla="*/ 0 h 755780"/>
              <a:gd name="connsiteX1-3" fmla="*/ 0 w 6958449"/>
              <a:gd name="connsiteY1-4" fmla="*/ 712918 h 755780"/>
              <a:gd name="connsiteX2-5" fmla="*/ 212416 w 6958449"/>
              <a:gd name="connsiteY2-6" fmla="*/ 755780 h 755780"/>
              <a:gd name="connsiteX3-7" fmla="*/ 6958449 w 6958449"/>
              <a:gd name="connsiteY3-8" fmla="*/ 74645 h 755780"/>
              <a:gd name="connsiteX4-9" fmla="*/ 6958449 w 6958449"/>
              <a:gd name="connsiteY4-10" fmla="*/ 0 h 755780"/>
              <a:gd name="connsiteX0-11" fmla="*/ 6958449 w 6958449"/>
              <a:gd name="connsiteY0-12" fmla="*/ 0 h 712918"/>
              <a:gd name="connsiteX1-13" fmla="*/ 0 w 6958449"/>
              <a:gd name="connsiteY1-14" fmla="*/ 712918 h 712918"/>
              <a:gd name="connsiteX2-15" fmla="*/ 302903 w 6958449"/>
              <a:gd name="connsiteY2-16" fmla="*/ 705774 h 712918"/>
              <a:gd name="connsiteX3-17" fmla="*/ 6958449 w 6958449"/>
              <a:gd name="connsiteY3-18" fmla="*/ 74645 h 712918"/>
              <a:gd name="connsiteX4-19" fmla="*/ 6958449 w 6958449"/>
              <a:gd name="connsiteY4-20" fmla="*/ 0 h 712918"/>
              <a:gd name="connsiteX0-21" fmla="*/ 6958449 w 6958449"/>
              <a:gd name="connsiteY0-22" fmla="*/ 0 h 741492"/>
              <a:gd name="connsiteX1-23" fmla="*/ 0 w 6958449"/>
              <a:gd name="connsiteY1-24" fmla="*/ 712918 h 741492"/>
              <a:gd name="connsiteX2-25" fmla="*/ 248134 w 6958449"/>
              <a:gd name="connsiteY2-26" fmla="*/ 741492 h 741492"/>
              <a:gd name="connsiteX3-27" fmla="*/ 6958449 w 6958449"/>
              <a:gd name="connsiteY3-28" fmla="*/ 74645 h 741492"/>
              <a:gd name="connsiteX4-29" fmla="*/ 6958449 w 6958449"/>
              <a:gd name="connsiteY4-30" fmla="*/ 0 h 741492"/>
              <a:gd name="connsiteX0-31" fmla="*/ 7465656 w 7465656"/>
              <a:gd name="connsiteY0-32" fmla="*/ 0 h 741493"/>
              <a:gd name="connsiteX1-33" fmla="*/ 0 w 7465656"/>
              <a:gd name="connsiteY1-34" fmla="*/ 741493 h 741493"/>
              <a:gd name="connsiteX2-35" fmla="*/ 755341 w 7465656"/>
              <a:gd name="connsiteY2-36" fmla="*/ 741492 h 741493"/>
              <a:gd name="connsiteX3-37" fmla="*/ 7465656 w 7465656"/>
              <a:gd name="connsiteY3-38" fmla="*/ 74645 h 741493"/>
              <a:gd name="connsiteX4-39" fmla="*/ 7465656 w 7465656"/>
              <a:gd name="connsiteY4-40" fmla="*/ 0 h 74149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9/18/2023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4" name="Title 1"/>
          <p:cNvSpPr>
            <a:spLocks noGrp="1"/>
          </p:cNvSpPr>
          <p:nvPr>
            <p:ph type="title"/>
          </p:nvPr>
        </p:nvSpPr>
        <p:spPr>
          <a:xfrm>
            <a:off x="902208" y="609600"/>
            <a:ext cx="4511040" cy="914400"/>
          </a:xfrm>
        </p:spPr>
        <p:txBody>
          <a:bodyPr anchor="b">
            <a:noAutofit/>
          </a:bodyPr>
          <a:lstStyle>
            <a:lvl1pPr algn="l">
              <a:defRPr sz="2200" b="0" i="0" cap="none" baseline="0">
                <a:solidFill>
                  <a:schemeClr val="tx2"/>
                </a:solidFill>
              </a:defRPr>
            </a:lvl1pPr>
          </a:lstStyle>
          <a:p>
            <a:r>
              <a:rPr lang="en-US"/>
              <a:t>Click to edit Master title style</a:t>
            </a:r>
            <a:endParaRPr lang="en-US" dirty="0"/>
          </a:p>
        </p:txBody>
      </p:sp>
      <p:sp>
        <p:nvSpPr>
          <p:cNvPr id="15" name="Text Placeholder 14"/>
          <p:cNvSpPr>
            <a:spLocks noGrp="1"/>
          </p:cNvSpPr>
          <p:nvPr>
            <p:ph type="body" sz="quarter" idx="14"/>
          </p:nvPr>
        </p:nvSpPr>
        <p:spPr>
          <a:xfrm>
            <a:off x="902209" y="1524000"/>
            <a:ext cx="4508500"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wmf"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blipFill dpi="0" rotWithShape="1">
            <a:blip r:embed="rId13">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914400" y="274638"/>
            <a:ext cx="10363200" cy="1143000"/>
          </a:xfrm>
          <a:prstGeom prst="rect">
            <a:avLst/>
          </a:prstGeom>
        </p:spPr>
        <p:txBody>
          <a:bodyPr vert="horz" lIns="0" tIns="45720" rIns="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4400" y="1600201"/>
            <a:ext cx="10363200" cy="4525963"/>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34400" y="6416676"/>
            <a:ext cx="2641600" cy="365125"/>
          </a:xfrm>
          <a:prstGeom prst="rect">
            <a:avLst/>
          </a:prstGeom>
        </p:spPr>
        <p:txBody>
          <a:bodyPr vert="horz" lIns="0" tIns="45720" rIns="0" bIns="0" rtlCol="0" anchor="b" anchorCtr="0"/>
          <a:lstStyle>
            <a:lvl1pPr algn="r">
              <a:defRPr lang="en-US" sz="900" kern="1200" cap="all" spc="110" baseline="0" smtClean="0">
                <a:solidFill>
                  <a:srgbClr val="4D4D4D"/>
                </a:solidFill>
                <a:latin typeface="+mn-lt"/>
                <a:ea typeface="+mn-ea"/>
                <a:cs typeface="+mn-cs"/>
              </a:defRPr>
            </a:lvl1pPr>
          </a:lstStyle>
          <a:p>
            <a:fld id="{48A87A34-81AB-432B-8DAE-1953F412C126}" type="datetimeFigureOut">
              <a:rPr lang="en-US" smtClean="0"/>
              <a:t>9/18/2023</a:t>
            </a:fld>
            <a:endParaRPr lang="en-US" dirty="0"/>
          </a:p>
        </p:txBody>
      </p:sp>
      <p:sp>
        <p:nvSpPr>
          <p:cNvPr id="5" name="Footer Placeholder 4"/>
          <p:cNvSpPr>
            <a:spLocks noGrp="1"/>
          </p:cNvSpPr>
          <p:nvPr>
            <p:ph type="ftr" sz="quarter" idx="3"/>
          </p:nvPr>
        </p:nvSpPr>
        <p:spPr>
          <a:xfrm>
            <a:off x="304800" y="6416676"/>
            <a:ext cx="3860800" cy="365125"/>
          </a:xfrm>
          <a:prstGeom prst="rect">
            <a:avLst/>
          </a:prstGeom>
        </p:spPr>
        <p:txBody>
          <a:bodyPr vert="horz" lIns="0" tIns="45720" rIns="0" bIns="0" rtlCol="0" anchor="b" anchorCtr="0"/>
          <a:lstStyle>
            <a:lvl1pPr algn="l">
              <a:defRPr sz="900" cap="all" spc="110" baseline="0">
                <a:solidFill>
                  <a:srgbClr val="4D4D4D"/>
                </a:solidFill>
              </a:defRPr>
            </a:lvl1pPr>
          </a:lstStyle>
          <a:p>
            <a:endParaRPr lang="en-US" dirty="0"/>
          </a:p>
        </p:txBody>
      </p:sp>
      <p:sp>
        <p:nvSpPr>
          <p:cNvPr id="6" name="Slide Number Placeholder 5"/>
          <p:cNvSpPr>
            <a:spLocks noGrp="1"/>
          </p:cNvSpPr>
          <p:nvPr>
            <p:ph type="sldNum" sz="quarter" idx="4"/>
          </p:nvPr>
        </p:nvSpPr>
        <p:spPr>
          <a:xfrm>
            <a:off x="11277600" y="6416676"/>
            <a:ext cx="609600" cy="365125"/>
          </a:xfrm>
          <a:prstGeom prst="rect">
            <a:avLst/>
          </a:prstGeom>
        </p:spPr>
        <p:txBody>
          <a:bodyPr vert="horz" lIns="0" tIns="45720" rIns="0" bIns="0" rtlCol="0" anchor="b" anchorCtr="0"/>
          <a:lstStyle>
            <a:lvl1pPr algn="r">
              <a:defRPr sz="1100" b="1" baseline="0">
                <a:solidFill>
                  <a:srgbClr val="4D4D4D"/>
                </a:solidFill>
              </a:defRPr>
            </a:lvl1pPr>
          </a:lstStyle>
          <a:p>
            <a:fld id="{6D22F896-40B5-4ADD-8801-0D06FADFA09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8" Type="http://schemas.openxmlformats.org/officeDocument/2006/relationships/hyperlink" Target="https://www.gettyimages/" TargetMode="External" /><Relationship Id="rId3" Type="http://schemas.openxmlformats.org/officeDocument/2006/relationships/hyperlink" Target="https://www.legalserviceindia.com/" TargetMode="External" /><Relationship Id="rId7" Type="http://schemas.openxmlformats.org/officeDocument/2006/relationships/hyperlink" Target="https://blog.humanesociety.org/" TargetMode="External" /><Relationship Id="rId2" Type="http://schemas.openxmlformats.org/officeDocument/2006/relationships/hyperlink" Target="https://en.m.wikipedia.org/" TargetMode="External" /><Relationship Id="rId1" Type="http://schemas.openxmlformats.org/officeDocument/2006/relationships/slideLayout" Target="../slideLayouts/slideLayout2.xml" /><Relationship Id="rId6" Type="http://schemas.openxmlformats.org/officeDocument/2006/relationships/hyperlink" Target="https://www.wwfindia.org/" TargetMode="External" /><Relationship Id="rId5" Type="http://schemas.openxmlformats.org/officeDocument/2006/relationships/hyperlink" Target="https://www.iisd.org/" TargetMode="External" /><Relationship Id="rId4" Type="http://schemas.openxmlformats.org/officeDocument/2006/relationships/hyperlink" Target="https://www.worldwildlife.org/" TargetMode="External" /><Relationship Id="rId9" Type="http://schemas.openxmlformats.org/officeDocument/2006/relationships/hyperlink" Target="https://www.bloomberg.com/news/articles/2019-06-10/zimbabwe-may-consider-cites-withdrawal-to-sell-ivory-stockpile" TargetMode="External" /></Relationships>
</file>

<file path=ppt/slides/_rels/slide15.xml.rels><?xml version="1.0" encoding="UTF-8" standalone="yes"?>
<Relationships xmlns="http://schemas.openxmlformats.org/package/2006/relationships"><Relationship Id="rId8" Type="http://schemas.openxmlformats.org/officeDocument/2006/relationships/hyperlink" Target="https://www.savetherhino.org/" TargetMode="External" /><Relationship Id="rId3" Type="http://schemas.openxmlformats.org/officeDocument/2006/relationships/hyperlink" Target="https://news.artnet.com/" TargetMode="External" /><Relationship Id="rId7" Type="http://schemas.openxmlformats.org/officeDocument/2006/relationships/hyperlink" Target="https://www.northernpublicradio.org/" TargetMode="External" /><Relationship Id="rId2" Type="http://schemas.openxmlformats.org/officeDocument/2006/relationships/hyperlink" Target="https://www.nagpurtrends.com/" TargetMode="External" /><Relationship Id="rId1" Type="http://schemas.openxmlformats.org/officeDocument/2006/relationships/slideLayout" Target="../slideLayouts/slideLayout2.xml" /><Relationship Id="rId6" Type="http://schemas.openxmlformats.org/officeDocument/2006/relationships/hyperlink" Target="https://www.worldlandtrust.org/" TargetMode="External" /><Relationship Id="rId5" Type="http://schemas.openxmlformats.org/officeDocument/2006/relationships/hyperlink" Target="https://www.telegraph.co.uk/" TargetMode="External" /><Relationship Id="rId10" Type="http://schemas.openxmlformats.org/officeDocument/2006/relationships/hyperlink" Target="https://pinklungi.com/" TargetMode="External" /><Relationship Id="rId4" Type="http://schemas.openxmlformats.org/officeDocument/2006/relationships/hyperlink" Target="https://www.sschampion.com/" TargetMode="External" /><Relationship Id="rId9" Type="http://schemas.openxmlformats.org/officeDocument/2006/relationships/hyperlink" Target="https://www.britannica.com/" TargetMode="Externa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9.jpg" /><Relationship Id="rId1" Type="http://schemas.openxmlformats.org/officeDocument/2006/relationships/slideLayout" Target="../slideLayouts/slideLayout2.xml" /><Relationship Id="rId6" Type="http://schemas.openxmlformats.org/officeDocument/2006/relationships/image" Target="../media/image13.jpg" /><Relationship Id="rId5" Type="http://schemas.openxmlformats.org/officeDocument/2006/relationships/image" Target="../media/image12.jpg" /><Relationship Id="rId4" Type="http://schemas.openxmlformats.org/officeDocument/2006/relationships/image" Target="../media/image11.jp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8E2F6D-4D10-7D0A-40D2-CC42DE3C4753}"/>
              </a:ext>
            </a:extLst>
          </p:cNvPr>
          <p:cNvSpPr>
            <a:spLocks noGrp="1"/>
          </p:cNvSpPr>
          <p:nvPr>
            <p:ph type="title"/>
          </p:nvPr>
        </p:nvSpPr>
        <p:spPr/>
        <p:txBody>
          <a:bodyPr/>
          <a:lstStyle/>
          <a:p>
            <a:endParaRPr lang="en-US"/>
          </a:p>
        </p:txBody>
      </p:sp>
      <p:sp>
        <p:nvSpPr>
          <p:cNvPr id="3" name="Subtitle 2"/>
          <p:cNvSpPr>
            <a:spLocks noGrp="1"/>
          </p:cNvSpPr>
          <p:nvPr>
            <p:ph idx="1"/>
          </p:nvPr>
        </p:nvSpPr>
        <p:spPr/>
        <p:txBody>
          <a:bodyPr>
            <a:noAutofit/>
          </a:bodyPr>
          <a:lstStyle/>
          <a:p>
            <a:pPr marL="2235200" marR="2296160" algn="ctr">
              <a:spcBef>
                <a:spcPts val="0"/>
              </a:spcBef>
            </a:pPr>
            <a:r>
              <a:rPr lang="en-IN" altLang="en-IN" sz="1800" b="1" kern="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PRESENTED BY:</a:t>
            </a:r>
            <a:endParaRPr lang="en-US" altLang="en-IN" sz="1800" b="1" kern="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L="2235200" marR="2296160" algn="ctr">
              <a:spcBef>
                <a:spcPts val="0"/>
              </a:spcBef>
            </a:pPr>
            <a:endParaRPr lang="en-US" sz="1800" b="1" kern="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L="2235200" marR="2296160" algn="ctr">
              <a:spcBef>
                <a:spcPts val="0"/>
              </a:spcBef>
            </a:pPr>
            <a:r>
              <a:rPr lang="en-IN" sz="1800" b="1" kern="0" dirty="0">
                <a:latin typeface="Times New Roman" panose="02020603050405020304" pitchFamily="18" charset="0"/>
                <a:ea typeface="Cambria" panose="02040503050406030204" pitchFamily="18" charset="0"/>
                <a:cs typeface="Times New Roman" panose="02020603050405020304" pitchFamily="18" charset="0"/>
              </a:rPr>
              <a:t>MOHAMMED MARZUK T.M,</a:t>
            </a:r>
          </a:p>
          <a:p>
            <a:pPr marL="2235200" marR="2296160" algn="ctr">
              <a:spcBef>
                <a:spcPts val="0"/>
              </a:spcBef>
            </a:pPr>
            <a:r>
              <a:rPr lang="en-IN" sz="1800" b="1" kern="0" dirty="0">
                <a:latin typeface="Times New Roman" panose="02020603050405020304" pitchFamily="18" charset="0"/>
                <a:ea typeface="Cambria" panose="02040503050406030204" pitchFamily="18" charset="0"/>
                <a:cs typeface="Times New Roman" panose="02020603050405020304" pitchFamily="18" charset="0"/>
              </a:rPr>
              <a:t>VIJAYASARATHY.R,</a:t>
            </a:r>
          </a:p>
          <a:p>
            <a:pPr marL="2235200" marR="2296160" algn="ctr">
              <a:spcBef>
                <a:spcPts val="0"/>
              </a:spcBef>
            </a:pPr>
            <a:r>
              <a:rPr lang="en-IN" sz="1800" b="1" kern="0" dirty="0">
                <a:latin typeface="Times New Roman" panose="02020603050405020304" pitchFamily="18" charset="0"/>
                <a:ea typeface="Cambria" panose="02040503050406030204" pitchFamily="18" charset="0"/>
                <a:cs typeface="Times New Roman" panose="02020603050405020304" pitchFamily="18" charset="0"/>
              </a:rPr>
              <a:t>DEENATHAYALAN.P,</a:t>
            </a:r>
          </a:p>
          <a:p>
            <a:pPr marL="2235200" marR="2296160" algn="ctr">
              <a:spcBef>
                <a:spcPts val="0"/>
              </a:spcBef>
            </a:pPr>
            <a:r>
              <a:rPr lang="en-IN" sz="1800" b="1" kern="0" dirty="0">
                <a:latin typeface="Times New Roman" panose="02020603050405020304" pitchFamily="18" charset="0"/>
                <a:ea typeface="Cambria" panose="02040503050406030204" pitchFamily="18" charset="0"/>
                <a:cs typeface="Times New Roman" panose="02020603050405020304" pitchFamily="18" charset="0"/>
              </a:rPr>
              <a:t>PRAHALATHAN.S,</a:t>
            </a:r>
          </a:p>
          <a:p>
            <a:pPr marL="2235200" marR="2296160" algn="ctr">
              <a:spcBef>
                <a:spcPts val="0"/>
              </a:spcBef>
            </a:pPr>
            <a:r>
              <a:rPr lang="en-IN" sz="1800" b="1" kern="0" dirty="0">
                <a:latin typeface="Times New Roman" panose="02020603050405020304" pitchFamily="18" charset="0"/>
                <a:ea typeface="Cambria" panose="02040503050406030204" pitchFamily="18" charset="0"/>
                <a:cs typeface="Times New Roman" panose="02020603050405020304" pitchFamily="18" charset="0"/>
              </a:rPr>
              <a:t>JESTIN VIMALRAJ.A</a:t>
            </a:r>
            <a:endParaRPr lang="en-US" sz="1800" b="1" kern="0" dirty="0">
              <a:latin typeface="Times New Roman" panose="02020603050405020304" pitchFamily="18" charset="0"/>
              <a:ea typeface="Cambria" panose="02040503050406030204" pitchFamily="18" charset="0"/>
              <a:cs typeface="Times New Roman" panose="02020603050405020304" pitchFamily="18" charset="0"/>
            </a:endParaRPr>
          </a:p>
          <a:p>
            <a:pPr marL="2235200" marR="2296160" algn="ctr">
              <a:spcBef>
                <a:spcPts val="0"/>
              </a:spcBef>
            </a:pPr>
            <a:r>
              <a:rPr lang="en-US" sz="1800" b="1" kern="0" dirty="0">
                <a:latin typeface="Times New Roman" panose="02020603050405020304" pitchFamily="18" charset="0"/>
                <a:ea typeface="Cambria" panose="02040503050406030204" pitchFamily="18" charset="0"/>
                <a:cs typeface="Times New Roman" panose="02020603050405020304" pitchFamily="18" charset="0"/>
              </a:rPr>
              <a:t>          (Students, B.Sc. Forensic Science, SCAS, Tamil Nadu) </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algn="ctr"/>
            <a:r>
              <a:rPr lang="en-US" sz="1800" b="1" dirty="0">
                <a:latin typeface="Times New Roman" panose="02020603050405020304" pitchFamily="18" charset="0"/>
                <a:ea typeface="Cambria" panose="02040503050406030204" pitchFamily="18" charset="0"/>
                <a:cs typeface="Times New Roman" panose="02020603050405020304" pitchFamily="18" charset="0"/>
              </a:rPr>
              <a:t>                                                          </a:t>
            </a:r>
          </a:p>
        </p:txBody>
      </p:sp>
      <p:sp>
        <p:nvSpPr>
          <p:cNvPr id="6" name="TextBox 5"/>
          <p:cNvSpPr txBox="1"/>
          <p:nvPr/>
        </p:nvSpPr>
        <p:spPr>
          <a:xfrm rot="10800000" flipV="1">
            <a:off x="857250" y="1387802"/>
            <a:ext cx="10743565" cy="523220"/>
          </a:xfrm>
          <a:prstGeom prst="rect">
            <a:avLst/>
          </a:prstGeom>
          <a:noFill/>
        </p:spPr>
        <p:txBody>
          <a:bodyPr wrap="square" anchor="t">
            <a:spAutoFit/>
          </a:bodyPr>
          <a:lstStyle/>
          <a:p>
            <a:pPr algn="ctr"/>
            <a:r>
              <a:rPr lang="en-IN" sz="2800" b="1" dirty="0">
                <a:latin typeface="Times New Roman" panose="02020603050405020304" pitchFamily="18" charset="0"/>
                <a:ea typeface="Cambria" panose="02040503050406030204" pitchFamily="18" charset="0"/>
                <a:cs typeface="Times New Roman" panose="02020603050405020304" pitchFamily="18" charset="0"/>
              </a:rPr>
              <a:t>ILLEGAL TRADING OF WILDLIFE ITEMS</a:t>
            </a:r>
            <a:endParaRPr lang="en-US" sz="2800" b="1" dirty="0">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2" name="Picture 3">
            <a:extLst>
              <a:ext uri="{FF2B5EF4-FFF2-40B4-BE49-F238E27FC236}">
                <a16:creationId xmlns:a16="http://schemas.microsoft.com/office/drawing/2014/main" id="{2B79B49B-3697-5838-3BE3-B8A3342511BE}"/>
              </a:ext>
            </a:extLst>
          </p:cNvPr>
          <p:cNvPicPr>
            <a:picLocks noChangeAspect="1"/>
          </p:cNvPicPr>
          <p:nvPr/>
        </p:nvPicPr>
        <p:blipFill>
          <a:blip r:embed="rId3"/>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5BD424FA-00F6-6DC1-1DCD-95599F35ABC1}"/>
              </a:ext>
            </a:extLst>
          </p:cNvPr>
          <p:cNvSpPr txBox="1"/>
          <p:nvPr/>
        </p:nvSpPr>
        <p:spPr>
          <a:xfrm rot="10800000" flipV="1">
            <a:off x="2872882" y="1502190"/>
            <a:ext cx="10363199" cy="523220"/>
          </a:xfrm>
          <a:prstGeom prst="rect">
            <a:avLst/>
          </a:prstGeom>
          <a:noFill/>
        </p:spPr>
        <p:txBody>
          <a:bodyPr wrap="square" rtlCol="0">
            <a:spAutoFit/>
          </a:bodyPr>
          <a:lstStyle/>
          <a:p>
            <a:pPr algn="ctr"/>
            <a:r>
              <a:rPr lang="en-IN" sz="2800" b="1" u="sng" dirty="0">
                <a:latin typeface="Times New Roman" panose="02020603050405020304" pitchFamily="18" charset="0"/>
                <a:cs typeface="Times New Roman" panose="02020603050405020304" pitchFamily="18" charset="0"/>
              </a:rPr>
              <a:t>ILLEGAL TRADING OF WILDLIFE ITEMS </a:t>
            </a:r>
            <a:endParaRPr lang="en-US" sz="2800" b="1" u="sng"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7CC747D-4D0D-558B-A4CB-BAB3DD310BBB}"/>
              </a:ext>
            </a:extLst>
          </p:cNvPr>
          <p:cNvSpPr txBox="1"/>
          <p:nvPr/>
        </p:nvSpPr>
        <p:spPr>
          <a:xfrm>
            <a:off x="3533010" y="2758837"/>
            <a:ext cx="9376268" cy="2862322"/>
          </a:xfrm>
          <a:prstGeom prst="rect">
            <a:avLst/>
          </a:prstGeom>
          <a:noFill/>
        </p:spPr>
        <p:txBody>
          <a:bodyPr wrap="square" rtlCol="0">
            <a:spAutoFit/>
          </a:bodyPr>
          <a:lstStyle/>
          <a:p>
            <a:pPr marL="2235200" marR="2296160" algn="ctr">
              <a:spcBef>
                <a:spcPts val="0"/>
              </a:spcBef>
            </a:pPr>
            <a:r>
              <a:rPr lang="en-IN" altLang="en-IN" sz="1800" b="1" kern="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PRESENTED BY:</a:t>
            </a:r>
            <a:endParaRPr lang="en-US" altLang="en-IN" sz="1800" b="1" kern="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L="2235200" marR="2296160" algn="ctr">
              <a:spcBef>
                <a:spcPts val="0"/>
              </a:spcBef>
            </a:pPr>
            <a:endParaRPr lang="en-US" sz="1800" b="1" kern="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L="2235200" marR="2296160" algn="ctr">
              <a:spcBef>
                <a:spcPts val="0"/>
              </a:spcBef>
            </a:pPr>
            <a:r>
              <a:rPr lang="en-IN" sz="1800" b="1" kern="0" dirty="0">
                <a:latin typeface="Times New Roman" panose="02020603050405020304" pitchFamily="18" charset="0"/>
                <a:ea typeface="Cambria" panose="02040503050406030204" pitchFamily="18" charset="0"/>
                <a:cs typeface="Times New Roman" panose="02020603050405020304" pitchFamily="18" charset="0"/>
              </a:rPr>
              <a:t>MOHAMMED MARZUK T.M,</a:t>
            </a:r>
          </a:p>
          <a:p>
            <a:pPr marL="2235200" marR="2296160" algn="ctr">
              <a:spcBef>
                <a:spcPts val="0"/>
              </a:spcBef>
            </a:pPr>
            <a:r>
              <a:rPr lang="en-IN" sz="1800" b="1" kern="0" dirty="0">
                <a:latin typeface="Times New Roman" panose="02020603050405020304" pitchFamily="18" charset="0"/>
                <a:ea typeface="Cambria" panose="02040503050406030204" pitchFamily="18" charset="0"/>
                <a:cs typeface="Times New Roman" panose="02020603050405020304" pitchFamily="18" charset="0"/>
              </a:rPr>
              <a:t>VIJAYASARATHY.R,</a:t>
            </a:r>
          </a:p>
          <a:p>
            <a:pPr marL="2235200" marR="2296160" algn="ctr">
              <a:spcBef>
                <a:spcPts val="0"/>
              </a:spcBef>
            </a:pPr>
            <a:r>
              <a:rPr lang="en-IN" sz="1800" b="1" kern="0" dirty="0">
                <a:latin typeface="Times New Roman" panose="02020603050405020304" pitchFamily="18" charset="0"/>
                <a:ea typeface="Cambria" panose="02040503050406030204" pitchFamily="18" charset="0"/>
                <a:cs typeface="Times New Roman" panose="02020603050405020304" pitchFamily="18" charset="0"/>
              </a:rPr>
              <a:t>DEENATHAYALAN.P,</a:t>
            </a:r>
          </a:p>
          <a:p>
            <a:pPr marL="2235200" marR="2296160" algn="ctr">
              <a:spcBef>
                <a:spcPts val="0"/>
              </a:spcBef>
            </a:pPr>
            <a:r>
              <a:rPr lang="en-IN" sz="1800" b="1" kern="0" dirty="0">
                <a:latin typeface="Times New Roman" panose="02020603050405020304" pitchFamily="18" charset="0"/>
                <a:ea typeface="Cambria" panose="02040503050406030204" pitchFamily="18" charset="0"/>
                <a:cs typeface="Times New Roman" panose="02020603050405020304" pitchFamily="18" charset="0"/>
              </a:rPr>
              <a:t>PRAHALATHAN.S,</a:t>
            </a:r>
          </a:p>
          <a:p>
            <a:pPr marL="2235200" marR="2296160" algn="ctr">
              <a:spcBef>
                <a:spcPts val="0"/>
              </a:spcBef>
            </a:pPr>
            <a:r>
              <a:rPr lang="en-IN" sz="1800" b="1" kern="0" dirty="0">
                <a:latin typeface="Times New Roman" panose="02020603050405020304" pitchFamily="18" charset="0"/>
                <a:ea typeface="Cambria" panose="02040503050406030204" pitchFamily="18" charset="0"/>
                <a:cs typeface="Times New Roman" panose="02020603050405020304" pitchFamily="18" charset="0"/>
              </a:rPr>
              <a:t>JESTIN VIMALRAJ.A</a:t>
            </a:r>
            <a:endParaRPr lang="en-US" sz="1800" b="1" kern="0" dirty="0">
              <a:latin typeface="Times New Roman" panose="02020603050405020304" pitchFamily="18" charset="0"/>
              <a:ea typeface="Cambria" panose="02040503050406030204" pitchFamily="18" charset="0"/>
              <a:cs typeface="Times New Roman" panose="02020603050405020304" pitchFamily="18" charset="0"/>
            </a:endParaRPr>
          </a:p>
          <a:p>
            <a:pPr marL="2235200" marR="2296160" algn="ctr">
              <a:spcBef>
                <a:spcPts val="0"/>
              </a:spcBef>
            </a:pPr>
            <a:r>
              <a:rPr lang="en-US" sz="1800" b="1" kern="0" dirty="0">
                <a:latin typeface="Times New Roman" panose="02020603050405020304" pitchFamily="18" charset="0"/>
                <a:ea typeface="Cambria" panose="02040503050406030204" pitchFamily="18" charset="0"/>
                <a:cs typeface="Times New Roman" panose="02020603050405020304" pitchFamily="18" charset="0"/>
              </a:rPr>
              <a:t>          (</a:t>
            </a:r>
            <a:r>
              <a:rPr lang="en-IN" sz="1800" b="1" kern="0" dirty="0">
                <a:latin typeface="Times New Roman" panose="02020603050405020304" pitchFamily="18" charset="0"/>
                <a:ea typeface="Cambria" panose="02040503050406030204" pitchFamily="18" charset="0"/>
                <a:cs typeface="Times New Roman" panose="02020603050405020304" pitchFamily="18" charset="0"/>
              </a:rPr>
              <a:t>III year </a:t>
            </a:r>
            <a:r>
              <a:rPr lang="en-US" sz="1800" b="1" kern="0" dirty="0">
                <a:latin typeface="Times New Roman" panose="02020603050405020304" pitchFamily="18" charset="0"/>
                <a:ea typeface="Cambria" panose="02040503050406030204" pitchFamily="18" charset="0"/>
                <a:cs typeface="Times New Roman" panose="02020603050405020304" pitchFamily="18" charset="0"/>
              </a:rPr>
              <a:t>Students, B.Sc. Forensic Science, SCAS, Tamil Nadu) </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algn="ctr"/>
            <a:r>
              <a:rPr lang="en-US" sz="1800" b="1" dirty="0">
                <a:latin typeface="Times New Roman" panose="02020603050405020304" pitchFamily="18" charset="0"/>
                <a:ea typeface="Cambria" panose="02040503050406030204" pitchFamily="18" charset="0"/>
                <a:cs typeface="Times New Roman" panose="02020603050405020304" pitchFamily="18" charset="0"/>
              </a:rPr>
              <a:t> </a:t>
            </a:r>
            <a:endParaRPr lang="en-US" altLang="en-IN" sz="1800" b="1" kern="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es, he committed crimes but what about those who received ivory,  sandalwood?': Veerappan's daughter Vidhya | Chennai News - The Indian  Express">
            <a:extLst>
              <a:ext uri="{FF2B5EF4-FFF2-40B4-BE49-F238E27FC236}">
                <a16:creationId xmlns:a16="http://schemas.microsoft.com/office/drawing/2014/main" id="{B0A6C32D-6DF6-B360-D765-3CBA6F3AD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4642" y="369774"/>
            <a:ext cx="2313551" cy="23647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D310366-F326-8EC6-B20C-9DA54BCACEBD}"/>
              </a:ext>
            </a:extLst>
          </p:cNvPr>
          <p:cNvSpPr txBox="1"/>
          <p:nvPr/>
        </p:nvSpPr>
        <p:spPr>
          <a:xfrm>
            <a:off x="3875784" y="1103203"/>
            <a:ext cx="4386842" cy="1477328"/>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Name: </a:t>
            </a:r>
            <a:r>
              <a:rPr lang="en-IN" dirty="0" err="1">
                <a:latin typeface="Times New Roman" panose="02020603050405020304" pitchFamily="18" charset="0"/>
                <a:cs typeface="Times New Roman" panose="02020603050405020304" pitchFamily="18" charset="0"/>
              </a:rPr>
              <a:t>Koose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Munisamy</a:t>
            </a:r>
            <a:r>
              <a:rPr lang="en-IN" dirty="0">
                <a:latin typeface="Times New Roman" panose="02020603050405020304" pitchFamily="18" charset="0"/>
                <a:cs typeface="Times New Roman" panose="02020603050405020304" pitchFamily="18" charset="0"/>
              </a:rPr>
              <a:t> Veerappan </a:t>
            </a:r>
            <a:r>
              <a:rPr lang="en-IN" dirty="0" err="1">
                <a:latin typeface="Times New Roman" panose="02020603050405020304" pitchFamily="18" charset="0"/>
                <a:cs typeface="Times New Roman" panose="02020603050405020304" pitchFamily="18" charset="0"/>
              </a:rPr>
              <a:t>Gounder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Born: 18 January 1952, </a:t>
            </a:r>
            <a:r>
              <a:rPr lang="en-IN" dirty="0" err="1">
                <a:latin typeface="Times New Roman" panose="02020603050405020304" pitchFamily="18" charset="0"/>
                <a:cs typeface="Times New Roman" panose="02020603050405020304" pitchFamily="18" charset="0"/>
              </a:rPr>
              <a:t>Gopinatham</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Death: 18 October 2004, </a:t>
            </a:r>
            <a:r>
              <a:rPr lang="en-IN" dirty="0" err="1">
                <a:latin typeface="Times New Roman" panose="02020603050405020304" pitchFamily="18" charset="0"/>
                <a:cs typeface="Times New Roman" panose="02020603050405020304" pitchFamily="18" charset="0"/>
              </a:rPr>
              <a:t>Papparapatti</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Span of Crimes: 1962 to 2004</a:t>
            </a:r>
          </a:p>
          <a:p>
            <a:endParaRPr lang="en-IN" dirty="0"/>
          </a:p>
        </p:txBody>
      </p:sp>
      <p:sp>
        <p:nvSpPr>
          <p:cNvPr id="5" name="Title 1">
            <a:extLst>
              <a:ext uri="{FF2B5EF4-FFF2-40B4-BE49-F238E27FC236}">
                <a16:creationId xmlns:a16="http://schemas.microsoft.com/office/drawing/2014/main" id="{66488675-B979-C1AA-E74F-A2B335109EC1}"/>
              </a:ext>
            </a:extLst>
          </p:cNvPr>
          <p:cNvSpPr>
            <a:spLocks noGrp="1"/>
          </p:cNvSpPr>
          <p:nvPr>
            <p:ph type="title"/>
          </p:nvPr>
        </p:nvSpPr>
        <p:spPr>
          <a:xfrm>
            <a:off x="131084" y="214087"/>
            <a:ext cx="11585575" cy="466165"/>
          </a:xfrm>
        </p:spPr>
        <p:txBody>
          <a:bodyPr>
            <a:normAutofit/>
          </a:bodyPr>
          <a:lstStyle/>
          <a:p>
            <a:pPr algn="ctr"/>
            <a:r>
              <a:rPr lang="en-IN" sz="1600" b="1" u="sng"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Case study </a:t>
            </a:r>
          </a:p>
        </p:txBody>
      </p:sp>
      <p:sp>
        <p:nvSpPr>
          <p:cNvPr id="7" name="TextBox 6">
            <a:extLst>
              <a:ext uri="{FF2B5EF4-FFF2-40B4-BE49-F238E27FC236}">
                <a16:creationId xmlns:a16="http://schemas.microsoft.com/office/drawing/2014/main" id="{442EF798-C57D-D213-9142-05E115352BA1}"/>
              </a:ext>
            </a:extLst>
          </p:cNvPr>
          <p:cNvSpPr txBox="1"/>
          <p:nvPr/>
        </p:nvSpPr>
        <p:spPr>
          <a:xfrm>
            <a:off x="378005" y="3429000"/>
            <a:ext cx="11969180" cy="3600986"/>
          </a:xfrm>
          <a:prstGeom prst="rect">
            <a:avLst/>
          </a:prstGeom>
          <a:noFill/>
        </p:spPr>
        <p:txBody>
          <a:bodyPr wrap="square" rtlCol="0">
            <a:spAutoFit/>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Veerappan started his criminal career by assisting his uncle </a:t>
            </a:r>
            <a:r>
              <a:rPr lang="en-IN" sz="1400" dirty="0" err="1">
                <a:latin typeface="Times New Roman" panose="02020603050405020304" pitchFamily="18" charset="0"/>
                <a:cs typeface="Times New Roman" panose="02020603050405020304" pitchFamily="18" charset="0"/>
              </a:rPr>
              <a:t>Saalvai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Gounder</a:t>
            </a:r>
            <a:r>
              <a:rPr lang="en-IN" sz="1400" dirty="0">
                <a:latin typeface="Times New Roman" panose="02020603050405020304" pitchFamily="18" charset="0"/>
                <a:cs typeface="Times New Roman" panose="02020603050405020304" pitchFamily="18" charset="0"/>
              </a:rPr>
              <a:t> who was a known Poacher and </a:t>
            </a:r>
            <a:r>
              <a:rPr lang="en-IN" sz="1400" dirty="0" err="1">
                <a:latin typeface="Times New Roman" panose="02020603050405020304" pitchFamily="18" charset="0"/>
                <a:cs typeface="Times New Roman" panose="02020603050405020304" pitchFamily="18" charset="0"/>
              </a:rPr>
              <a:t>Sandlewood</a:t>
            </a:r>
            <a:r>
              <a:rPr lang="en-IN" sz="1400" dirty="0">
                <a:latin typeface="Times New Roman" panose="02020603050405020304" pitchFamily="18" charset="0"/>
                <a:cs typeface="Times New Roman" panose="02020603050405020304" pitchFamily="18" charset="0"/>
              </a:rPr>
              <a:t> smuggler.</a:t>
            </a: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He started with ivory smuggling killing elephants and </a:t>
            </a:r>
            <a:r>
              <a:rPr lang="en-IN" sz="1400" dirty="0" err="1">
                <a:latin typeface="Times New Roman" panose="02020603050405020304" pitchFamily="18" charset="0"/>
                <a:cs typeface="Times New Roman" panose="02020603050405020304" pitchFamily="18" charset="0"/>
              </a:rPr>
              <a:t>sandlewood</a:t>
            </a:r>
            <a:r>
              <a:rPr lang="en-IN" sz="1400" dirty="0">
                <a:latin typeface="Times New Roman" panose="02020603050405020304" pitchFamily="18" charset="0"/>
                <a:cs typeface="Times New Roman" panose="02020603050405020304" pitchFamily="18" charset="0"/>
              </a:rPr>
              <a:t> smuggling which he later became well known for.</a:t>
            </a:r>
          </a:p>
          <a:p>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He was first arrested for murder in the age of 17 and began killing the persons resisting his illegal activities, mostly police officers, forest officers, informants.</a:t>
            </a: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He drew the attention of police and forest department after kidnapping and killing the Taluk forest officer of </a:t>
            </a:r>
            <a:r>
              <a:rPr lang="en-IN" sz="1400" dirty="0" err="1">
                <a:latin typeface="Times New Roman" panose="02020603050405020304" pitchFamily="18" charset="0"/>
                <a:cs typeface="Times New Roman" panose="02020603050405020304" pitchFamily="18" charset="0"/>
              </a:rPr>
              <a:t>Sathyamangalam</a:t>
            </a:r>
            <a:r>
              <a:rPr lang="en-IN" sz="1400" dirty="0">
                <a:latin typeface="Times New Roman" panose="02020603050405020304" pitchFamily="18" charset="0"/>
                <a:cs typeface="Times New Roman" panose="02020603050405020304" pitchFamily="18" charset="0"/>
              </a:rPr>
              <a:t> in 1987.</a:t>
            </a: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In 1990 Karnataka forest officers in collaboration with Tamil Nadu and Karnataka police seized 65 metric tons of </a:t>
            </a:r>
            <a:r>
              <a:rPr lang="en-IN" sz="1400" dirty="0" err="1">
                <a:latin typeface="Times New Roman" panose="02020603050405020304" pitchFamily="18" charset="0"/>
                <a:cs typeface="Times New Roman" panose="02020603050405020304" pitchFamily="18" charset="0"/>
              </a:rPr>
              <a:t>Sandlewood</a:t>
            </a:r>
            <a:r>
              <a:rPr lang="en-IN" sz="1400" dirty="0">
                <a:latin typeface="Times New Roman" panose="02020603050405020304" pitchFamily="18" charset="0"/>
                <a:cs typeface="Times New Roman" panose="02020603050405020304" pitchFamily="18" charset="0"/>
              </a:rPr>
              <a:t> on the day of Veerappan’s marriage which remains biggest seize of </a:t>
            </a:r>
            <a:r>
              <a:rPr lang="en-IN" sz="1400" dirty="0" err="1">
                <a:latin typeface="Times New Roman" panose="02020603050405020304" pitchFamily="18" charset="0"/>
                <a:cs typeface="Times New Roman" panose="02020603050405020304" pitchFamily="18" charset="0"/>
              </a:rPr>
              <a:t>sandlewood</a:t>
            </a:r>
            <a:r>
              <a:rPr lang="en-IN" sz="1400" dirty="0">
                <a:latin typeface="Times New Roman" panose="02020603050405020304" pitchFamily="18" charset="0"/>
                <a:cs typeface="Times New Roman" panose="02020603050405020304" pitchFamily="18" charset="0"/>
              </a:rPr>
              <a:t> in the world till today.</a:t>
            </a: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This raid shattered Veerappan’s growing smuggling business for which the brigand answered by killing 4 police officers.</a:t>
            </a: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After this incident Karnataka government formed a Special Task Force to begin a manhunt for Veerappan.</a:t>
            </a: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490A3E8-5FB6-839D-92DE-CF685FA7CE14}"/>
              </a:ext>
            </a:extLst>
          </p:cNvPr>
          <p:cNvSpPr txBox="1"/>
          <p:nvPr/>
        </p:nvSpPr>
        <p:spPr>
          <a:xfrm>
            <a:off x="1713889" y="2806771"/>
            <a:ext cx="1828800" cy="276999"/>
          </a:xfrm>
          <a:prstGeom prst="rect">
            <a:avLst/>
          </a:prstGeom>
          <a:noFill/>
        </p:spPr>
        <p:txBody>
          <a:bodyPr wrap="square" rtlCol="0">
            <a:spAutoFit/>
          </a:bodyPr>
          <a:lstStyle/>
          <a:p>
            <a:pPr algn="l"/>
            <a:r>
              <a:rPr lang="en-IN" sz="1200" dirty="0">
                <a:latin typeface="Times New Roman" panose="02020603050405020304" pitchFamily="18" charset="0"/>
                <a:cs typeface="Times New Roman" panose="02020603050405020304" pitchFamily="18" charset="0"/>
              </a:rPr>
              <a:t>Figure 12</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463C16-C911-9A07-95D7-2DA8A3C5D566}"/>
              </a:ext>
            </a:extLst>
          </p:cNvPr>
          <p:cNvSpPr txBox="1"/>
          <p:nvPr/>
        </p:nvSpPr>
        <p:spPr>
          <a:xfrm>
            <a:off x="1055906" y="855722"/>
            <a:ext cx="10080187" cy="8094524"/>
          </a:xfrm>
          <a:prstGeom prst="rect">
            <a:avLst/>
          </a:prstGeom>
          <a:noFill/>
        </p:spPr>
        <p:txBody>
          <a:bodyPr wrap="square">
            <a:spAutoFit/>
          </a:bodyPr>
          <a:lstStyle/>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He brutally killed IFS officer </a:t>
            </a:r>
            <a:r>
              <a:rPr lang="en-IN" sz="1400" dirty="0" err="1">
                <a:latin typeface="Times New Roman" panose="02020603050405020304" pitchFamily="18" charset="0"/>
                <a:cs typeface="Times New Roman" panose="02020603050405020304" pitchFamily="18" charset="0"/>
              </a:rPr>
              <a:t>Pandillapalli</a:t>
            </a:r>
            <a:r>
              <a:rPr lang="en-IN" sz="1400" dirty="0">
                <a:latin typeface="Times New Roman" panose="02020603050405020304" pitchFamily="18" charset="0"/>
                <a:cs typeface="Times New Roman" panose="02020603050405020304" pitchFamily="18" charset="0"/>
              </a:rPr>
              <a:t> Srinivas in November 1991 taking his head after killing as a revenge for his sister’s suicide.</a:t>
            </a: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After the death of his subordinate </a:t>
            </a:r>
            <a:r>
              <a:rPr lang="en-IN" sz="1400" dirty="0" err="1">
                <a:latin typeface="Times New Roman" panose="02020603050405020304" pitchFamily="18" charset="0"/>
                <a:cs typeface="Times New Roman" panose="02020603050405020304" pitchFamily="18" charset="0"/>
              </a:rPr>
              <a:t>Gurunath</a:t>
            </a:r>
            <a:r>
              <a:rPr lang="en-IN" sz="1400" dirty="0">
                <a:latin typeface="Times New Roman" panose="02020603050405020304" pitchFamily="18" charset="0"/>
                <a:cs typeface="Times New Roman" panose="02020603050405020304" pitchFamily="18" charset="0"/>
              </a:rPr>
              <a:t> who was killed by Shakeel Ahamed a Karnataka police officer, Veerappan raided </a:t>
            </a:r>
            <a:r>
              <a:rPr lang="en-IN" sz="1400" dirty="0" err="1">
                <a:latin typeface="Times New Roman" panose="02020603050405020304" pitchFamily="18" charset="0"/>
                <a:cs typeface="Times New Roman" panose="02020603050405020304" pitchFamily="18" charset="0"/>
              </a:rPr>
              <a:t>Ramapura</a:t>
            </a:r>
            <a:r>
              <a:rPr lang="en-IN" sz="1400" dirty="0">
                <a:latin typeface="Times New Roman" panose="02020603050405020304" pitchFamily="18" charset="0"/>
                <a:cs typeface="Times New Roman" panose="02020603050405020304" pitchFamily="18" charset="0"/>
              </a:rPr>
              <a:t> police station killing 7 policemen brutally.</a:t>
            </a: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Joint special task force was created by Tamil Nadu and Karnataka governments with Sanjay Arora and Shankar </a:t>
            </a:r>
            <a:r>
              <a:rPr lang="en-IN" sz="1400" dirty="0" err="1">
                <a:latin typeface="Times New Roman" panose="02020603050405020304" pitchFamily="18" charset="0"/>
                <a:cs typeface="Times New Roman" panose="02020603050405020304" pitchFamily="18" charset="0"/>
              </a:rPr>
              <a:t>Bidari</a:t>
            </a:r>
            <a:r>
              <a:rPr lang="en-IN" sz="1400" dirty="0">
                <a:latin typeface="Times New Roman" panose="02020603050405020304" pitchFamily="18" charset="0"/>
                <a:cs typeface="Times New Roman" panose="02020603050405020304" pitchFamily="18" charset="0"/>
              </a:rPr>
              <a:t> in respective states in 1992.</a:t>
            </a: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Then in August 1992 Veerappan ambushed the car of IPS Harikrishna and Sub inspector Shakeel Ahamed and killed them brutally on open fire</a:t>
            </a: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On April 9 1993, Veerappan killed 22 Police officers in a bomb blast in </a:t>
            </a:r>
            <a:r>
              <a:rPr lang="en-IN" sz="1400" dirty="0" err="1">
                <a:latin typeface="Times New Roman" panose="02020603050405020304" pitchFamily="18" charset="0"/>
                <a:cs typeface="Times New Roman" panose="02020603050405020304" pitchFamily="18" charset="0"/>
              </a:rPr>
              <a:t>Palar</a:t>
            </a:r>
            <a:r>
              <a:rPr lang="en-IN" sz="1400" dirty="0">
                <a:latin typeface="Times New Roman" panose="02020603050405020304" pitchFamily="18" charset="0"/>
                <a:cs typeface="Times New Roman" panose="02020603050405020304" pitchFamily="18" charset="0"/>
              </a:rPr>
              <a:t> which was targeted for Gopalakrishnan a Tamil Nadu police officer who created Jungle Patrol and known for his harsh methods of investigating public.</a:t>
            </a: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After this incident Veerappan called on a Photo journalist Subramanian and for the first time since his criminal career Police got to see the photo of mighty Veerappan. </a:t>
            </a: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This turned out to be the brigand biggest mistake as Sanjay </a:t>
            </a:r>
            <a:r>
              <a:rPr lang="en-IN" sz="1400" dirty="0" err="1">
                <a:latin typeface="Times New Roman" panose="02020603050405020304" pitchFamily="18" charset="0"/>
                <a:cs typeface="Times New Roman" panose="02020603050405020304" pitchFamily="18" charset="0"/>
              </a:rPr>
              <a:t>Bidari</a:t>
            </a:r>
            <a:r>
              <a:rPr lang="en-IN" sz="1400" dirty="0">
                <a:latin typeface="Times New Roman" panose="02020603050405020304" pitchFamily="18" charset="0"/>
                <a:cs typeface="Times New Roman" panose="02020603050405020304" pitchFamily="18" charset="0"/>
              </a:rPr>
              <a:t> came into scene cutting of the food supply to Veerappan and catching the members of him with the help of the photos released. </a:t>
            </a: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Later STF found the hiding place of Veerappan’s crew members in </a:t>
            </a:r>
            <a:r>
              <a:rPr lang="en-IN" sz="1400" dirty="0" err="1">
                <a:latin typeface="Times New Roman" panose="02020603050405020304" pitchFamily="18" charset="0"/>
                <a:cs typeface="Times New Roman" panose="02020603050405020304" pitchFamily="18" charset="0"/>
              </a:rPr>
              <a:t>Minchuguli</a:t>
            </a:r>
            <a:r>
              <a:rPr lang="en-IN" sz="1400" dirty="0">
                <a:latin typeface="Times New Roman" panose="02020603050405020304" pitchFamily="18" charset="0"/>
                <a:cs typeface="Times New Roman" panose="02020603050405020304" pitchFamily="18" charset="0"/>
              </a:rPr>
              <a:t> and over 157 members of Veerappan were either arrested or shot to death including women, children. Veerappan’s wife was arrested.</a:t>
            </a: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After this incident gang members of Veerappan reduced to just 5 to 6. </a:t>
            </a: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87E738-A7F0-B03F-B0DB-0B7FCD0CE8A7}"/>
              </a:ext>
            </a:extLst>
          </p:cNvPr>
          <p:cNvSpPr txBox="1"/>
          <p:nvPr/>
        </p:nvSpPr>
        <p:spPr>
          <a:xfrm>
            <a:off x="747203" y="1084667"/>
            <a:ext cx="10697593" cy="3693319"/>
          </a:xfrm>
          <a:prstGeom prst="rect">
            <a:avLst/>
          </a:prstGeom>
          <a:noFill/>
        </p:spPr>
        <p:txBody>
          <a:bodyPr wrap="square" rtlCol="0">
            <a:spAutoFit/>
          </a:bodyPr>
          <a:lstStyle/>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Upon this immense blow, </a:t>
            </a:r>
            <a:r>
              <a:rPr lang="en-IN" sz="1400" dirty="0" err="1">
                <a:latin typeface="Times New Roman" panose="02020603050405020304" pitchFamily="18" charset="0"/>
                <a:cs typeface="Times New Roman" panose="02020603050405020304" pitchFamily="18" charset="0"/>
              </a:rPr>
              <a:t>Veerappan</a:t>
            </a:r>
            <a:r>
              <a:rPr lang="en-IN" sz="1400" dirty="0">
                <a:latin typeface="Times New Roman" panose="02020603050405020304" pitchFamily="18" charset="0"/>
                <a:cs typeface="Times New Roman" panose="02020603050405020304" pitchFamily="18" charset="0"/>
              </a:rPr>
              <a:t> managed to elude police for next 7 years and on July 30 2000 </a:t>
            </a:r>
            <a:r>
              <a:rPr lang="en-IN" sz="1400" dirty="0" err="1">
                <a:latin typeface="Times New Roman" panose="02020603050405020304" pitchFamily="18" charset="0"/>
                <a:cs typeface="Times New Roman" panose="02020603050405020304" pitchFamily="18" charset="0"/>
              </a:rPr>
              <a:t>Veerappan</a:t>
            </a:r>
            <a:r>
              <a:rPr lang="en-IN" sz="1400" dirty="0">
                <a:latin typeface="Times New Roman" panose="02020603050405020304" pitchFamily="18" charset="0"/>
                <a:cs typeface="Times New Roman" panose="02020603050405020304" pitchFamily="18" charset="0"/>
              </a:rPr>
              <a:t> kidnapped Kannada superstar </a:t>
            </a:r>
            <a:r>
              <a:rPr lang="en-IN" sz="1400" dirty="0" err="1">
                <a:latin typeface="Times New Roman" panose="02020603050405020304" pitchFamily="18" charset="0"/>
                <a:cs typeface="Times New Roman" panose="02020603050405020304" pitchFamily="18" charset="0"/>
              </a:rPr>
              <a:t>Rajkumar</a:t>
            </a:r>
            <a:r>
              <a:rPr lang="en-IN" sz="1400" dirty="0">
                <a:latin typeface="Times New Roman" panose="02020603050405020304" pitchFamily="18" charset="0"/>
                <a:cs typeface="Times New Roman" panose="02020603050405020304" pitchFamily="18" charset="0"/>
              </a:rPr>
              <a:t> along with 3 others and held them for 108 days. He later released them for 20 crore.</a:t>
            </a: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On 25</a:t>
            </a:r>
            <a:r>
              <a:rPr lang="en-IN" sz="1400" baseline="30000" dirty="0">
                <a:latin typeface="Times New Roman" panose="02020603050405020304" pitchFamily="18" charset="0"/>
                <a:cs typeface="Times New Roman" panose="02020603050405020304" pitchFamily="18" charset="0"/>
              </a:rPr>
              <a:t>th</a:t>
            </a:r>
            <a:r>
              <a:rPr lang="en-IN" sz="1400" dirty="0">
                <a:latin typeface="Times New Roman" panose="02020603050405020304" pitchFamily="18" charset="0"/>
                <a:cs typeface="Times New Roman" panose="02020603050405020304" pitchFamily="18" charset="0"/>
              </a:rPr>
              <a:t> August 2002 </a:t>
            </a:r>
            <a:r>
              <a:rPr lang="en-IN" sz="1400" dirty="0" err="1">
                <a:latin typeface="Times New Roman" panose="02020603050405020304" pitchFamily="18" charset="0"/>
                <a:cs typeface="Times New Roman" panose="02020603050405020304" pitchFamily="18" charset="0"/>
              </a:rPr>
              <a:t>Veerappan</a:t>
            </a:r>
            <a:r>
              <a:rPr lang="en-IN" sz="1400" dirty="0">
                <a:latin typeface="Times New Roman" panose="02020603050405020304" pitchFamily="18" charset="0"/>
                <a:cs typeface="Times New Roman" panose="02020603050405020304" pitchFamily="18" charset="0"/>
              </a:rPr>
              <a:t> kidnapped </a:t>
            </a:r>
            <a:r>
              <a:rPr lang="en-IN" sz="1400" dirty="0" err="1">
                <a:latin typeface="Times New Roman" panose="02020603050405020304" pitchFamily="18" charset="0"/>
                <a:cs typeface="Times New Roman" panose="02020603050405020304" pitchFamily="18" charset="0"/>
              </a:rPr>
              <a:t>H.Nagappa</a:t>
            </a:r>
            <a:r>
              <a:rPr lang="en-IN" sz="1400" dirty="0">
                <a:latin typeface="Times New Roman" panose="02020603050405020304" pitchFamily="18" charset="0"/>
                <a:cs typeface="Times New Roman" panose="02020603050405020304" pitchFamily="18" charset="0"/>
              </a:rPr>
              <a:t> a former minister of Karnataka but police failed to retrieve him as he was found dead later.</a:t>
            </a: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Finally after eluding the 2 state’s police for over 2 decades under the Operation named “Operation Cocoon” carried out by Tamil Nadu STF   under the leadership of IPS  Vijaykumar, Veerappan was shot to dead in an ambulance drove by an undercover police officer in </a:t>
            </a:r>
            <a:r>
              <a:rPr lang="en-IN" sz="1400" dirty="0" err="1">
                <a:latin typeface="Times New Roman" panose="02020603050405020304" pitchFamily="18" charset="0"/>
                <a:cs typeface="Times New Roman" panose="02020603050405020304" pitchFamily="18" charset="0"/>
              </a:rPr>
              <a:t>Papparapatti</a:t>
            </a:r>
            <a:r>
              <a:rPr lang="en-IN" sz="1400" dirty="0">
                <a:latin typeface="Times New Roman" panose="02020603050405020304" pitchFamily="18" charset="0"/>
                <a:cs typeface="Times New Roman" panose="02020603050405020304" pitchFamily="18" charset="0"/>
              </a:rPr>
              <a:t>, Dharmapuri on 18 October 2004, along with his 2 subordinates.</a:t>
            </a: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This manhunt for Veerappan totally costed nearly a billion for Indian Government which is till date the costliest manhunt ever happened in India.</a:t>
            </a:r>
          </a:p>
          <a:p>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339A4-F73D-30C0-B0F7-2B8BBAE69FE1}"/>
              </a:ext>
            </a:extLst>
          </p:cNvPr>
          <p:cNvSpPr>
            <a:spLocks noGrp="1"/>
          </p:cNvSpPr>
          <p:nvPr>
            <p:ph type="title"/>
          </p:nvPr>
        </p:nvSpPr>
        <p:spPr/>
        <p:txBody>
          <a:bodyPr/>
          <a:lstStyle/>
          <a:p>
            <a:pPr algn="ctr"/>
            <a:r>
              <a:rPr lang="en-IN" sz="1600" b="1" u="sng" dirty="0">
                <a:solidFill>
                  <a:srgbClr val="002060"/>
                </a:solidFill>
                <a:latin typeface="Times New Roman" panose="02020603050405020304" pitchFamily="18" charset="0"/>
                <a:cs typeface="Times New Roman" panose="02020603050405020304" pitchFamily="18" charset="0"/>
              </a:rPr>
              <a:t>Conclusion</a:t>
            </a:r>
            <a:r>
              <a:rPr lang="en-IN" dirty="0"/>
              <a:t> </a:t>
            </a:r>
            <a:endParaRPr lang="en-US" dirty="0"/>
          </a:p>
        </p:txBody>
      </p:sp>
      <p:sp>
        <p:nvSpPr>
          <p:cNvPr id="3" name="Content Placeholder 2">
            <a:extLst>
              <a:ext uri="{FF2B5EF4-FFF2-40B4-BE49-F238E27FC236}">
                <a16:creationId xmlns:a16="http://schemas.microsoft.com/office/drawing/2014/main" id="{E4AC04AD-71EE-CB02-00D2-0E47B1EF1098}"/>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Illegal wildlife trading involves killing and smuggling of either Animals or Plants without permission for financial gain.</a:t>
            </a:r>
          </a:p>
          <a:p>
            <a:pPr algn="just">
              <a:lnSpc>
                <a:spcPct val="150000"/>
              </a:lnSpc>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It increases the possibility of endangering and extinction of Animals.</a:t>
            </a:r>
          </a:p>
          <a:p>
            <a:pPr algn="just">
              <a:lnSpc>
                <a:spcPct val="150000"/>
              </a:lnSpc>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Even though, laws are available in every countries. It is still being an tough task to stop illegal trading.</a:t>
            </a:r>
          </a:p>
          <a:p>
            <a:pPr algn="just">
              <a:lnSpc>
                <a:spcPct val="150000"/>
              </a:lnSpc>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Wildlife items like Ivory and Tiger skin are being bought by people to show their wealth and prosperity.</a:t>
            </a:r>
          </a:p>
          <a:p>
            <a:pPr algn="just">
              <a:lnSpc>
                <a:spcPct val="150000"/>
              </a:lnSpc>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People in china buy about nearly 70% of many wildlife items due to superstition like believing some of them can be used as medicinal products.</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1F48-B9CF-5995-5D01-6A4E79CFDDEF}"/>
              </a:ext>
            </a:extLst>
          </p:cNvPr>
          <p:cNvSpPr>
            <a:spLocks noGrp="1"/>
          </p:cNvSpPr>
          <p:nvPr>
            <p:ph type="title"/>
          </p:nvPr>
        </p:nvSpPr>
        <p:spPr/>
        <p:txBody>
          <a:bodyPr>
            <a:normAutofit/>
          </a:bodyPr>
          <a:lstStyle/>
          <a:p>
            <a:pPr algn="ctr"/>
            <a:r>
              <a:rPr lang="en-IN" sz="1600" b="1" u="sng" dirty="0">
                <a:solidFill>
                  <a:srgbClr val="002060"/>
                </a:solidFill>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94EBAD12-B390-5C7E-86A2-FD04540F5018}"/>
              </a:ext>
            </a:extLst>
          </p:cNvPr>
          <p:cNvSpPr>
            <a:spLocks noGrp="1"/>
          </p:cNvSpPr>
          <p:nvPr>
            <p:ph idx="1"/>
          </p:nvPr>
        </p:nvSpPr>
        <p:spPr>
          <a:xfrm>
            <a:off x="783771" y="1417638"/>
            <a:ext cx="10363200" cy="3733800"/>
          </a:xfrm>
        </p:spPr>
        <p:txBody>
          <a:bodyPr>
            <a:noAutofit/>
          </a:bodyPr>
          <a:lstStyle/>
          <a:p>
            <a:pPr algn="just">
              <a:lnSpc>
                <a:spcPct val="150000"/>
              </a:lnSpc>
            </a:pPr>
            <a:r>
              <a:rPr lang="en-IN" sz="1400" dirty="0">
                <a:latin typeface="Times New Roman" panose="02020603050405020304" pitchFamily="18" charset="0"/>
                <a:cs typeface="Times New Roman" panose="02020603050405020304" pitchFamily="18" charset="0"/>
              </a:rPr>
              <a:t>Wikipedia contributors. (2023b). Veerappan. Wikipedia. </a:t>
            </a:r>
            <a:r>
              <a:rPr lang="en-IN" sz="1400" dirty="0">
                <a:latin typeface="Times New Roman" panose="02020603050405020304" pitchFamily="18" charset="0"/>
                <a:cs typeface="Times New Roman" panose="02020603050405020304" pitchFamily="18" charset="0"/>
                <a:hlinkClick r:id="rId2"/>
              </a:rPr>
              <a:t>https://en.m.wikipedia.org</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Illegal trafficking and poaching laws in India. (n.d.). </a:t>
            </a:r>
            <a:r>
              <a:rPr lang="en-US" sz="1400" dirty="0">
                <a:latin typeface="Times New Roman" panose="02020603050405020304" pitchFamily="18" charset="0"/>
                <a:cs typeface="Times New Roman" panose="02020603050405020304" pitchFamily="18" charset="0"/>
                <a:hlinkClick r:id="rId3"/>
              </a:rPr>
              <a:t>https://www.legalserviceindia.com</a:t>
            </a: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What is Poaching? The Illegal Wildlife Trade Explained. (n.d.-b). World Wildlife Fund. </a:t>
            </a:r>
            <a:r>
              <a:rPr lang="en-US" sz="1400" dirty="0">
                <a:latin typeface="Times New Roman" panose="02020603050405020304" pitchFamily="18" charset="0"/>
                <a:cs typeface="Times New Roman" panose="02020603050405020304" pitchFamily="18" charset="0"/>
                <a:hlinkClick r:id="rId4"/>
              </a:rPr>
              <a:t>https://www.worldwildlife.org</a:t>
            </a: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Rosen, T. (n.d.). The evolving war on illegal wildlife trade. International Institute for Sustainable Development. </a:t>
            </a:r>
            <a:r>
              <a:rPr lang="en-US" sz="1400" dirty="0">
                <a:latin typeface="Times New Roman" panose="02020603050405020304" pitchFamily="18" charset="0"/>
                <a:cs typeface="Times New Roman" panose="02020603050405020304" pitchFamily="18" charset="0"/>
                <a:hlinkClick r:id="rId5"/>
              </a:rPr>
              <a:t>https://www.iisd.org</a:t>
            </a: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Illegal wildlife trade in India. (n.d.). WWF India. </a:t>
            </a:r>
            <a:r>
              <a:rPr lang="en-US" sz="1400" dirty="0">
                <a:latin typeface="Times New Roman" panose="02020603050405020304" pitchFamily="18" charset="0"/>
                <a:cs typeface="Times New Roman" panose="02020603050405020304" pitchFamily="18" charset="0"/>
                <a:hlinkClick r:id="rId6"/>
              </a:rPr>
              <a:t>https://www.wwfindia.org</a:t>
            </a: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Rhino | Species | WWF. (n.d.). World Wildlife Fund. </a:t>
            </a:r>
            <a:r>
              <a:rPr lang="en-US" sz="1400" dirty="0">
                <a:latin typeface="Times New Roman" panose="02020603050405020304" pitchFamily="18" charset="0"/>
                <a:cs typeface="Times New Roman" panose="02020603050405020304" pitchFamily="18" charset="0"/>
                <a:hlinkClick r:id="rId4"/>
              </a:rPr>
              <a:t>https://www.worldwildlife.org</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IN" sz="1400" dirty="0">
                <a:latin typeface="Times New Roman" panose="02020603050405020304" pitchFamily="18" charset="0"/>
                <a:cs typeface="Times New Roman" panose="02020603050405020304" pitchFamily="18" charset="0"/>
              </a:rPr>
              <a:t>Figure 1 : </a:t>
            </a:r>
            <a:r>
              <a:rPr lang="en-US" sz="1400" dirty="0">
                <a:latin typeface="Times New Roman" panose="02020603050405020304" pitchFamily="18" charset="0"/>
                <a:cs typeface="Times New Roman" panose="02020603050405020304" pitchFamily="18" charset="0"/>
              </a:rPr>
              <a:t>The Humane Society of the United States. (2016). Ending the madness of international trophy hunting of rare animals. A Humane World. </a:t>
            </a:r>
            <a:r>
              <a:rPr lang="en-US" sz="1400" dirty="0">
                <a:latin typeface="Times New Roman" panose="02020603050405020304" pitchFamily="18" charset="0"/>
                <a:cs typeface="Times New Roman" panose="02020603050405020304" pitchFamily="18" charset="0"/>
                <a:hlinkClick r:id="rId7"/>
              </a:rPr>
              <a:t>https://blog.humanesociety.org</a:t>
            </a: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Figure 2 : Publishing, F. (n.d.). BORYSPIL, DECEMBER 9 - Lion in a transport cage is driven by a. . . Getty Images. </a:t>
            </a:r>
            <a:r>
              <a:rPr lang="en-US" sz="1400" dirty="0">
                <a:latin typeface="Times New Roman" panose="02020603050405020304" pitchFamily="18" charset="0"/>
                <a:cs typeface="Times New Roman" panose="02020603050405020304" pitchFamily="18" charset="0"/>
                <a:hlinkClick r:id="rId8"/>
              </a:rPr>
              <a:t>https://www.gettyimages</a:t>
            </a: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Figure 3 : Ndlovu, R. (2019, June 10). Zimbabwe wants to sell Ivory stockpile, may withdraw from CITES. Bloomberg.com. </a:t>
            </a:r>
            <a:r>
              <a:rPr lang="en-US" sz="1400" dirty="0">
                <a:latin typeface="Times New Roman" panose="02020603050405020304" pitchFamily="18" charset="0"/>
                <a:cs typeface="Times New Roman" panose="02020603050405020304" pitchFamily="18" charset="0"/>
                <a:hlinkClick r:id="rId9"/>
              </a:rPr>
              <a:t>https://www.bloomberg.com/news/articles/2019-06-10/zimbabwe-may-consider-cites-withdrawal-to-sell-ivory-stockpile</a:t>
            </a:r>
            <a:endParaRPr lang="en-IN" sz="1400" dirty="0">
              <a:latin typeface="Times New Roman" panose="02020603050405020304" pitchFamily="18" charset="0"/>
              <a:cs typeface="Times New Roman" panose="02020603050405020304" pitchFamily="18" charset="0"/>
            </a:endParaRPr>
          </a:p>
          <a:p>
            <a:pPr algn="just">
              <a:lnSpc>
                <a:spcPct val="150000"/>
              </a:lnSpc>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847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9A8FED-DDC3-DFBE-1771-93138F418437}"/>
              </a:ext>
            </a:extLst>
          </p:cNvPr>
          <p:cNvSpPr>
            <a:spLocks noGrp="1"/>
          </p:cNvSpPr>
          <p:nvPr>
            <p:ph idx="1"/>
          </p:nvPr>
        </p:nvSpPr>
        <p:spPr>
          <a:xfrm>
            <a:off x="827314" y="609599"/>
            <a:ext cx="10363200" cy="4844143"/>
          </a:xfrm>
        </p:spPr>
        <p:txBody>
          <a:bodyPr>
            <a:noAutofit/>
          </a:bodyPr>
          <a:lstStyle/>
          <a:p>
            <a:pPr algn="just">
              <a:lnSpc>
                <a:spcPct val="150000"/>
              </a:lnSpc>
            </a:pPr>
            <a:r>
              <a:rPr lang="en-US" sz="1400" dirty="0">
                <a:latin typeface="Times New Roman" panose="02020603050405020304" pitchFamily="18" charset="0"/>
                <a:cs typeface="Times New Roman" panose="02020603050405020304" pitchFamily="18" charset="0"/>
              </a:rPr>
              <a:t>Figure 4 : Trends, N. (2023, June 22). Two individuals were Arrested for poaching, and a tiger skin has been seized as evidence. Nagpur Trends. </a:t>
            </a:r>
            <a:r>
              <a:rPr lang="en-US" sz="1400" dirty="0">
                <a:latin typeface="Times New Roman" panose="02020603050405020304" pitchFamily="18" charset="0"/>
                <a:cs typeface="Times New Roman" panose="02020603050405020304" pitchFamily="18" charset="0"/>
                <a:hlinkClick r:id="rId2"/>
              </a:rPr>
              <a:t>https://www.nagpurtrends.com</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Figure 5 : Muñoz-Alonso, L. (2014, November 27). Canadian dealer pleads guilty to rhino horns smuggling attempt. </a:t>
            </a:r>
            <a:r>
              <a:rPr lang="en-US" sz="1400" dirty="0" err="1">
                <a:latin typeface="Times New Roman" panose="02020603050405020304" pitchFamily="18" charset="0"/>
                <a:cs typeface="Times New Roman" panose="02020603050405020304" pitchFamily="18" charset="0"/>
              </a:rPr>
              <a:t>Artnet</a:t>
            </a:r>
            <a:r>
              <a:rPr lang="en-US" sz="1400" dirty="0">
                <a:latin typeface="Times New Roman" panose="02020603050405020304" pitchFamily="18" charset="0"/>
                <a:cs typeface="Times New Roman" panose="02020603050405020304" pitchFamily="18" charset="0"/>
              </a:rPr>
              <a:t> News. </a:t>
            </a:r>
            <a:r>
              <a:rPr lang="en-US" sz="1400" dirty="0">
                <a:latin typeface="Times New Roman" panose="02020603050405020304" pitchFamily="18" charset="0"/>
                <a:cs typeface="Times New Roman" panose="02020603050405020304" pitchFamily="18" charset="0"/>
                <a:hlinkClick r:id="rId3"/>
              </a:rPr>
              <a:t>https://news.artnet.com</a:t>
            </a: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Figure 6 : Why you shouldn’t use red sandalwood. An endangered species of Santalum. (2019, July 10). SS Champion. </a:t>
            </a:r>
            <a:r>
              <a:rPr lang="en-US" sz="1400" dirty="0">
                <a:latin typeface="Times New Roman" panose="02020603050405020304" pitchFamily="18" charset="0"/>
                <a:cs typeface="Times New Roman" panose="02020603050405020304" pitchFamily="18" charset="0"/>
                <a:hlinkClick r:id="rId4"/>
              </a:rPr>
              <a:t>https://www.sschampion.com</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Figure 7 : Kelly, B. G. (2016, March 15). Pangolins: 13 facts about the world's most hunted animal. The Telegraph. </a:t>
            </a:r>
            <a:r>
              <a:rPr lang="en-US" sz="1400" dirty="0">
                <a:latin typeface="Times New Roman" panose="02020603050405020304" pitchFamily="18" charset="0"/>
                <a:cs typeface="Times New Roman" panose="02020603050405020304" pitchFamily="18" charset="0"/>
                <a:hlinkClick r:id="rId5"/>
              </a:rPr>
              <a:t>https://www.telegraph.co.uk</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Figure 8 : </a:t>
            </a:r>
            <a:r>
              <a:rPr lang="en-US" sz="1400" dirty="0" err="1">
                <a:latin typeface="Times New Roman" panose="02020603050405020304" pitchFamily="18" charset="0"/>
                <a:cs typeface="Times New Roman" panose="02020603050405020304" pitchFamily="18" charset="0"/>
              </a:rPr>
              <a:t>Guiver</a:t>
            </a:r>
            <a:r>
              <a:rPr lang="en-US" sz="1400" dirty="0">
                <a:latin typeface="Times New Roman" panose="02020603050405020304" pitchFamily="18" charset="0"/>
                <a:cs typeface="Times New Roman" panose="02020603050405020304" pitchFamily="18" charset="0"/>
              </a:rPr>
              <a:t>, S. (2022). Eastern Black Rhino. World Land Trust. </a:t>
            </a:r>
            <a:r>
              <a:rPr lang="en-US" sz="1400" dirty="0">
                <a:latin typeface="Times New Roman" panose="02020603050405020304" pitchFamily="18" charset="0"/>
                <a:cs typeface="Times New Roman" panose="02020603050405020304" pitchFamily="18" charset="0"/>
                <a:hlinkClick r:id="rId6"/>
              </a:rPr>
              <a:t>https://www.worldlandtrust.org</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Figure 9 : Romo, V. (2023, April 27). 2,000 “near threatened” white rhinos are up for auction. Northern Public Radio: WNIJ and WNIU. </a:t>
            </a:r>
            <a:r>
              <a:rPr lang="en-US" sz="1400" dirty="0">
                <a:latin typeface="Times New Roman" panose="02020603050405020304" pitchFamily="18" charset="0"/>
                <a:cs typeface="Times New Roman" panose="02020603050405020304" pitchFamily="18" charset="0"/>
                <a:hlinkClick r:id="rId7"/>
              </a:rPr>
              <a:t>https://www.northernpublicradio.org</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Figure 10 : </a:t>
            </a:r>
            <a:r>
              <a:rPr lang="en-US" sz="1400" dirty="0" err="1">
                <a:latin typeface="Times New Roman" panose="02020603050405020304" pitchFamily="18" charset="0"/>
                <a:cs typeface="Times New Roman" panose="02020603050405020304" pitchFamily="18" charset="0"/>
              </a:rPr>
              <a:t>Whitlatch</a:t>
            </a:r>
            <a:r>
              <a:rPr lang="en-US" sz="1400" dirty="0">
                <a:latin typeface="Times New Roman" panose="02020603050405020304" pitchFamily="18" charset="0"/>
                <a:cs typeface="Times New Roman" panose="02020603050405020304" pitchFamily="18" charset="0"/>
              </a:rPr>
              <a:t>, C. (2021). The community saving the Sumatran rhino. Save the Rhino. </a:t>
            </a:r>
            <a:r>
              <a:rPr lang="en-US" sz="1400" dirty="0">
                <a:latin typeface="Times New Roman" panose="02020603050405020304" pitchFamily="18" charset="0"/>
                <a:cs typeface="Times New Roman" panose="02020603050405020304" pitchFamily="18" charset="0"/>
                <a:hlinkClick r:id="rId8"/>
              </a:rPr>
              <a:t>https://www.savetherhino.org</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Figure 11 : The Editors of </a:t>
            </a:r>
            <a:r>
              <a:rPr lang="en-US" sz="1400" dirty="0" err="1">
                <a:latin typeface="Times New Roman" panose="02020603050405020304" pitchFamily="18" charset="0"/>
                <a:cs typeface="Times New Roman" panose="02020603050405020304" pitchFamily="18" charset="0"/>
              </a:rPr>
              <a:t>Encyclopaedia</a:t>
            </a:r>
            <a:r>
              <a:rPr lang="en-US" sz="1400" dirty="0">
                <a:latin typeface="Times New Roman" panose="02020603050405020304" pitchFamily="18" charset="0"/>
                <a:cs typeface="Times New Roman" panose="02020603050405020304" pitchFamily="18" charset="0"/>
              </a:rPr>
              <a:t> Britannica. (2023, July 27). Passenger pigeon | Description, History, Extinction, &amp; Facts. Encyclopedia Britannica. </a:t>
            </a:r>
            <a:r>
              <a:rPr lang="en-US" sz="1400" dirty="0">
                <a:latin typeface="Times New Roman" panose="02020603050405020304" pitchFamily="18" charset="0"/>
                <a:cs typeface="Times New Roman" panose="02020603050405020304" pitchFamily="18" charset="0"/>
                <a:hlinkClick r:id="rId9"/>
              </a:rPr>
              <a:t>https://www.britannica.com</a:t>
            </a:r>
            <a:endParaRPr lang="en-IN"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Figure 12 : John, E. (2021). The Legend of Veerappan – The Story You Need To Hear. </a:t>
            </a:r>
            <a:r>
              <a:rPr lang="en-US" sz="1400" dirty="0" err="1">
                <a:latin typeface="Times New Roman" panose="02020603050405020304" pitchFamily="18" charset="0"/>
                <a:cs typeface="Times New Roman" panose="02020603050405020304" pitchFamily="18" charset="0"/>
              </a:rPr>
              <a:t>PinkLungi</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10"/>
              </a:rPr>
              <a:t>https://pinklungi.com</a:t>
            </a:r>
            <a:endParaRPr lang="en-IN" sz="1400" dirty="0">
              <a:latin typeface="Times New Roman" panose="02020603050405020304" pitchFamily="18" charset="0"/>
              <a:cs typeface="Times New Roman" panose="02020603050405020304" pitchFamily="18" charset="0"/>
            </a:endParaRPr>
          </a:p>
          <a:p>
            <a:pPr>
              <a:lnSpc>
                <a:spcPct val="150000"/>
              </a:lnSpc>
            </a:pPr>
            <a:endParaRPr lang="en-IN" sz="1400" dirty="0"/>
          </a:p>
        </p:txBody>
      </p:sp>
    </p:spTree>
    <p:extLst>
      <p:ext uri="{BB962C8B-B14F-4D97-AF65-F5344CB8AC3E}">
        <p14:creationId xmlns:p14="http://schemas.microsoft.com/office/powerpoint/2010/main" val="2869362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2146" y="1943584"/>
            <a:ext cx="8203799" cy="1579548"/>
          </a:xfrm>
        </p:spPr>
        <p:txBody>
          <a:bodyPr/>
          <a:lstStyle/>
          <a:p>
            <a:r>
              <a:rPr lang="en-IN" sz="7200" dirty="0">
                <a:latin typeface="Cambria" panose="02040503050406030204" pitchFamily="18" charset="0"/>
                <a:ea typeface="Cambria" panose="02040503050406030204" pitchFamily="18" charset="0"/>
              </a:rPr>
              <a:t>THANKYOU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7450" y="1785257"/>
            <a:ext cx="11690985" cy="3979288"/>
          </a:xfrm>
        </p:spPr>
        <p:txBody>
          <a:bodyPr>
            <a:noAutofit/>
          </a:bodyPr>
          <a:lstStyle/>
          <a:p>
            <a:pPr marL="171450" indent="-171450" algn="just">
              <a:lnSpc>
                <a:spcPct val="150000"/>
              </a:lnSpc>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Illegal wildlife trading is selling or exchanging of forest ecosystem related products which includes Animals and Plants or their byproducts.</a:t>
            </a:r>
          </a:p>
          <a:p>
            <a:pPr marL="171450" indent="-171450" algn="just">
              <a:lnSpc>
                <a:spcPct val="150000"/>
              </a:lnSpc>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Some of the wildlife products can be gathered and traded legally with permission from the respected governments so not all wildlife products belong to illegal trading.</a:t>
            </a:r>
          </a:p>
          <a:p>
            <a:pPr marL="171450" indent="-171450" algn="just">
              <a:lnSpc>
                <a:spcPct val="150000"/>
              </a:lnSpc>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Animals at near extinction and rare types of plants are being traded illegally for financial gain.</a:t>
            </a:r>
          </a:p>
          <a:p>
            <a:pPr marL="171450" indent="-171450" algn="just">
              <a:lnSpc>
                <a:spcPct val="150000"/>
              </a:lnSpc>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Specific body parts of several animals are being smuggled for making medicinal products.</a:t>
            </a:r>
          </a:p>
          <a:p>
            <a:pPr marL="171450" indent="-171450" algn="just">
              <a:lnSpc>
                <a:spcPct val="150000"/>
              </a:lnSpc>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Two basic terms that are often used in illegal wildlife trading is POACHING and SMUGGLING.</a:t>
            </a:r>
          </a:p>
          <a:p>
            <a:pPr marL="171450" indent="-171450" algn="just">
              <a:lnSpc>
                <a:spcPct val="150000"/>
              </a:lnSpc>
            </a:pPr>
            <a:endParaRPr lang="en-IN" sz="1400" dirty="0">
              <a:latin typeface="Times New Roman" panose="02020603050405020304" pitchFamily="18" charset="0"/>
              <a:cs typeface="Times New Roman" panose="02020603050405020304" pitchFamily="18" charset="0"/>
            </a:endParaRPr>
          </a:p>
          <a:p>
            <a:pPr marL="171450" indent="-171450" algn="just">
              <a:lnSpc>
                <a:spcPct val="150000"/>
              </a:lnSpc>
            </a:pPr>
            <a:endParaRPr lang="en-IN" sz="1200" dirty="0">
              <a:latin typeface="Times New Roman" panose="02020603050405020304" pitchFamily="18" charset="0"/>
              <a:cs typeface="Times New Roman" panose="02020603050405020304" pitchFamily="18" charset="0"/>
            </a:endParaRPr>
          </a:p>
          <a:p>
            <a:pPr marL="0" indent="0" algn="just">
              <a:lnSpc>
                <a:spcPct val="150000"/>
              </a:lnSpc>
              <a:buNone/>
            </a:pPr>
            <a:r>
              <a:rPr lang="en-IN" sz="1200" dirty="0">
                <a:latin typeface="Times New Roman" panose="02020603050405020304" pitchFamily="18" charset="0"/>
                <a:cs typeface="Times New Roman" panose="02020603050405020304" pitchFamily="18" charset="0"/>
              </a:rPr>
              <a:t>                                                                                             </a:t>
            </a:r>
          </a:p>
          <a:p>
            <a:pPr marL="0" indent="0" algn="just">
              <a:lnSpc>
                <a:spcPct val="150000"/>
              </a:lnSpc>
              <a:buNone/>
            </a:pPr>
            <a:r>
              <a:rPr lang="en-IN" sz="1400" dirty="0">
                <a:solidFill>
                  <a:schemeClr val="accent5">
                    <a:lumMod val="50000"/>
                  </a:schemeClr>
                </a:solidFill>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Poaching is term that refers to illegal hunting of Animals</a:t>
            </a:r>
          </a:p>
        </p:txBody>
      </p:sp>
      <p:sp>
        <p:nvSpPr>
          <p:cNvPr id="5" name="TextBox 4">
            <a:extLst>
              <a:ext uri="{FF2B5EF4-FFF2-40B4-BE49-F238E27FC236}">
                <a16:creationId xmlns:a16="http://schemas.microsoft.com/office/drawing/2014/main" id="{183E6809-CA5A-A435-9B05-A2A4155D52CD}"/>
              </a:ext>
            </a:extLst>
          </p:cNvPr>
          <p:cNvSpPr txBox="1"/>
          <p:nvPr/>
        </p:nvSpPr>
        <p:spPr>
          <a:xfrm>
            <a:off x="250508" y="674915"/>
            <a:ext cx="11690984" cy="338554"/>
          </a:xfrm>
          <a:prstGeom prst="rect">
            <a:avLst/>
          </a:prstGeom>
          <a:noFill/>
        </p:spPr>
        <p:txBody>
          <a:bodyPr wrap="square" rtlCol="0">
            <a:spAutoFit/>
          </a:bodyPr>
          <a:lstStyle/>
          <a:p>
            <a:pPr algn="ctr"/>
            <a:r>
              <a:rPr lang="en-IN" sz="1600" b="1" u="sng" dirty="0">
                <a:solidFill>
                  <a:srgbClr val="002060"/>
                </a:solidFill>
                <a:latin typeface="Times New Roman" panose="02020603050405020304" pitchFamily="18" charset="0"/>
                <a:cs typeface="Times New Roman" panose="02020603050405020304" pitchFamily="18" charset="0"/>
              </a:rPr>
              <a:t>INTRODUCTION</a:t>
            </a:r>
          </a:p>
        </p:txBody>
      </p:sp>
      <p:pic>
        <p:nvPicPr>
          <p:cNvPr id="9" name="Picture 8">
            <a:extLst>
              <a:ext uri="{FF2B5EF4-FFF2-40B4-BE49-F238E27FC236}">
                <a16:creationId xmlns:a16="http://schemas.microsoft.com/office/drawing/2014/main" id="{7973D93C-9DD8-3EE4-CDC7-664BF7810D5E}"/>
              </a:ext>
            </a:extLst>
          </p:cNvPr>
          <p:cNvPicPr>
            <a:picLocks noChangeAspect="1"/>
          </p:cNvPicPr>
          <p:nvPr/>
        </p:nvPicPr>
        <p:blipFill>
          <a:blip r:embed="rId2"/>
          <a:stretch>
            <a:fillRect/>
          </a:stretch>
        </p:blipFill>
        <p:spPr>
          <a:xfrm>
            <a:off x="827450" y="4325579"/>
            <a:ext cx="2602367" cy="1732356"/>
          </a:xfrm>
          <a:prstGeom prst="rect">
            <a:avLst/>
          </a:prstGeom>
        </p:spPr>
      </p:pic>
      <p:sp>
        <p:nvSpPr>
          <p:cNvPr id="4" name="TextBox 3">
            <a:extLst>
              <a:ext uri="{FF2B5EF4-FFF2-40B4-BE49-F238E27FC236}">
                <a16:creationId xmlns:a16="http://schemas.microsoft.com/office/drawing/2014/main" id="{E6B711A9-96E2-98EF-C0BA-55F574A8B169}"/>
              </a:ext>
            </a:extLst>
          </p:cNvPr>
          <p:cNvSpPr txBox="1"/>
          <p:nvPr/>
        </p:nvSpPr>
        <p:spPr>
          <a:xfrm>
            <a:off x="1768899" y="6259334"/>
            <a:ext cx="1828800" cy="276999"/>
          </a:xfrm>
          <a:prstGeom prst="rect">
            <a:avLst/>
          </a:prstGeom>
          <a:noFill/>
        </p:spPr>
        <p:txBody>
          <a:bodyPr wrap="square" rtlCol="0">
            <a:spAutoFit/>
          </a:bodyPr>
          <a:lstStyle/>
          <a:p>
            <a:pPr algn="l"/>
            <a:r>
              <a:rPr lang="en-IN" sz="1200" dirty="0">
                <a:latin typeface="Times New Roman" panose="02020603050405020304" pitchFamily="18" charset="0"/>
                <a:cs typeface="Times New Roman" panose="02020603050405020304" pitchFamily="18" charset="0"/>
              </a:rPr>
              <a:t>Figure 1</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2F7FD6A-7E2C-F12D-26B1-DF4837B94BF5}"/>
              </a:ext>
            </a:extLst>
          </p:cNvPr>
          <p:cNvPicPr>
            <a:picLocks noGrp="1" noChangeAspect="1"/>
          </p:cNvPicPr>
          <p:nvPr>
            <p:ph idx="1"/>
          </p:nvPr>
        </p:nvPicPr>
        <p:blipFill>
          <a:blip r:embed="rId2"/>
          <a:stretch>
            <a:fillRect/>
          </a:stretch>
        </p:blipFill>
        <p:spPr>
          <a:xfrm>
            <a:off x="801461" y="796472"/>
            <a:ext cx="3495566" cy="2327729"/>
          </a:xfrm>
        </p:spPr>
      </p:pic>
      <p:sp>
        <p:nvSpPr>
          <p:cNvPr id="5" name="TextBox 4">
            <a:extLst>
              <a:ext uri="{FF2B5EF4-FFF2-40B4-BE49-F238E27FC236}">
                <a16:creationId xmlns:a16="http://schemas.microsoft.com/office/drawing/2014/main" id="{B7F9BF31-0F88-D71F-A694-72D881A3C7CF}"/>
              </a:ext>
            </a:extLst>
          </p:cNvPr>
          <p:cNvSpPr txBox="1"/>
          <p:nvPr/>
        </p:nvSpPr>
        <p:spPr>
          <a:xfrm rot="10800000" flipV="1">
            <a:off x="4604657" y="1585164"/>
            <a:ext cx="6785882" cy="523220"/>
          </a:xfrm>
          <a:prstGeom prst="rect">
            <a:avLst/>
          </a:prstGeom>
          <a:noFill/>
        </p:spPr>
        <p:txBody>
          <a:bodyPr wrap="square" rtlCol="0">
            <a:spAutoFit/>
          </a:bodyPr>
          <a:lstStyle/>
          <a:p>
            <a:pPr algn="just"/>
            <a:r>
              <a:rPr lang="en-IN" sz="1400" dirty="0">
                <a:latin typeface="Times New Roman" panose="02020603050405020304" pitchFamily="18" charset="0"/>
                <a:cs typeface="Times New Roman" panose="02020603050405020304" pitchFamily="18" charset="0"/>
              </a:rPr>
              <a:t>Smuggling is a term that refers to transportation of wildlife products illegally which might be plants and animals [ Dead or Alive ]</a:t>
            </a:r>
          </a:p>
        </p:txBody>
      </p:sp>
      <p:sp>
        <p:nvSpPr>
          <p:cNvPr id="8" name="TextBox 7">
            <a:extLst>
              <a:ext uri="{FF2B5EF4-FFF2-40B4-BE49-F238E27FC236}">
                <a16:creationId xmlns:a16="http://schemas.microsoft.com/office/drawing/2014/main" id="{0FEFD985-A180-D06A-99D8-435CFCBAABF8}"/>
              </a:ext>
            </a:extLst>
          </p:cNvPr>
          <p:cNvSpPr txBox="1"/>
          <p:nvPr/>
        </p:nvSpPr>
        <p:spPr>
          <a:xfrm>
            <a:off x="1124663" y="3875198"/>
            <a:ext cx="10265876" cy="1346331"/>
          </a:xfrm>
          <a:prstGeom prst="rect">
            <a:avLst/>
          </a:prstGeom>
          <a:noFill/>
        </p:spPr>
        <p:txBody>
          <a:bodyPr wrap="square" rtlCol="0">
            <a:spAutoFit/>
          </a:bodyPr>
          <a:lstStyle/>
          <a:p>
            <a:pPr marL="171450" indent="-171450" algn="just">
              <a:lnSpc>
                <a:spcPct val="150000"/>
              </a:lnSpc>
              <a:buClr>
                <a:srgbClr val="00B050"/>
              </a:buClr>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Some of the items that are being traded illegally Tiger skin, Elephant ivory, Rhino horn, Sandalwood , Rosewood and etc</a:t>
            </a:r>
          </a:p>
          <a:p>
            <a:pPr marL="171450" indent="-171450" algn="just">
              <a:lnSpc>
                <a:spcPct val="150000"/>
              </a:lnSpc>
              <a:buClr>
                <a:srgbClr val="00B050"/>
              </a:buClr>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Illegal wildlife trade is worth somewhere between$7 billion to $23 billion per year.</a:t>
            </a:r>
          </a:p>
          <a:p>
            <a:pPr marL="171450" indent="-171450" algn="just">
              <a:lnSpc>
                <a:spcPct val="150000"/>
              </a:lnSpc>
              <a:buClr>
                <a:srgbClr val="00B050"/>
              </a:buClr>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Most renowned smuggler in both </a:t>
            </a:r>
            <a:r>
              <a:rPr lang="en-IN" sz="1400" dirty="0" err="1">
                <a:latin typeface="Times New Roman" panose="02020603050405020304" pitchFamily="18" charset="0"/>
                <a:cs typeface="Times New Roman" panose="02020603050405020304" pitchFamily="18" charset="0"/>
              </a:rPr>
              <a:t>Tamilnadu</a:t>
            </a:r>
            <a:r>
              <a:rPr lang="en-IN" sz="1400" dirty="0">
                <a:latin typeface="Times New Roman" panose="02020603050405020304" pitchFamily="18" charset="0"/>
                <a:cs typeface="Times New Roman" panose="02020603050405020304" pitchFamily="18" charset="0"/>
              </a:rPr>
              <a:t> and India is </a:t>
            </a:r>
            <a:r>
              <a:rPr lang="en-IN" sz="1400" dirty="0" err="1">
                <a:latin typeface="Times New Roman" panose="02020603050405020304" pitchFamily="18" charset="0"/>
                <a:cs typeface="Times New Roman" panose="02020603050405020304" pitchFamily="18" charset="0"/>
              </a:rPr>
              <a:t>veerapan</a:t>
            </a:r>
            <a:r>
              <a:rPr lang="en-IN" sz="1400" dirty="0">
                <a:latin typeface="Times New Roman" panose="02020603050405020304" pitchFamily="18" charset="0"/>
                <a:cs typeface="Times New Roman" panose="02020603050405020304" pitchFamily="18" charset="0"/>
              </a:rPr>
              <a:t>, he was said to be doing illegal wildlife trade for 36 years in his time.</a:t>
            </a:r>
          </a:p>
          <a:p>
            <a:pPr marL="171450" indent="-171450" algn="just">
              <a:lnSpc>
                <a:spcPct val="150000"/>
              </a:lnSpc>
              <a:buClr>
                <a:srgbClr val="00B050"/>
              </a:buClr>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Treaties and Laws were made to prevent this from happening by each countries separately and together as international treaties.</a:t>
            </a:r>
          </a:p>
        </p:txBody>
      </p:sp>
      <p:sp>
        <p:nvSpPr>
          <p:cNvPr id="2" name="TextBox 1">
            <a:extLst>
              <a:ext uri="{FF2B5EF4-FFF2-40B4-BE49-F238E27FC236}">
                <a16:creationId xmlns:a16="http://schemas.microsoft.com/office/drawing/2014/main" id="{3614B01F-FCCA-2980-8B95-40E04A95E801}"/>
              </a:ext>
            </a:extLst>
          </p:cNvPr>
          <p:cNvSpPr txBox="1"/>
          <p:nvPr/>
        </p:nvSpPr>
        <p:spPr>
          <a:xfrm>
            <a:off x="2068402" y="3222700"/>
            <a:ext cx="1828800" cy="276999"/>
          </a:xfrm>
          <a:prstGeom prst="rect">
            <a:avLst/>
          </a:prstGeom>
          <a:noFill/>
        </p:spPr>
        <p:txBody>
          <a:bodyPr wrap="square" rtlCol="0">
            <a:spAutoFit/>
          </a:bodyPr>
          <a:lstStyle/>
          <a:p>
            <a:pPr algn="l"/>
            <a:r>
              <a:rPr lang="en-IN" sz="1200" dirty="0">
                <a:latin typeface="Times New Roman" panose="02020603050405020304" pitchFamily="18" charset="0"/>
                <a:cs typeface="Times New Roman" panose="02020603050405020304" pitchFamily="18" charset="0"/>
              </a:rPr>
              <a:t>Figure 2</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184" y="622254"/>
            <a:ext cx="10851930" cy="520745"/>
          </a:xfrm>
        </p:spPr>
        <p:txBody>
          <a:bodyPr>
            <a:noAutofit/>
          </a:bodyPr>
          <a:lstStyle/>
          <a:p>
            <a:pPr marL="0" indent="0" algn="ctr">
              <a:buNone/>
            </a:pPr>
            <a:r>
              <a:rPr lang="en-IN" sz="1600" b="1" u="sng" dirty="0">
                <a:solidFill>
                  <a:srgbClr val="002060"/>
                </a:solidFill>
                <a:latin typeface="Times New Roman" panose="02020603050405020304" pitchFamily="18" charset="0"/>
                <a:cs typeface="Times New Roman" panose="02020603050405020304" pitchFamily="18" charset="0"/>
              </a:rPr>
              <a:t>ITEMS BEING TRADED</a:t>
            </a:r>
          </a:p>
        </p:txBody>
      </p:sp>
      <p:sp>
        <p:nvSpPr>
          <p:cNvPr id="2" name="TextBox 1">
            <a:extLst>
              <a:ext uri="{FF2B5EF4-FFF2-40B4-BE49-F238E27FC236}">
                <a16:creationId xmlns:a16="http://schemas.microsoft.com/office/drawing/2014/main" id="{0E9A5E3C-964A-3958-8856-C6574B8314D0}"/>
              </a:ext>
            </a:extLst>
          </p:cNvPr>
          <p:cNvSpPr txBox="1"/>
          <p:nvPr/>
        </p:nvSpPr>
        <p:spPr>
          <a:xfrm>
            <a:off x="859971" y="1017436"/>
            <a:ext cx="10559143" cy="5737596"/>
          </a:xfrm>
          <a:prstGeom prst="rect">
            <a:avLst/>
          </a:prstGeom>
          <a:noFill/>
        </p:spPr>
        <p:txBody>
          <a:bodyPr wrap="square" rtlCol="0">
            <a:spAutoFit/>
          </a:bodyPr>
          <a:lstStyle/>
          <a:p>
            <a:pPr marL="342900" indent="-342900" algn="just">
              <a:lnSpc>
                <a:spcPct val="150000"/>
              </a:lnSpc>
              <a:buFont typeface="+mj-lt"/>
              <a:buAutoNum type="arabicPeriod"/>
            </a:pPr>
            <a:r>
              <a:rPr lang="en-IN" sz="1400" dirty="0">
                <a:latin typeface="Times New Roman" panose="02020603050405020304" pitchFamily="18" charset="0"/>
                <a:cs typeface="Times New Roman" panose="02020603050405020304" pitchFamily="18" charset="0"/>
              </a:rPr>
              <a:t>IVORY</a:t>
            </a:r>
          </a:p>
          <a:p>
            <a:pPr marL="342900" indent="-342900" algn="just">
              <a:lnSpc>
                <a:spcPct val="150000"/>
              </a:lnSpc>
              <a:buFont typeface="+mj-lt"/>
              <a:buAutoNum type="arabicPeriod"/>
            </a:pPr>
            <a:endParaRPr lang="en-IN" sz="14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endParaRPr lang="en-IN" sz="14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endParaRPr lang="en-IN" sz="14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endParaRPr lang="en-IN" sz="14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endParaRPr lang="en-IN" sz="14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endParaRPr lang="en-IN" sz="14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endParaRPr lang="en-IN" sz="1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Elephants are being hunted for their ivory ( Tusks ). Ivory is viewed as a material of elegance and bought by people to show their </a:t>
            </a:r>
            <a:r>
              <a:rPr lang="en-IN" sz="1400" dirty="0" err="1">
                <a:latin typeface="Times New Roman" panose="02020603050405020304" pitchFamily="18" charset="0"/>
                <a:cs typeface="Times New Roman" panose="02020603050405020304" pitchFamily="18" charset="0"/>
              </a:rPr>
              <a:t>higger</a:t>
            </a:r>
            <a:r>
              <a:rPr lang="en-IN" sz="1400" dirty="0">
                <a:latin typeface="Times New Roman" panose="02020603050405020304" pitchFamily="18" charset="0"/>
                <a:cs typeface="Times New Roman" panose="02020603050405020304" pitchFamily="18" charset="0"/>
              </a:rPr>
              <a:t> status levels.</a:t>
            </a:r>
          </a:p>
          <a:p>
            <a:pPr marL="342900" indent="-342900" algn="just">
              <a:lnSpc>
                <a:spcPct val="1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Ivories are also wanted for making Jewels, Ornaments , Chess pieces and Piano keys.</a:t>
            </a:r>
          </a:p>
          <a:p>
            <a:pPr marL="342900" indent="-342900" algn="just">
              <a:lnSpc>
                <a:spcPct val="1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Traditional Chinese medicine uses both elephant skin and ivory in making medicinal products even though it’s proved to have no medicinal qualities.</a:t>
            </a:r>
          </a:p>
          <a:p>
            <a:pPr marL="342900" indent="-342900" algn="just">
              <a:lnSpc>
                <a:spcPct val="1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In China, Ivory trade has made illegal in 2017 but still about 70% of the ivory products are said to be purchased by Chinese.</a:t>
            </a:r>
          </a:p>
          <a:p>
            <a:pPr marL="342900" indent="-342900" algn="just">
              <a:lnSpc>
                <a:spcPct val="1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1 Gram of ivory is sold between $50 to $100 in </a:t>
            </a:r>
            <a:r>
              <a:rPr lang="en-IN" sz="1400" dirty="0" err="1">
                <a:latin typeface="Times New Roman" panose="02020603050405020304" pitchFamily="18" charset="0"/>
                <a:cs typeface="Times New Roman" panose="02020603050405020304" pitchFamily="18" charset="0"/>
              </a:rPr>
              <a:t>blackmarket</a:t>
            </a:r>
            <a:endParaRPr lang="en-IN" sz="1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5D57AB4-A460-56EE-77B4-864429C33003}"/>
              </a:ext>
            </a:extLst>
          </p:cNvPr>
          <p:cNvPicPr>
            <a:picLocks noChangeAspect="1"/>
          </p:cNvPicPr>
          <p:nvPr/>
        </p:nvPicPr>
        <p:blipFill>
          <a:blip r:embed="rId2"/>
          <a:stretch>
            <a:fillRect/>
          </a:stretch>
        </p:blipFill>
        <p:spPr>
          <a:xfrm>
            <a:off x="1950100" y="1704426"/>
            <a:ext cx="2721427" cy="1828799"/>
          </a:xfrm>
          <a:prstGeom prst="rect">
            <a:avLst/>
          </a:prstGeom>
        </p:spPr>
      </p:pic>
      <p:sp>
        <p:nvSpPr>
          <p:cNvPr id="4" name="TextBox 3">
            <a:extLst>
              <a:ext uri="{FF2B5EF4-FFF2-40B4-BE49-F238E27FC236}">
                <a16:creationId xmlns:a16="http://schemas.microsoft.com/office/drawing/2014/main" id="{9175B761-C76F-07AC-E29E-28F5FBAAAE52}"/>
              </a:ext>
            </a:extLst>
          </p:cNvPr>
          <p:cNvSpPr txBox="1"/>
          <p:nvPr/>
        </p:nvSpPr>
        <p:spPr>
          <a:xfrm>
            <a:off x="2842727" y="3533517"/>
            <a:ext cx="1828800" cy="276999"/>
          </a:xfrm>
          <a:prstGeom prst="rect">
            <a:avLst/>
          </a:prstGeom>
          <a:noFill/>
        </p:spPr>
        <p:txBody>
          <a:bodyPr wrap="square" rtlCol="0">
            <a:spAutoFit/>
          </a:bodyPr>
          <a:lstStyle/>
          <a:p>
            <a:pPr algn="l"/>
            <a:r>
              <a:rPr lang="en-IN" sz="1200" dirty="0">
                <a:latin typeface="Times New Roman" panose="02020603050405020304" pitchFamily="18" charset="0"/>
                <a:cs typeface="Times New Roman" panose="02020603050405020304" pitchFamily="18" charset="0"/>
              </a:rPr>
              <a:t>Figure 3</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noGrp="1"/>
          </p:cNvSpPr>
          <p:nvPr>
            <p:ph idx="1"/>
          </p:nvPr>
        </p:nvSpPr>
        <p:spPr>
          <a:xfrm>
            <a:off x="846515" y="1020308"/>
            <a:ext cx="10943877" cy="5013114"/>
          </a:xfrm>
          <a:prstGeom prst="rect">
            <a:avLst/>
          </a:prstGeom>
        </p:spPr>
        <p:txBody>
          <a:bodyPr vert="horz" lIns="0" tIns="45720" rIns="0" bIns="45720" rtlCol="0">
            <a:noAutofit/>
          </a:bodyPr>
          <a:lstStyle>
            <a:lvl1pPr marL="342900" indent="-274320" algn="l" defTabSz="914400"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950" indent="-274320" algn="l" defTabSz="914400"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3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600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4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6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8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90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6200" indent="-274320" algn="l" defTabSz="914400"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a:lstStyle>
          <a:p>
            <a:pPr indent="-342900" algn="just">
              <a:lnSpc>
                <a:spcPct val="150000"/>
              </a:lnSpc>
              <a:buClr>
                <a:schemeClr val="tx1"/>
              </a:buClr>
              <a:buAutoNum type="arabicPeriod" startAt="2"/>
            </a:pPr>
            <a:r>
              <a:rPr lang="en-IN" sz="1400" dirty="0">
                <a:latin typeface="Times New Roman" panose="02020603050405020304" pitchFamily="18" charset="0"/>
                <a:cs typeface="Times New Roman" panose="02020603050405020304" pitchFamily="18" charset="0"/>
              </a:rPr>
              <a:t>TIGER AND RHINO ( SKIN AND BONE )</a:t>
            </a:r>
          </a:p>
          <a:p>
            <a:pPr marL="514350" indent="-514350" algn="just">
              <a:lnSpc>
                <a:spcPct val="150000"/>
              </a:lnSpc>
              <a:buClr>
                <a:schemeClr val="tx1"/>
              </a:buClr>
              <a:buAutoNum type="arabicPeriod" startAt="2"/>
            </a:pPr>
            <a:endParaRPr lang="en-IN" sz="1400" dirty="0">
              <a:latin typeface="Times New Roman" panose="02020603050405020304" pitchFamily="18" charset="0"/>
              <a:cs typeface="Times New Roman" panose="02020603050405020304" pitchFamily="18" charset="0"/>
            </a:endParaRPr>
          </a:p>
          <a:p>
            <a:pPr marL="514350" indent="-514350" algn="just">
              <a:lnSpc>
                <a:spcPct val="150000"/>
              </a:lnSpc>
              <a:buClr>
                <a:schemeClr val="tx1"/>
              </a:buClr>
              <a:buAutoNum type="arabicPeriod" startAt="2"/>
            </a:pPr>
            <a:endParaRPr lang="en-IN" sz="1400" dirty="0">
              <a:latin typeface="Times New Roman" panose="02020603050405020304" pitchFamily="18" charset="0"/>
              <a:cs typeface="Times New Roman" panose="02020603050405020304" pitchFamily="18" charset="0"/>
            </a:endParaRPr>
          </a:p>
          <a:p>
            <a:pPr marL="514350" indent="-514350" algn="just">
              <a:lnSpc>
                <a:spcPct val="150000"/>
              </a:lnSpc>
              <a:buClr>
                <a:schemeClr val="tx1"/>
              </a:buClr>
              <a:buAutoNum type="arabicPeriod" startAt="2"/>
            </a:pPr>
            <a:endParaRPr lang="en-IN" sz="1400" dirty="0">
              <a:latin typeface="Times New Roman" panose="02020603050405020304" pitchFamily="18" charset="0"/>
              <a:cs typeface="Times New Roman" panose="02020603050405020304" pitchFamily="18" charset="0"/>
            </a:endParaRPr>
          </a:p>
          <a:p>
            <a:pPr marL="514350" indent="-514350" algn="just">
              <a:lnSpc>
                <a:spcPct val="150000"/>
              </a:lnSpc>
              <a:buClr>
                <a:schemeClr val="tx1"/>
              </a:buClr>
              <a:buAutoNum type="arabicPeriod" startAt="2"/>
            </a:pPr>
            <a:endParaRPr lang="en-IN" sz="1400" dirty="0">
              <a:latin typeface="Times New Roman" panose="02020603050405020304" pitchFamily="18" charset="0"/>
              <a:cs typeface="Times New Roman" panose="02020603050405020304" pitchFamily="18" charset="0"/>
            </a:endParaRPr>
          </a:p>
          <a:p>
            <a:pPr marL="514350" indent="-514350" algn="just">
              <a:lnSpc>
                <a:spcPct val="150000"/>
              </a:lnSpc>
              <a:buClr>
                <a:schemeClr val="tx1"/>
              </a:buClr>
              <a:buAutoNum type="arabicPeriod" startAt="2"/>
            </a:pPr>
            <a:endParaRPr lang="en-IN" sz="2800" dirty="0">
              <a:latin typeface="Times New Roman" panose="02020603050405020304" pitchFamily="18" charset="0"/>
              <a:cs typeface="Times New Roman" panose="02020603050405020304" pitchFamily="18" charset="0"/>
            </a:endParaRPr>
          </a:p>
          <a:p>
            <a:pPr marL="342900" indent="-342900" algn="just">
              <a:lnSpc>
                <a:spcPct val="150000"/>
              </a:lnSpc>
              <a:buClr>
                <a:schemeClr val="tx1"/>
              </a:buClr>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p>
            <a:pPr marL="342900" indent="-342900" algn="just">
              <a:lnSpc>
                <a:spcPct val="150000"/>
              </a:lnSpc>
              <a:buClr>
                <a:schemeClr val="tx1"/>
              </a:buCl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Tiger bone and Rhino bone is used in Traditional Chinese medicine and tiger bone is also used to make a beverage called Tiger Bone Wine.</a:t>
            </a:r>
          </a:p>
          <a:p>
            <a:pPr marL="342900" indent="-342900" algn="just">
              <a:lnSpc>
                <a:spcPct val="150000"/>
              </a:lnSpc>
              <a:buClr>
                <a:schemeClr val="tx1"/>
              </a:buCl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Tiger skins are used as Rugs</a:t>
            </a:r>
          </a:p>
          <a:p>
            <a:pPr marL="342900" indent="-342900" algn="just">
              <a:lnSpc>
                <a:spcPct val="150000"/>
              </a:lnSpc>
              <a:buClr>
                <a:schemeClr val="tx1"/>
              </a:buCl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Tiger skin and Rhino horn are used as a decorative display product to show wealth.</a:t>
            </a:r>
          </a:p>
          <a:p>
            <a:pPr marL="342900" indent="-342900" algn="just">
              <a:lnSpc>
                <a:spcPct val="150000"/>
              </a:lnSpc>
              <a:buClr>
                <a:schemeClr val="tx1"/>
              </a:buCl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Population of tigers in India has reduced due to poaching and smuggling of tiger skin.</a:t>
            </a:r>
          </a:p>
          <a:p>
            <a:pPr marL="342900" indent="-342900" algn="just">
              <a:lnSpc>
                <a:spcPct val="150000"/>
              </a:lnSpc>
              <a:buClr>
                <a:schemeClr val="tx1"/>
              </a:buClr>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Price of a tiger skin values </a:t>
            </a:r>
            <a:r>
              <a:rPr lang="en-IN" sz="1400" dirty="0" err="1">
                <a:latin typeface="Times New Roman" panose="02020603050405020304" pitchFamily="18" charset="0"/>
                <a:cs typeface="Times New Roman" panose="02020603050405020304" pitchFamily="18" charset="0"/>
              </a:rPr>
              <a:t>upto</a:t>
            </a:r>
            <a:r>
              <a:rPr lang="en-IN" sz="1400" dirty="0">
                <a:latin typeface="Times New Roman" panose="02020603050405020304" pitchFamily="18" charset="0"/>
                <a:cs typeface="Times New Roman" panose="02020603050405020304" pitchFamily="18" charset="0"/>
              </a:rPr>
              <a:t> Rs6 .5 lakhs at minimum and Asian Rhino horn worth $400,000 per kg in </a:t>
            </a:r>
            <a:r>
              <a:rPr lang="en-IN" sz="1400" dirty="0" err="1">
                <a:latin typeface="Times New Roman" panose="02020603050405020304" pitchFamily="18" charset="0"/>
                <a:cs typeface="Times New Roman" panose="02020603050405020304" pitchFamily="18" charset="0"/>
              </a:rPr>
              <a:t>blackmarket</a:t>
            </a:r>
            <a:r>
              <a:rPr lang="en-IN" sz="1400" dirty="0">
                <a:latin typeface="Times New Roman" panose="02020603050405020304" pitchFamily="18" charset="0"/>
                <a:cs typeface="Times New Roman" panose="02020603050405020304" pitchFamily="18" charset="0"/>
              </a:rPr>
              <a:t>.</a:t>
            </a:r>
          </a:p>
          <a:p>
            <a:pPr algn="just">
              <a:buClr>
                <a:schemeClr val="tx1"/>
              </a:buClr>
              <a:buFont typeface="Arial" panose="020B0604020202020204" pitchFamily="34" charset="0"/>
              <a:buChar char="•"/>
            </a:pPr>
            <a:endParaRPr lang="en-IN" sz="2400" dirty="0"/>
          </a:p>
        </p:txBody>
      </p:sp>
      <p:pic>
        <p:nvPicPr>
          <p:cNvPr id="7" name="Picture 6">
            <a:extLst>
              <a:ext uri="{FF2B5EF4-FFF2-40B4-BE49-F238E27FC236}">
                <a16:creationId xmlns:a16="http://schemas.microsoft.com/office/drawing/2014/main" id="{9F362C76-D281-6FC7-55A9-839EF61B20D1}"/>
              </a:ext>
            </a:extLst>
          </p:cNvPr>
          <p:cNvPicPr>
            <a:picLocks noChangeAspect="1"/>
          </p:cNvPicPr>
          <p:nvPr/>
        </p:nvPicPr>
        <p:blipFill>
          <a:blip r:embed="rId2"/>
          <a:stretch>
            <a:fillRect/>
          </a:stretch>
        </p:blipFill>
        <p:spPr>
          <a:xfrm>
            <a:off x="1565114" y="1766888"/>
            <a:ext cx="3768045" cy="2260827"/>
          </a:xfrm>
          <a:prstGeom prst="rect">
            <a:avLst/>
          </a:prstGeom>
        </p:spPr>
      </p:pic>
      <p:pic>
        <p:nvPicPr>
          <p:cNvPr id="9" name="Picture 8">
            <a:extLst>
              <a:ext uri="{FF2B5EF4-FFF2-40B4-BE49-F238E27FC236}">
                <a16:creationId xmlns:a16="http://schemas.microsoft.com/office/drawing/2014/main" id="{C1FCFF0A-3A7A-35EF-616C-7DF6D135CCC3}"/>
              </a:ext>
            </a:extLst>
          </p:cNvPr>
          <p:cNvPicPr>
            <a:picLocks noChangeAspect="1"/>
          </p:cNvPicPr>
          <p:nvPr/>
        </p:nvPicPr>
        <p:blipFill>
          <a:blip r:embed="rId3"/>
          <a:stretch>
            <a:fillRect/>
          </a:stretch>
        </p:blipFill>
        <p:spPr>
          <a:xfrm>
            <a:off x="7522776" y="1766888"/>
            <a:ext cx="3104110" cy="2260827"/>
          </a:xfrm>
          <a:prstGeom prst="rect">
            <a:avLst/>
          </a:prstGeom>
        </p:spPr>
      </p:pic>
      <p:sp>
        <p:nvSpPr>
          <p:cNvPr id="2" name="TextBox 1">
            <a:extLst>
              <a:ext uri="{FF2B5EF4-FFF2-40B4-BE49-F238E27FC236}">
                <a16:creationId xmlns:a16="http://schemas.microsoft.com/office/drawing/2014/main" id="{7D9F3B41-6096-DB86-35D0-9DCD3E23FF25}"/>
              </a:ext>
            </a:extLst>
          </p:cNvPr>
          <p:cNvSpPr txBox="1"/>
          <p:nvPr/>
        </p:nvSpPr>
        <p:spPr>
          <a:xfrm>
            <a:off x="5513567" y="2758801"/>
            <a:ext cx="1828800" cy="276999"/>
          </a:xfrm>
          <a:prstGeom prst="rect">
            <a:avLst/>
          </a:prstGeom>
          <a:noFill/>
        </p:spPr>
        <p:txBody>
          <a:bodyPr wrap="square" rtlCol="0">
            <a:spAutoFit/>
          </a:bodyPr>
          <a:lstStyle/>
          <a:p>
            <a:pPr algn="l"/>
            <a:r>
              <a:rPr lang="en-IN" sz="1200" dirty="0">
                <a:latin typeface="Times New Roman" panose="02020603050405020304" pitchFamily="18" charset="0"/>
                <a:cs typeface="Times New Roman" panose="02020603050405020304" pitchFamily="18" charset="0"/>
              </a:rPr>
              <a:t>Figure 4</a:t>
            </a:r>
            <a:endParaRPr lang="en-US"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8C6C131-3F41-0FCB-2B59-39C94EBEEF03}"/>
              </a:ext>
            </a:extLst>
          </p:cNvPr>
          <p:cNvSpPr txBox="1"/>
          <p:nvPr/>
        </p:nvSpPr>
        <p:spPr>
          <a:xfrm>
            <a:off x="10807295" y="2758801"/>
            <a:ext cx="1828800" cy="276999"/>
          </a:xfrm>
          <a:prstGeom prst="rect">
            <a:avLst/>
          </a:prstGeom>
          <a:noFill/>
        </p:spPr>
        <p:txBody>
          <a:bodyPr wrap="square" rtlCol="0">
            <a:spAutoFit/>
          </a:bodyPr>
          <a:lstStyle/>
          <a:p>
            <a:pPr algn="l"/>
            <a:r>
              <a:rPr lang="en-IN" sz="1200" dirty="0">
                <a:latin typeface="Times New Roman" panose="02020603050405020304" pitchFamily="18" charset="0"/>
                <a:cs typeface="Times New Roman" panose="02020603050405020304" pitchFamily="18" charset="0"/>
              </a:rPr>
              <a:t>Figure 5</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0857" y="1023257"/>
            <a:ext cx="10450285" cy="5083629"/>
          </a:xfrm>
        </p:spPr>
        <p:txBody>
          <a:bodyPr>
            <a:normAutofit fontScale="85000" lnSpcReduction="20000"/>
          </a:bodyPr>
          <a:lstStyle/>
          <a:p>
            <a:pPr marL="68580" indent="0" algn="just">
              <a:lnSpc>
                <a:spcPct val="170000"/>
              </a:lnSpc>
              <a:buNone/>
            </a:pPr>
            <a:r>
              <a:rPr lang="en-IN" sz="1400" dirty="0">
                <a:latin typeface="Times New Roman" panose="02020603050405020304" pitchFamily="18" charset="0"/>
                <a:cs typeface="Times New Roman" panose="02020603050405020304" pitchFamily="18" charset="0"/>
              </a:rPr>
              <a:t>3</a:t>
            </a:r>
            <a:r>
              <a:rPr lang="en-IN" sz="1500" dirty="0">
                <a:latin typeface="Times New Roman" panose="02020603050405020304" pitchFamily="18" charset="0"/>
                <a:cs typeface="Times New Roman" panose="02020603050405020304" pitchFamily="18" charset="0"/>
              </a:rPr>
              <a:t>.     SANDALWOOD</a:t>
            </a:r>
          </a:p>
          <a:p>
            <a:pPr algn="just">
              <a:lnSpc>
                <a:spcPct val="170000"/>
              </a:lnSpc>
            </a:pPr>
            <a:endParaRPr lang="en-IN" sz="1400" dirty="0">
              <a:latin typeface="Times New Roman" panose="02020603050405020304" pitchFamily="18" charset="0"/>
              <a:cs typeface="Times New Roman" panose="02020603050405020304" pitchFamily="18" charset="0"/>
            </a:endParaRPr>
          </a:p>
          <a:p>
            <a:pPr algn="just">
              <a:lnSpc>
                <a:spcPct val="170000"/>
              </a:lnSpc>
              <a:buClr>
                <a:schemeClr val="tx1"/>
              </a:buClr>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p>
            <a:pPr algn="just">
              <a:lnSpc>
                <a:spcPct val="170000"/>
              </a:lnSpc>
              <a:buClr>
                <a:schemeClr val="tx1"/>
              </a:buClr>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p>
            <a:pPr algn="just">
              <a:lnSpc>
                <a:spcPct val="170000"/>
              </a:lnSpc>
              <a:buClr>
                <a:schemeClr val="tx1"/>
              </a:buClr>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p>
            <a:pPr algn="just">
              <a:lnSpc>
                <a:spcPct val="170000"/>
              </a:lnSpc>
              <a:buClr>
                <a:schemeClr val="tx1"/>
              </a:buClr>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p>
            <a:pPr algn="just">
              <a:lnSpc>
                <a:spcPct val="170000"/>
              </a:lnSpc>
              <a:buClr>
                <a:schemeClr val="tx1"/>
              </a:buClr>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p>
            <a:pPr algn="just">
              <a:lnSpc>
                <a:spcPct val="170000"/>
              </a:lnSpc>
              <a:buClr>
                <a:schemeClr val="tx1"/>
              </a:buClr>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p>
            <a:pPr algn="just">
              <a:lnSpc>
                <a:spcPct val="170000"/>
              </a:lnSpc>
              <a:buClr>
                <a:schemeClr val="tx1"/>
              </a:buClr>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Sandalwood is being smuggled to make high end </a:t>
            </a:r>
            <a:r>
              <a:rPr lang="en-IN" sz="1500" dirty="0" err="1">
                <a:latin typeface="Times New Roman" panose="02020603050405020304" pitchFamily="18" charset="0"/>
                <a:cs typeface="Times New Roman" panose="02020603050405020304" pitchFamily="18" charset="0"/>
              </a:rPr>
              <a:t>furnitures</a:t>
            </a:r>
            <a:endParaRPr lang="en-IN" sz="1500" dirty="0">
              <a:latin typeface="Times New Roman" panose="02020603050405020304" pitchFamily="18" charset="0"/>
              <a:cs typeface="Times New Roman" panose="02020603050405020304" pitchFamily="18" charset="0"/>
            </a:endParaRPr>
          </a:p>
          <a:p>
            <a:pPr algn="just">
              <a:lnSpc>
                <a:spcPct val="170000"/>
              </a:lnSpc>
              <a:buClr>
                <a:schemeClr val="tx1"/>
              </a:buClr>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They are also useful in making tonics to cure chronic dysentery and diabetes.</a:t>
            </a:r>
          </a:p>
          <a:p>
            <a:pPr algn="just">
              <a:lnSpc>
                <a:spcPct val="170000"/>
              </a:lnSpc>
              <a:buClr>
                <a:schemeClr val="tx1"/>
              </a:buClr>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Sandalwood smuggling is happening in a large scale at Andhra </a:t>
            </a:r>
            <a:r>
              <a:rPr lang="en-IN" sz="1500" dirty="0" err="1">
                <a:latin typeface="Times New Roman" panose="02020603050405020304" pitchFamily="18" charset="0"/>
                <a:cs typeface="Times New Roman" panose="02020603050405020304" pitchFamily="18" charset="0"/>
              </a:rPr>
              <a:t>pradesh</a:t>
            </a:r>
            <a:r>
              <a:rPr lang="en-IN" sz="1500" dirty="0">
                <a:latin typeface="Times New Roman" panose="02020603050405020304" pitchFamily="18" charset="0"/>
                <a:cs typeface="Times New Roman" panose="02020603050405020304" pitchFamily="18" charset="0"/>
              </a:rPr>
              <a:t> and they value </a:t>
            </a:r>
            <a:r>
              <a:rPr lang="en-IN" sz="1500" dirty="0" err="1">
                <a:latin typeface="Times New Roman" panose="02020603050405020304" pitchFamily="18" charset="0"/>
                <a:cs typeface="Times New Roman" panose="02020603050405020304" pitchFamily="18" charset="0"/>
              </a:rPr>
              <a:t>upto</a:t>
            </a:r>
            <a:r>
              <a:rPr lang="en-IN" sz="1500" dirty="0">
                <a:latin typeface="Times New Roman" panose="02020603050405020304" pitchFamily="18" charset="0"/>
                <a:cs typeface="Times New Roman" panose="02020603050405020304" pitchFamily="18" charset="0"/>
              </a:rPr>
              <a:t> Rs10 crore for a ton in countries like China, Hong Kong.</a:t>
            </a:r>
          </a:p>
          <a:p>
            <a:pPr algn="just">
              <a:lnSpc>
                <a:spcPct val="170000"/>
              </a:lnSpc>
              <a:buClr>
                <a:schemeClr val="tx1"/>
              </a:buClr>
              <a:buFont typeface="Arial" panose="020B0604020202020204" pitchFamily="34" charset="0"/>
              <a:buChar char="•"/>
            </a:pPr>
            <a:endParaRPr lang="en-IN" sz="1500" dirty="0">
              <a:latin typeface="Times New Roman" panose="02020603050405020304" pitchFamily="18" charset="0"/>
              <a:cs typeface="Times New Roman" panose="02020603050405020304" pitchFamily="18" charset="0"/>
            </a:endParaRPr>
          </a:p>
          <a:p>
            <a:pPr marL="411480" indent="-342900" algn="just">
              <a:lnSpc>
                <a:spcPct val="170000"/>
              </a:lnSpc>
              <a:buClr>
                <a:schemeClr val="tx1"/>
              </a:buClr>
              <a:buAutoNum type="arabicPeriod" startAt="4"/>
            </a:pPr>
            <a:r>
              <a:rPr lang="en-IN" sz="1500" dirty="0">
                <a:latin typeface="Times New Roman" panose="02020603050405020304" pitchFamily="18" charset="0"/>
                <a:cs typeface="Times New Roman" panose="02020603050405020304" pitchFamily="18" charset="0"/>
              </a:rPr>
              <a:t>OTHER ITEMS</a:t>
            </a:r>
          </a:p>
          <a:p>
            <a:pPr algn="just">
              <a:lnSpc>
                <a:spcPct val="170000"/>
              </a:lnSpc>
              <a:buClr>
                <a:schemeClr val="tx1"/>
              </a:buClr>
              <a:buFont typeface="Arial" panose="020B0604020202020204" pitchFamily="34" charset="0"/>
              <a:buChar char="•"/>
            </a:pPr>
            <a:r>
              <a:rPr lang="en-IN" sz="1500" dirty="0">
                <a:latin typeface="Times New Roman" panose="02020603050405020304" pitchFamily="18" charset="0"/>
                <a:cs typeface="Times New Roman" panose="02020603050405020304" pitchFamily="18" charset="0"/>
              </a:rPr>
              <a:t>Some of the other wildlife products being smuggled are Pangolin scales, Bear bile juice, Rosewood, Snow Leopard, and </a:t>
            </a:r>
            <a:r>
              <a:rPr lang="en-IN" sz="1500" dirty="0" err="1">
                <a:latin typeface="Times New Roman" panose="02020603050405020304" pitchFamily="18" charset="0"/>
                <a:cs typeface="Times New Roman" panose="02020603050405020304" pitchFamily="18" charset="0"/>
              </a:rPr>
              <a:t>Nilgiri</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Tahr</a:t>
            </a:r>
            <a:r>
              <a:rPr lang="en-IN" sz="1500" dirty="0">
                <a:latin typeface="Times New Roman" panose="02020603050405020304" pitchFamily="18" charset="0"/>
                <a:cs typeface="Times New Roman" panose="02020603050405020304" pitchFamily="18" charset="0"/>
              </a:rPr>
              <a:t>, etc </a:t>
            </a:r>
          </a:p>
          <a:p>
            <a:pPr marL="411480" indent="-342900" algn="just">
              <a:lnSpc>
                <a:spcPct val="170000"/>
              </a:lnSpc>
              <a:buClr>
                <a:schemeClr val="tx1"/>
              </a:buClr>
              <a:buAutoNum type="arabicPeriod" startAt="3"/>
            </a:pPr>
            <a:endParaRPr lang="en-IN"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BDC9573-D3FE-7471-02FB-64D080B59126}"/>
              </a:ext>
            </a:extLst>
          </p:cNvPr>
          <p:cNvPicPr>
            <a:picLocks noChangeAspect="1"/>
          </p:cNvPicPr>
          <p:nvPr/>
        </p:nvPicPr>
        <p:blipFill>
          <a:blip r:embed="rId2"/>
          <a:stretch>
            <a:fillRect/>
          </a:stretch>
        </p:blipFill>
        <p:spPr>
          <a:xfrm>
            <a:off x="1716541" y="1659391"/>
            <a:ext cx="3421517" cy="1921420"/>
          </a:xfrm>
          <a:prstGeom prst="rect">
            <a:avLst/>
          </a:prstGeom>
        </p:spPr>
      </p:pic>
      <p:sp>
        <p:nvSpPr>
          <p:cNvPr id="2" name="TextBox 1">
            <a:extLst>
              <a:ext uri="{FF2B5EF4-FFF2-40B4-BE49-F238E27FC236}">
                <a16:creationId xmlns:a16="http://schemas.microsoft.com/office/drawing/2014/main" id="{68ABEEA7-8691-D109-1221-11973B34FC4D}"/>
              </a:ext>
            </a:extLst>
          </p:cNvPr>
          <p:cNvSpPr txBox="1"/>
          <p:nvPr/>
        </p:nvSpPr>
        <p:spPr>
          <a:xfrm>
            <a:off x="5185675" y="2514600"/>
            <a:ext cx="1828800" cy="276999"/>
          </a:xfrm>
          <a:prstGeom prst="rect">
            <a:avLst/>
          </a:prstGeom>
          <a:noFill/>
        </p:spPr>
        <p:txBody>
          <a:bodyPr wrap="square" rtlCol="0">
            <a:spAutoFit/>
          </a:bodyPr>
          <a:lstStyle/>
          <a:p>
            <a:pPr algn="l"/>
            <a:r>
              <a:rPr lang="en-IN" sz="1200" dirty="0">
                <a:latin typeface="Times New Roman" panose="02020603050405020304" pitchFamily="18" charset="0"/>
                <a:cs typeface="Times New Roman" panose="02020603050405020304" pitchFamily="18" charset="0"/>
              </a:rPr>
              <a:t>Figure 6</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77775E8-4343-3A56-6FA4-B3AD0269AD7E}"/>
              </a:ext>
            </a:extLst>
          </p:cNvPr>
          <p:cNvSpPr txBox="1"/>
          <p:nvPr/>
        </p:nvSpPr>
        <p:spPr>
          <a:xfrm>
            <a:off x="751114" y="914400"/>
            <a:ext cx="10428515" cy="2361993"/>
          </a:xfrm>
          <a:prstGeom prst="rect">
            <a:avLst/>
          </a:prstGeom>
          <a:noFill/>
        </p:spPr>
        <p:txBody>
          <a:bodyPr wrap="square" rtlCol="0">
            <a:spAutoFit/>
          </a:bodyPr>
          <a:lstStyle/>
          <a:p>
            <a:pPr algn="ctr">
              <a:lnSpc>
                <a:spcPct val="150000"/>
              </a:lnSpc>
            </a:pPr>
            <a:r>
              <a:rPr lang="en-IN" sz="1600" b="1" u="sng" dirty="0">
                <a:solidFill>
                  <a:srgbClr val="002060"/>
                </a:solidFill>
                <a:latin typeface="Times New Roman" panose="02020603050405020304" pitchFamily="18" charset="0"/>
                <a:cs typeface="Times New Roman" panose="02020603050405020304" pitchFamily="18" charset="0"/>
              </a:rPr>
              <a:t>ENDANGERED ANIMALS DUE TO SMUGGLING</a:t>
            </a:r>
          </a:p>
          <a:p>
            <a:pPr algn="just">
              <a:lnSpc>
                <a:spcPct val="150000"/>
              </a:lnSpc>
            </a:pPr>
            <a:endParaRPr lang="en-IN" sz="1400" dirty="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Three of the world’s Rhino species are in endangered conditions due to continuous smuggling of them.</a:t>
            </a:r>
          </a:p>
          <a:p>
            <a:pPr marL="171450" indent="-171450" algn="just">
              <a:lnSpc>
                <a:spcPct val="1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Every year, over 100 tigers are smuggled.</a:t>
            </a:r>
          </a:p>
          <a:p>
            <a:pPr marL="171450" indent="-171450" algn="just">
              <a:lnSpc>
                <a:spcPct val="1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Pangolin is the most smuggled mammal.</a:t>
            </a:r>
          </a:p>
          <a:p>
            <a:pPr marL="171450" indent="-171450" algn="just">
              <a:lnSpc>
                <a:spcPct val="1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Some Shark species are in endangered levels and nearly 100 million sharks are killed per year.</a:t>
            </a:r>
          </a:p>
          <a:p>
            <a:pPr marL="171450" indent="-171450" algn="just">
              <a:lnSpc>
                <a:spcPct val="150000"/>
              </a:lnSpc>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Commercial sale of pigeon meat lead to extinction of Passenger Pigeon.</a:t>
            </a:r>
          </a:p>
        </p:txBody>
      </p:sp>
      <p:pic>
        <p:nvPicPr>
          <p:cNvPr id="8" name="Picture 7">
            <a:extLst>
              <a:ext uri="{FF2B5EF4-FFF2-40B4-BE49-F238E27FC236}">
                <a16:creationId xmlns:a16="http://schemas.microsoft.com/office/drawing/2014/main" id="{C5D7B392-390E-7518-A873-3BAB196D36EA}"/>
              </a:ext>
            </a:extLst>
          </p:cNvPr>
          <p:cNvPicPr>
            <a:picLocks noChangeAspect="1"/>
          </p:cNvPicPr>
          <p:nvPr/>
        </p:nvPicPr>
        <p:blipFill>
          <a:blip r:embed="rId2"/>
          <a:stretch>
            <a:fillRect/>
          </a:stretch>
        </p:blipFill>
        <p:spPr>
          <a:xfrm>
            <a:off x="751114" y="3702175"/>
            <a:ext cx="2079172" cy="1668721"/>
          </a:xfrm>
          <a:prstGeom prst="rect">
            <a:avLst/>
          </a:prstGeom>
        </p:spPr>
      </p:pic>
      <p:pic>
        <p:nvPicPr>
          <p:cNvPr id="10" name="Picture 9">
            <a:extLst>
              <a:ext uri="{FF2B5EF4-FFF2-40B4-BE49-F238E27FC236}">
                <a16:creationId xmlns:a16="http://schemas.microsoft.com/office/drawing/2014/main" id="{B3C08450-19C7-D837-AE2E-96721CE5ACA0}"/>
              </a:ext>
            </a:extLst>
          </p:cNvPr>
          <p:cNvPicPr>
            <a:picLocks noChangeAspect="1"/>
          </p:cNvPicPr>
          <p:nvPr/>
        </p:nvPicPr>
        <p:blipFill>
          <a:blip r:embed="rId3"/>
          <a:stretch>
            <a:fillRect/>
          </a:stretch>
        </p:blipFill>
        <p:spPr>
          <a:xfrm>
            <a:off x="3459277" y="3702176"/>
            <a:ext cx="2428553" cy="1668721"/>
          </a:xfrm>
          <a:prstGeom prst="rect">
            <a:avLst/>
          </a:prstGeom>
        </p:spPr>
      </p:pic>
      <p:pic>
        <p:nvPicPr>
          <p:cNvPr id="12" name="Picture 11">
            <a:extLst>
              <a:ext uri="{FF2B5EF4-FFF2-40B4-BE49-F238E27FC236}">
                <a16:creationId xmlns:a16="http://schemas.microsoft.com/office/drawing/2014/main" id="{2D69580D-E1F1-C9C5-DA10-C9F3C14F8D69}"/>
              </a:ext>
            </a:extLst>
          </p:cNvPr>
          <p:cNvPicPr>
            <a:picLocks noChangeAspect="1"/>
          </p:cNvPicPr>
          <p:nvPr/>
        </p:nvPicPr>
        <p:blipFill>
          <a:blip r:embed="rId4"/>
          <a:stretch>
            <a:fillRect/>
          </a:stretch>
        </p:blipFill>
        <p:spPr>
          <a:xfrm>
            <a:off x="6516821" y="3702177"/>
            <a:ext cx="2512331" cy="1668721"/>
          </a:xfrm>
          <a:prstGeom prst="rect">
            <a:avLst/>
          </a:prstGeom>
        </p:spPr>
      </p:pic>
      <p:pic>
        <p:nvPicPr>
          <p:cNvPr id="14" name="Picture 13">
            <a:extLst>
              <a:ext uri="{FF2B5EF4-FFF2-40B4-BE49-F238E27FC236}">
                <a16:creationId xmlns:a16="http://schemas.microsoft.com/office/drawing/2014/main" id="{C6A35707-E780-D536-EB01-68CF67336960}"/>
              </a:ext>
            </a:extLst>
          </p:cNvPr>
          <p:cNvPicPr>
            <a:picLocks noChangeAspect="1"/>
          </p:cNvPicPr>
          <p:nvPr/>
        </p:nvPicPr>
        <p:blipFill>
          <a:blip r:embed="rId5"/>
          <a:stretch>
            <a:fillRect/>
          </a:stretch>
        </p:blipFill>
        <p:spPr>
          <a:xfrm>
            <a:off x="8370401" y="1709988"/>
            <a:ext cx="2891670" cy="1445835"/>
          </a:xfrm>
          <a:prstGeom prst="rect">
            <a:avLst/>
          </a:prstGeom>
        </p:spPr>
      </p:pic>
      <p:pic>
        <p:nvPicPr>
          <p:cNvPr id="16" name="Picture 15">
            <a:extLst>
              <a:ext uri="{FF2B5EF4-FFF2-40B4-BE49-F238E27FC236}">
                <a16:creationId xmlns:a16="http://schemas.microsoft.com/office/drawing/2014/main" id="{155F2453-629C-238E-0EF5-CB095D520864}"/>
              </a:ext>
            </a:extLst>
          </p:cNvPr>
          <p:cNvPicPr>
            <a:picLocks noChangeAspect="1"/>
          </p:cNvPicPr>
          <p:nvPr/>
        </p:nvPicPr>
        <p:blipFill>
          <a:blip r:embed="rId6"/>
          <a:stretch>
            <a:fillRect/>
          </a:stretch>
        </p:blipFill>
        <p:spPr>
          <a:xfrm>
            <a:off x="9658143" y="3702177"/>
            <a:ext cx="2512331" cy="1884248"/>
          </a:xfrm>
          <a:prstGeom prst="rect">
            <a:avLst/>
          </a:prstGeom>
        </p:spPr>
      </p:pic>
      <p:sp>
        <p:nvSpPr>
          <p:cNvPr id="2" name="TextBox 1">
            <a:extLst>
              <a:ext uri="{FF2B5EF4-FFF2-40B4-BE49-F238E27FC236}">
                <a16:creationId xmlns:a16="http://schemas.microsoft.com/office/drawing/2014/main" id="{28CA23E2-67C4-088C-D5F2-7D477F35CA36}"/>
              </a:ext>
            </a:extLst>
          </p:cNvPr>
          <p:cNvSpPr txBox="1"/>
          <p:nvPr/>
        </p:nvSpPr>
        <p:spPr>
          <a:xfrm>
            <a:off x="9346754" y="3212284"/>
            <a:ext cx="1828800" cy="276999"/>
          </a:xfrm>
          <a:prstGeom prst="rect">
            <a:avLst/>
          </a:prstGeom>
          <a:noFill/>
        </p:spPr>
        <p:txBody>
          <a:bodyPr wrap="square" rtlCol="0">
            <a:spAutoFit/>
          </a:bodyPr>
          <a:lstStyle/>
          <a:p>
            <a:pPr algn="l"/>
            <a:r>
              <a:rPr lang="en-IN" sz="1200" dirty="0">
                <a:latin typeface="Times New Roman" panose="02020603050405020304" pitchFamily="18" charset="0"/>
                <a:cs typeface="Times New Roman" panose="02020603050405020304" pitchFamily="18" charset="0"/>
              </a:rPr>
              <a:t>Figure 7</a:t>
            </a:r>
            <a:endParaRPr lang="en-US" sz="1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45923C5-A08F-B726-D5D4-907518E6DF94}"/>
              </a:ext>
            </a:extLst>
          </p:cNvPr>
          <p:cNvSpPr txBox="1"/>
          <p:nvPr/>
        </p:nvSpPr>
        <p:spPr>
          <a:xfrm>
            <a:off x="1377711" y="5447925"/>
            <a:ext cx="1828800" cy="276999"/>
          </a:xfrm>
          <a:prstGeom prst="rect">
            <a:avLst/>
          </a:prstGeom>
          <a:noFill/>
        </p:spPr>
        <p:txBody>
          <a:bodyPr wrap="square" rtlCol="0">
            <a:spAutoFit/>
          </a:bodyPr>
          <a:lstStyle/>
          <a:p>
            <a:pPr algn="l"/>
            <a:r>
              <a:rPr lang="en-IN" sz="1200" dirty="0">
                <a:latin typeface="Times New Roman" panose="02020603050405020304" pitchFamily="18" charset="0"/>
                <a:cs typeface="Times New Roman" panose="02020603050405020304" pitchFamily="18" charset="0"/>
              </a:rPr>
              <a:t>Figure 8</a:t>
            </a:r>
            <a:endParaRPr lang="en-US"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F4C95A-E871-D070-36B0-D27139AC06CF}"/>
              </a:ext>
            </a:extLst>
          </p:cNvPr>
          <p:cNvSpPr txBox="1"/>
          <p:nvPr/>
        </p:nvSpPr>
        <p:spPr>
          <a:xfrm>
            <a:off x="4267200" y="5447925"/>
            <a:ext cx="1828800" cy="276999"/>
          </a:xfrm>
          <a:prstGeom prst="rect">
            <a:avLst/>
          </a:prstGeom>
          <a:noFill/>
        </p:spPr>
        <p:txBody>
          <a:bodyPr wrap="square" rtlCol="0">
            <a:spAutoFit/>
          </a:bodyPr>
          <a:lstStyle/>
          <a:p>
            <a:pPr algn="l"/>
            <a:r>
              <a:rPr lang="en-IN" sz="1200" dirty="0">
                <a:latin typeface="Times New Roman" panose="02020603050405020304" pitchFamily="18" charset="0"/>
                <a:cs typeface="Times New Roman" panose="02020603050405020304" pitchFamily="18" charset="0"/>
              </a:rPr>
              <a:t>Figure 9</a:t>
            </a:r>
            <a:endParaRPr lang="en-US" sz="1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CAC30A1-0C25-29E8-CBD2-537B5799BF34}"/>
              </a:ext>
            </a:extLst>
          </p:cNvPr>
          <p:cNvSpPr txBox="1"/>
          <p:nvPr/>
        </p:nvSpPr>
        <p:spPr>
          <a:xfrm>
            <a:off x="7366369" y="5447925"/>
            <a:ext cx="1828800" cy="276999"/>
          </a:xfrm>
          <a:prstGeom prst="rect">
            <a:avLst/>
          </a:prstGeom>
          <a:noFill/>
        </p:spPr>
        <p:txBody>
          <a:bodyPr wrap="square" rtlCol="0">
            <a:spAutoFit/>
          </a:bodyPr>
          <a:lstStyle/>
          <a:p>
            <a:pPr algn="l"/>
            <a:r>
              <a:rPr lang="en-IN" sz="1200" dirty="0">
                <a:latin typeface="Times New Roman" panose="02020603050405020304" pitchFamily="18" charset="0"/>
                <a:cs typeface="Times New Roman" panose="02020603050405020304" pitchFamily="18" charset="0"/>
              </a:rPr>
              <a:t>Figure 10</a:t>
            </a:r>
            <a:endParaRPr lang="en-US" sz="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B4530B8-9A9B-CE1F-B828-7EEAB3C71C90}"/>
              </a:ext>
            </a:extLst>
          </p:cNvPr>
          <p:cNvSpPr txBox="1"/>
          <p:nvPr/>
        </p:nvSpPr>
        <p:spPr>
          <a:xfrm>
            <a:off x="10527825" y="5735210"/>
            <a:ext cx="1828800" cy="276999"/>
          </a:xfrm>
          <a:prstGeom prst="rect">
            <a:avLst/>
          </a:prstGeom>
          <a:noFill/>
        </p:spPr>
        <p:txBody>
          <a:bodyPr wrap="square" rtlCol="0">
            <a:spAutoFit/>
          </a:bodyPr>
          <a:lstStyle/>
          <a:p>
            <a:pPr algn="l"/>
            <a:r>
              <a:rPr lang="en-IN" sz="1200" dirty="0">
                <a:latin typeface="Times New Roman" panose="02020603050405020304" pitchFamily="18" charset="0"/>
                <a:cs typeface="Times New Roman" panose="02020603050405020304" pitchFamily="18" charset="0"/>
              </a:rPr>
              <a:t>Figure 11</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09" y="896143"/>
            <a:ext cx="11585575" cy="466165"/>
          </a:xfrm>
        </p:spPr>
        <p:txBody>
          <a:bodyPr>
            <a:normAutofit/>
          </a:bodyPr>
          <a:lstStyle/>
          <a:p>
            <a:pPr algn="ctr"/>
            <a:r>
              <a:rPr lang="en-IN" sz="1600" b="1" u="sng"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INDIA IN WILDLIFE TRADE</a:t>
            </a:r>
          </a:p>
        </p:txBody>
      </p:sp>
      <p:sp>
        <p:nvSpPr>
          <p:cNvPr id="4" name="Content Placeholder 3"/>
          <p:cNvSpPr>
            <a:spLocks noGrp="1"/>
          </p:cNvSpPr>
          <p:nvPr>
            <p:ph idx="1"/>
          </p:nvPr>
        </p:nvSpPr>
        <p:spPr>
          <a:xfrm>
            <a:off x="837403" y="2016759"/>
            <a:ext cx="10517189" cy="4035697"/>
          </a:xfrm>
        </p:spPr>
        <p:txBody>
          <a:bodyPr>
            <a:noAutofit/>
          </a:bodyPr>
          <a:lstStyle/>
          <a:p>
            <a:pPr algn="just">
              <a:lnSpc>
                <a:spcPct val="150000"/>
              </a:lnSpc>
              <a:buClr>
                <a:schemeClr val="tx1"/>
              </a:buClr>
              <a:buFont typeface="Arial" panose="020B0604020202020204" pitchFamily="34" charset="0"/>
              <a:buChar char="•"/>
            </a:pPr>
            <a:r>
              <a:rPr lang="en-US" sz="1400" dirty="0">
                <a:latin typeface="Times New Roman" panose="02020603050405020304" pitchFamily="18" charset="0"/>
                <a:ea typeface="Cambria" panose="02040503050406030204" pitchFamily="18" charset="0"/>
                <a:cs typeface="Times New Roman" panose="02020603050405020304" pitchFamily="18" charset="0"/>
              </a:rPr>
              <a:t>India is a country with vast diversity in plants and animals which results in poaching and smuggling of variety of wildlife items.</a:t>
            </a:r>
          </a:p>
          <a:p>
            <a:pPr algn="just">
              <a:lnSpc>
                <a:spcPct val="150000"/>
              </a:lnSpc>
              <a:buClr>
                <a:schemeClr val="tx1"/>
              </a:buClr>
              <a:buFont typeface="Arial" panose="020B0604020202020204" pitchFamily="34" charset="0"/>
              <a:buChar char="•"/>
            </a:pPr>
            <a:r>
              <a:rPr lang="en-US" sz="1400" dirty="0">
                <a:latin typeface="Times New Roman" panose="02020603050405020304" pitchFamily="18" charset="0"/>
                <a:ea typeface="Cambria" panose="02040503050406030204" pitchFamily="18" charset="0"/>
                <a:cs typeface="Times New Roman" panose="02020603050405020304" pitchFamily="18" charset="0"/>
              </a:rPr>
              <a:t>Based on a survey by Ministry of environment, forest and climate change in 2017, Animals which are poached between 2015 – 2016 includes Chinkaras, Elephants, Tigers, Peacock, Star Tortoise, Hill Mynah, Deer and many more.</a:t>
            </a:r>
          </a:p>
          <a:p>
            <a:pPr algn="just">
              <a:lnSpc>
                <a:spcPct val="150000"/>
              </a:lnSpc>
              <a:buClr>
                <a:schemeClr val="tx1"/>
              </a:buClr>
              <a:buFont typeface="Arial" panose="020B0604020202020204" pitchFamily="34" charset="0"/>
              <a:buChar char="•"/>
            </a:pPr>
            <a:r>
              <a:rPr lang="en-US" sz="1400" dirty="0">
                <a:latin typeface="Times New Roman" panose="02020603050405020304" pitchFamily="18" charset="0"/>
                <a:ea typeface="Cambria" panose="02040503050406030204" pitchFamily="18" charset="0"/>
                <a:cs typeface="Times New Roman" panose="02020603050405020304" pitchFamily="18" charset="0"/>
              </a:rPr>
              <a:t>India is trying to prevent Illegal wildlife trade by implementation of Laws</a:t>
            </a:r>
          </a:p>
          <a:p>
            <a:pPr algn="just">
              <a:lnSpc>
                <a:spcPct val="150000"/>
              </a:lnSpc>
              <a:buClr>
                <a:schemeClr val="tx1"/>
              </a:buClr>
              <a:buFont typeface="Arial" panose="020B0604020202020204" pitchFamily="34" charset="0"/>
              <a:buChar char="•"/>
            </a:pPr>
            <a:r>
              <a:rPr lang="en-US" sz="1400" dirty="0">
                <a:latin typeface="Times New Roman" panose="02020603050405020304" pitchFamily="18" charset="0"/>
                <a:ea typeface="Cambria" panose="02040503050406030204" pitchFamily="18" charset="0"/>
                <a:cs typeface="Times New Roman" panose="02020603050405020304" pitchFamily="18" charset="0"/>
              </a:rPr>
              <a:t>Wildlife Protection Act of 1972 ( WPA ) prevents trade of about 1800 species of wild animals, plants and their derivatives</a:t>
            </a:r>
          </a:p>
          <a:p>
            <a:pPr algn="just">
              <a:lnSpc>
                <a:spcPct val="150000"/>
              </a:lnSpc>
              <a:buClr>
                <a:schemeClr val="tx1"/>
              </a:buClr>
              <a:buFont typeface="Arial" panose="020B0604020202020204" pitchFamily="34" charset="0"/>
              <a:buChar char="•"/>
            </a:pPr>
            <a:r>
              <a:rPr lang="en-US" sz="1400" dirty="0">
                <a:latin typeface="Times New Roman" panose="02020603050405020304" pitchFamily="18" charset="0"/>
                <a:ea typeface="Cambria" panose="02040503050406030204" pitchFamily="18" charset="0"/>
                <a:cs typeface="Times New Roman" panose="02020603050405020304" pitchFamily="18" charset="0"/>
              </a:rPr>
              <a:t>This act has 60 sections under viii chapters – Section 39 of WPA says any animal hunted, bred, killed, alive or dead is a property to the state government and Section 9 prohibits killing of wild birds.</a:t>
            </a:r>
          </a:p>
          <a:p>
            <a:pPr algn="just">
              <a:lnSpc>
                <a:spcPct val="150000"/>
              </a:lnSpc>
              <a:buClr>
                <a:schemeClr val="tx1"/>
              </a:buClr>
              <a:buFont typeface="Arial" panose="020B0604020202020204" pitchFamily="34" charset="0"/>
              <a:buChar char="•"/>
            </a:pPr>
            <a:r>
              <a:rPr lang="en-US" sz="1400" dirty="0">
                <a:latin typeface="Times New Roman" panose="02020603050405020304" pitchFamily="18" charset="0"/>
                <a:ea typeface="Cambria" panose="02040503050406030204" pitchFamily="18" charset="0"/>
                <a:cs typeface="Times New Roman" panose="02020603050405020304" pitchFamily="18" charset="0"/>
              </a:rPr>
              <a:t>Indian Penal Code section 428 and 429 says that maiming, killing, poisoning or torturing an animal is an offence . The punishment extends </a:t>
            </a:r>
            <a:r>
              <a:rPr lang="en-US" sz="1400" dirty="0" err="1">
                <a:latin typeface="Times New Roman" panose="02020603050405020304" pitchFamily="18" charset="0"/>
                <a:ea typeface="Cambria" panose="02040503050406030204" pitchFamily="18" charset="0"/>
                <a:cs typeface="Times New Roman" panose="02020603050405020304" pitchFamily="18" charset="0"/>
              </a:rPr>
              <a:t>upto</a:t>
            </a:r>
            <a:r>
              <a:rPr lang="en-US" sz="1400" dirty="0">
                <a:latin typeface="Times New Roman" panose="02020603050405020304" pitchFamily="18" charset="0"/>
                <a:ea typeface="Cambria" panose="02040503050406030204" pitchFamily="18" charset="0"/>
                <a:cs typeface="Times New Roman" panose="02020603050405020304" pitchFamily="18" charset="0"/>
              </a:rPr>
              <a:t> 5 years or fine or both.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6940" y="1178378"/>
            <a:ext cx="10410916" cy="4501243"/>
          </a:xfrm>
        </p:spPr>
        <p:txBody>
          <a:bodyPr anchor="t">
            <a:normAutofit/>
          </a:bodyPr>
          <a:lstStyle/>
          <a:p>
            <a:pPr algn="just">
              <a:lnSpc>
                <a:spcPct val="150000"/>
              </a:lnSpc>
              <a:buClr>
                <a:schemeClr val="tx1"/>
              </a:buClr>
              <a:buFont typeface="Arial" panose="020B0604020202020204" pitchFamily="34" charset="0"/>
              <a:buChar char="•"/>
            </a:pPr>
            <a:r>
              <a:rPr lang="en-US" sz="1400" dirty="0">
                <a:latin typeface="Times New Roman" panose="02020603050405020304" pitchFamily="18" charset="0"/>
                <a:ea typeface="Cambria" panose="02040503050406030204" pitchFamily="18" charset="0"/>
                <a:cs typeface="Times New Roman" panose="02020603050405020304" pitchFamily="18" charset="0"/>
              </a:rPr>
              <a:t>The Performance Animals Rule of 1973 and Performance Animal ( Registration ) Rule of 2001 states that animals that are trained to perform should be registered to the authority of government and some other rules regarding registration.</a:t>
            </a:r>
          </a:p>
          <a:p>
            <a:pPr algn="just">
              <a:lnSpc>
                <a:spcPct val="150000"/>
              </a:lnSpc>
              <a:buClr>
                <a:schemeClr val="tx1"/>
              </a:buClr>
              <a:buFont typeface="Arial" panose="020B0604020202020204" pitchFamily="34" charset="0"/>
              <a:buChar char="•"/>
            </a:pPr>
            <a:r>
              <a:rPr lang="en-IN" sz="1400" dirty="0">
                <a:latin typeface="Times New Roman" panose="02020603050405020304" pitchFamily="18" charset="0"/>
                <a:ea typeface="Cambria" panose="02040503050406030204" pitchFamily="18" charset="0"/>
                <a:cs typeface="Times New Roman" panose="02020603050405020304" pitchFamily="18" charset="0"/>
              </a:rPr>
              <a:t>India is also a member of a International treaty between countries to regulate trading between nations named CITES [ CONVENTION ON INTERNATIONAL TRADE IN ENDANGERED SPECIES OF WILD FAUNA AND FLORA ]</a:t>
            </a:r>
          </a:p>
          <a:p>
            <a:pPr algn="just">
              <a:lnSpc>
                <a:spcPct val="150000"/>
              </a:lnSpc>
              <a:buClr>
                <a:schemeClr val="tx1"/>
              </a:buClr>
              <a:buFont typeface="Arial" panose="020B0604020202020204" pitchFamily="34" charset="0"/>
              <a:buChar char="•"/>
            </a:pPr>
            <a:r>
              <a:rPr lang="en-IN" sz="1400" dirty="0">
                <a:latin typeface="Times New Roman" panose="02020603050405020304" pitchFamily="18" charset="0"/>
                <a:ea typeface="Cambria" panose="02040503050406030204" pitchFamily="18" charset="0"/>
                <a:cs typeface="Times New Roman" panose="02020603050405020304" pitchFamily="18" charset="0"/>
              </a:rPr>
              <a:t>6610 species of animals and 34,310 species of plants are being protected by this treaty from over exploitation.</a:t>
            </a:r>
          </a:p>
          <a:p>
            <a:pPr algn="just">
              <a:lnSpc>
                <a:spcPct val="150000"/>
              </a:lnSpc>
              <a:buClr>
                <a:schemeClr val="tx1"/>
              </a:buClr>
              <a:buFont typeface="Arial" panose="020B0604020202020204" pitchFamily="34" charset="0"/>
              <a:buChar char="•"/>
            </a:pPr>
            <a:r>
              <a:rPr lang="en-IN" sz="1400" dirty="0">
                <a:latin typeface="Times New Roman" panose="02020603050405020304" pitchFamily="18" charset="0"/>
                <a:ea typeface="Cambria" panose="02040503050406030204" pitchFamily="18" charset="0"/>
                <a:cs typeface="Times New Roman" panose="02020603050405020304" pitchFamily="18" charset="0"/>
              </a:rPr>
              <a:t>India became an CITES member in 1976 and now it has 183 parties.</a:t>
            </a:r>
          </a:p>
          <a:p>
            <a:pPr algn="just">
              <a:lnSpc>
                <a:spcPct val="150000"/>
              </a:lnSpc>
              <a:buClr>
                <a:schemeClr val="tx1"/>
              </a:buClr>
              <a:buFont typeface="Arial" panose="020B0604020202020204" pitchFamily="34" charset="0"/>
              <a:buChar char="•"/>
            </a:pPr>
            <a:r>
              <a:rPr lang="en-IN" sz="1400" dirty="0">
                <a:latin typeface="Times New Roman" panose="02020603050405020304" pitchFamily="18" charset="0"/>
                <a:ea typeface="Cambria" panose="02040503050406030204" pitchFamily="18" charset="0"/>
                <a:cs typeface="Times New Roman" panose="02020603050405020304" pitchFamily="18" charset="0"/>
              </a:rPr>
              <a:t>CITES helps to prevent illegal trading of wildlife items and provides regulations for legal trading.</a:t>
            </a:r>
          </a:p>
          <a:p>
            <a:pPr algn="just">
              <a:lnSpc>
                <a:spcPct val="150000"/>
              </a:lnSpc>
              <a:buClr>
                <a:schemeClr val="tx1"/>
              </a:buClr>
              <a:buFont typeface="Arial" panose="020B0604020202020204" pitchFamily="34" charset="0"/>
              <a:buChar char="•"/>
            </a:pPr>
            <a:endParaRPr lang="en-IN" sz="1200"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Urban Pop">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TM01790493[[fn=SOHO]]</Template>
  <TotalTime>607</TotalTime>
  <Words>2515</Words>
  <Application>Microsoft Office PowerPoint</Application>
  <PresentationFormat>Widescreen</PresentationFormat>
  <Paragraphs>201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Urban Pop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INDIA IN WILDLIFE TRADE</vt:lpstr>
      <vt:lpstr>PowerPoint Presentation</vt:lpstr>
      <vt:lpstr>Case study </vt:lpstr>
      <vt:lpstr>PowerPoint Presentation</vt:lpstr>
      <vt:lpstr>PowerPoint Presentation</vt:lpstr>
      <vt:lpstr>Conclusion </vt:lpstr>
      <vt:lpstr>REFERENCE</vt:lpstr>
      <vt:lpstr>PowerPoint Presentation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Mohammed Marzuk</cp:lastModifiedBy>
  <cp:revision>130</cp:revision>
  <dcterms:created xsi:type="dcterms:W3CDTF">2022-05-06T10:15:00Z</dcterms:created>
  <dcterms:modified xsi:type="dcterms:W3CDTF">2023-09-18T08:21:45Z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5F051ECE084D4C5CADD7A68DB4AA62EF</vt:lpwstr>
  </property>
  <property fmtid="{D5CDD505-2E9C-101B-9397-08002B2CF9AE}" pid="3" name="KSOProductBuildVer">
    <vt:lpwstr>1033-11.2.0.11516</vt:lpwstr>
  </property>
</Properties>
</file>