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9832-1AC1-51AF-BFC3-2B8BD7EE8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49340-EAED-2A8F-BE54-5D659B42A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24A8-83C0-E90E-312D-EB3F6EF8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C90B-5E2E-154F-91F5-872CD6B0E71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11DD9-EAC6-B093-E84E-27ED0789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E009-70C1-8287-2D55-3C960AB4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FA9-47B2-4B42-AC1B-CCB0A80B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90E7-9D88-5FE9-958B-3899FBB4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0C687-DBCA-B250-25C7-485F24775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F6111-8A6F-0E5C-3803-5A93C636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C90B-5E2E-154F-91F5-872CD6B0E71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8AB00-BC3C-47B2-2E04-F68A7E5A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C7276-F3B6-819E-9EF2-F761FAC9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FA9-47B2-4B42-AC1B-CCB0A80B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9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80506-7780-C3D0-2B3D-C2E7BAFCA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24B04-A6C0-DC8D-35B8-E15C9277A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B87A-41EA-1D49-CC84-7DAE5E8E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C90B-5E2E-154F-91F5-872CD6B0E71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A935-0670-1F94-AA73-D49F3241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7AC0-A4B9-33FA-7E5D-58696BBC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FA9-47B2-4B42-AC1B-CCB0A80B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7F6C-45CE-D392-9AC6-F243D755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17A8E-4374-CC0A-A344-6CB6B3EB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EFC9-740D-99AC-A033-96448965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C90B-5E2E-154F-91F5-872CD6B0E71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BE51A-B019-725A-3334-7101028F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AE148-12C4-C3AF-564F-86C79A1A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FA9-47B2-4B42-AC1B-CCB0A80B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5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5434-22A2-A96C-6996-F0462790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306B1-1B2D-1EF0-3DFD-8F8B6A981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F3768-F690-DCF1-A027-B6D2618D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C90B-5E2E-154F-91F5-872CD6B0E71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6AE8-40EA-843F-58CC-3E534A02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97A9-A6E0-3044-8633-F7613C83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FA9-47B2-4B42-AC1B-CCB0A80B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0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B1BA-533A-21F3-6039-4562A863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5371-E7D0-CF58-4836-B01E25830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0A00D-D33B-F095-3B17-329036415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4C21A-7631-E60A-58C7-6769709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C90B-5E2E-154F-91F5-872CD6B0E71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FF344-89FC-4A7D-04A2-BBF34D5F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22F9C-DBBE-AB0B-CB02-3F4E5B0C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FA9-47B2-4B42-AC1B-CCB0A80B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5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16C7-A347-E1F1-AF4B-045A5FB8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65426-0312-A7F2-E4C0-949D0C5F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89A07-1488-F412-D4AC-7AFB0BF91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0A496-77AF-2A7A-3247-6042A3A94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6F44E-013D-2DDE-4B60-573FE924F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50DD0-224D-B368-5E3A-3C02B939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C90B-5E2E-154F-91F5-872CD6B0E71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60A56-8800-6A79-8245-64144B08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D538D-91CC-C238-87F3-CDC4622E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FA9-47B2-4B42-AC1B-CCB0A80B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7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61BD-8115-972C-CAFD-7BBC6772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E076D-C2A8-7604-C8FE-8059B381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C90B-5E2E-154F-91F5-872CD6B0E71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38311-0A71-2017-73D5-639C804A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CC3D4-A06D-384B-60D6-9CA0579B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FA9-47B2-4B42-AC1B-CCB0A80B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0AF5E-0B6A-DF25-5C39-A36F3E2E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C90B-5E2E-154F-91F5-872CD6B0E71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7DF37-9D3A-9FC6-A7D0-3160E9DC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99967-EA84-6263-0CC5-61DBEB2D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FA9-47B2-4B42-AC1B-CCB0A80B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4E06-F626-7305-9C6C-3D25C9A7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535B-0C2B-344B-6B8F-4B421D821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636BF-CF93-DA07-8E46-D355516E2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25DAA-D114-B621-1389-BAE9933E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C90B-5E2E-154F-91F5-872CD6B0E71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E2ED-2911-F909-4306-84199A97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C3ACD-1E66-5E68-C9DC-9F1BA792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FA9-47B2-4B42-AC1B-CCB0A80B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1185-DF8C-107E-7EBB-4037585B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BE6D4-4AA4-DF3B-AC1C-CBBB19DC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38E53-84A6-C0D6-E004-6B56693F0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4BD7C-19B5-A89F-3A2F-DC1BDE67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C90B-5E2E-154F-91F5-872CD6B0E71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89A8C-1721-5FA4-5A8C-095C75CD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B817E-114A-DA08-DBAA-8812AF19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FA9-47B2-4B42-AC1B-CCB0A80B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33F26-F423-73C3-5F13-C6E61CB9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E31C-CA05-9C6A-73C0-3AD95DB35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D608-0754-AF52-4921-31FD10480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EEC90B-5E2E-154F-91F5-872CD6B0E71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BF9D7-1C53-3DE5-67A9-50C530765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A9FCD-F485-6228-D11D-C76BE2329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4DFA9-47B2-4B42-AC1B-CCB0A80B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C041-FE18-B2F5-9DA4-AD703B5DC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6ECE3-D193-C5AD-1D4D-D3FAD3FC8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12D58-CC82-A2A2-C7E5-E90FC6AE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60"/>
            <a:ext cx="12192000" cy="68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2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24CF-4CFD-282E-6BFA-1F56F0D9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FF163B-E74A-5BBC-849C-B3AD49A03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921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ABCB-4BBD-E63C-C903-4BA25FF1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8837F-20CC-83BB-3E52-D6C56AA05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2579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E2FD-FDFB-8565-5448-6B3A402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907EBD-737C-084E-57CF-B69356AD0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5111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AB03-DE62-45F5-BEC5-8A675AEB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981306-EEB4-3C8C-DE4F-33E4BB031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72950" cy="6858000"/>
          </a:xfrm>
        </p:spPr>
      </p:pic>
    </p:spTree>
    <p:extLst>
      <p:ext uri="{BB962C8B-B14F-4D97-AF65-F5344CB8AC3E}">
        <p14:creationId xmlns:p14="http://schemas.microsoft.com/office/powerpoint/2010/main" val="280082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5BCE-A613-8E5F-9DF6-76A7A325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E031FB-49AE-EFFC-F955-99560AE85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2420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6D69-9E6F-58CC-5D92-EE701A83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A6AF20-F13F-DE90-BC77-BF8067F27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2190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15E5-6EA7-E9BC-AD9E-4D47D51D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964229-57D7-F445-FF67-3F72C2FF4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5149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Marzuk</dc:creator>
  <cp:lastModifiedBy>Mohammed Marzuk</cp:lastModifiedBy>
  <cp:revision>1</cp:revision>
  <dcterms:created xsi:type="dcterms:W3CDTF">2024-04-12T16:42:35Z</dcterms:created>
  <dcterms:modified xsi:type="dcterms:W3CDTF">2024-04-12T16:46:18Z</dcterms:modified>
</cp:coreProperties>
</file>