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8"/>
  </p:notesMasterIdLst>
  <p:handoutMasterIdLst>
    <p:handoutMasterId r:id="rId19"/>
  </p:handoutMasterIdLst>
  <p:sldIdLst>
    <p:sldId id="256" r:id="rId5"/>
    <p:sldId id="268" r:id="rId6"/>
    <p:sldId id="259" r:id="rId7"/>
    <p:sldId id="275" r:id="rId8"/>
    <p:sldId id="271" r:id="rId9"/>
    <p:sldId id="269" r:id="rId10"/>
    <p:sldId id="262" r:id="rId11"/>
    <p:sldId id="263" r:id="rId12"/>
    <p:sldId id="265" r:id="rId13"/>
    <p:sldId id="273" r:id="rId14"/>
    <p:sldId id="274" r:id="rId15"/>
    <p:sldId id="264" r:id="rId16"/>
    <p:sldId id="276"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3F3F"/>
    <a:srgbClr val="014067"/>
    <a:srgbClr val="014E7D"/>
    <a:srgbClr val="013657"/>
    <a:srgbClr val="01456F"/>
    <a:srgbClr val="014B79"/>
    <a:srgbClr val="0937C9"/>
    <a:srgbClr val="002774"/>
    <a:srgbClr val="929A4A"/>
    <a:srgbClr val="EAB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74" autoAdjust="0"/>
  </p:normalViewPr>
  <p:slideViewPr>
    <p:cSldViewPr snapToGrid="0" showGuides="1">
      <p:cViewPr varScale="1">
        <p:scale>
          <a:sx n="111" d="100"/>
          <a:sy n="111" d="100"/>
        </p:scale>
        <p:origin x="594" y="96"/>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1.jpg"/><Relationship Id="rId5" Type="http://schemas.openxmlformats.org/officeDocument/2006/relationships/image" Target="../media/image8.jpg"/><Relationship Id="rId4" Type="http://schemas.openxmlformats.org/officeDocument/2006/relationships/image" Target="../media/image7.png"/></Relationships>
</file>

<file path=ppt/diagrams/_rels/drawing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g"/><Relationship Id="rId1" Type="http://schemas.openxmlformats.org/officeDocument/2006/relationships/image" Target="../media/image1.jpg"/><Relationship Id="rId5" Type="http://schemas.openxmlformats.org/officeDocument/2006/relationships/image" Target="../media/image8.jpg"/><Relationship Id="rId4" Type="http://schemas.openxmlformats.org/officeDocument/2006/relationships/image" Target="../media/image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E2149B6-17DD-454A-AE58-C91AD3C01B16}" type="doc">
      <dgm:prSet loTypeId="urn:microsoft.com/office/officeart/2005/8/layout/pList1" loCatId="list" qsTypeId="urn:microsoft.com/office/officeart/2005/8/quickstyle/simple1" qsCatId="simple" csTypeId="urn:microsoft.com/office/officeart/2005/8/colors/colorful1" csCatId="colorful" phldr="1"/>
      <dgm:spPr/>
      <dgm:t>
        <a:bodyPr/>
        <a:lstStyle/>
        <a:p>
          <a:endParaRPr lang="en-IN"/>
        </a:p>
      </dgm:t>
    </dgm:pt>
    <dgm:pt modelId="{D839F458-9F05-4515-9159-46694F8F5E7F}">
      <dgm:prSet phldrT="[Text]"/>
      <dgm:spPr/>
      <dgm:t>
        <a:bodyPr/>
        <a:lstStyle/>
        <a:p>
          <a:r>
            <a:rPr lang="en-US" b="1" dirty="0"/>
            <a:t>Identification</a:t>
          </a:r>
        </a:p>
        <a:p>
          <a:r>
            <a:rPr lang="en-US" dirty="0"/>
            <a:t>(</a:t>
          </a:r>
          <a:r>
            <a:rPr lang="en-US" b="0" i="0" dirty="0"/>
            <a:t>First, find the evidence, noting where it is stored</a:t>
          </a:r>
          <a:r>
            <a:rPr lang="en-US" dirty="0"/>
            <a:t>)</a:t>
          </a:r>
          <a:endParaRPr lang="en-IN" dirty="0"/>
        </a:p>
      </dgm:t>
    </dgm:pt>
    <dgm:pt modelId="{622D23C7-27DC-446A-B359-32ECF1ABD561}" type="parTrans" cxnId="{6BC60CD6-6579-4FD2-8321-909FC1780A15}">
      <dgm:prSet/>
      <dgm:spPr/>
      <dgm:t>
        <a:bodyPr/>
        <a:lstStyle/>
        <a:p>
          <a:endParaRPr lang="en-IN"/>
        </a:p>
      </dgm:t>
    </dgm:pt>
    <dgm:pt modelId="{E3769758-505C-4BBE-98AB-3C626D197DD5}" type="sibTrans" cxnId="{6BC60CD6-6579-4FD2-8321-909FC1780A15}">
      <dgm:prSet/>
      <dgm:spPr/>
      <dgm:t>
        <a:bodyPr/>
        <a:lstStyle/>
        <a:p>
          <a:endParaRPr lang="en-IN"/>
        </a:p>
      </dgm:t>
    </dgm:pt>
    <dgm:pt modelId="{605BA062-3A07-460B-A365-C9B438BFF23B}">
      <dgm:prSet phldrT="[Text]"/>
      <dgm:spPr/>
      <dgm:t>
        <a:bodyPr/>
        <a:lstStyle/>
        <a:p>
          <a:r>
            <a:rPr lang="en-US" b="1" i="0" dirty="0"/>
            <a:t>Preservation</a:t>
          </a:r>
        </a:p>
        <a:p>
          <a:r>
            <a:rPr lang="en-US" b="0" i="0" dirty="0"/>
            <a:t>Next, isolate, secure, and preserve the data. This includes preventing people from possibly tampering with the evidence.</a:t>
          </a:r>
          <a:endParaRPr lang="en-IN" dirty="0"/>
        </a:p>
      </dgm:t>
    </dgm:pt>
    <dgm:pt modelId="{6061B5F0-87EE-4226-98AB-C81B42CE95FC}" type="parTrans" cxnId="{94DDC3A0-B9D3-4817-BF80-26D381C7C62B}">
      <dgm:prSet/>
      <dgm:spPr/>
      <dgm:t>
        <a:bodyPr/>
        <a:lstStyle/>
        <a:p>
          <a:endParaRPr lang="en-IN"/>
        </a:p>
      </dgm:t>
    </dgm:pt>
    <dgm:pt modelId="{C3824A36-B8B6-4300-8B1A-C2EF57D1128C}" type="sibTrans" cxnId="{94DDC3A0-B9D3-4817-BF80-26D381C7C62B}">
      <dgm:prSet/>
      <dgm:spPr/>
      <dgm:t>
        <a:bodyPr/>
        <a:lstStyle/>
        <a:p>
          <a:endParaRPr lang="en-IN"/>
        </a:p>
      </dgm:t>
    </dgm:pt>
    <dgm:pt modelId="{82CE409C-4720-4236-97C1-B52895EEA22C}">
      <dgm:prSet phldrT="[Text]"/>
      <dgm:spPr/>
      <dgm:t>
        <a:bodyPr/>
        <a:lstStyle/>
        <a:p>
          <a:r>
            <a:rPr lang="en-US" b="1" dirty="0"/>
            <a:t>Analysis</a:t>
          </a:r>
        </a:p>
        <a:p>
          <a:r>
            <a:rPr lang="en-US" b="0" i="0" dirty="0"/>
            <a:t>Next, reconstruct fragments of data and draw conclusions based on the evidence found.</a:t>
          </a:r>
          <a:endParaRPr lang="en-IN" dirty="0"/>
        </a:p>
      </dgm:t>
    </dgm:pt>
    <dgm:pt modelId="{CC5EC67E-9F6E-4055-9A51-6D139508AF41}" type="parTrans" cxnId="{CA312D9A-CD1E-407D-86F8-80C4B1EB642E}">
      <dgm:prSet/>
      <dgm:spPr/>
      <dgm:t>
        <a:bodyPr/>
        <a:lstStyle/>
        <a:p>
          <a:endParaRPr lang="en-IN"/>
        </a:p>
      </dgm:t>
    </dgm:pt>
    <dgm:pt modelId="{3927C22E-5AF1-4B49-A9BB-F61351397FB1}" type="sibTrans" cxnId="{CA312D9A-CD1E-407D-86F8-80C4B1EB642E}">
      <dgm:prSet/>
      <dgm:spPr/>
      <dgm:t>
        <a:bodyPr/>
        <a:lstStyle/>
        <a:p>
          <a:endParaRPr lang="en-IN"/>
        </a:p>
      </dgm:t>
    </dgm:pt>
    <dgm:pt modelId="{C54F8D87-1E62-46CB-9C96-E1F30F7FD1E0}">
      <dgm:prSet phldrT="[Text]"/>
      <dgm:spPr/>
      <dgm:t>
        <a:bodyPr/>
        <a:lstStyle/>
        <a:p>
          <a:r>
            <a:rPr lang="en-US" b="1" dirty="0"/>
            <a:t>Documentation and Reporting</a:t>
          </a:r>
        </a:p>
        <a:p>
          <a:r>
            <a:rPr lang="en-US" b="0" i="0" dirty="0"/>
            <a:t>Following that, create a record of all the data to recreate the crime scene</a:t>
          </a:r>
          <a:r>
            <a:rPr lang="en-US" dirty="0"/>
            <a:t> </a:t>
          </a:r>
          <a:endParaRPr lang="en-IN" dirty="0"/>
        </a:p>
      </dgm:t>
    </dgm:pt>
    <dgm:pt modelId="{E29339EA-2879-4881-8D38-04F10FFFC117}" type="parTrans" cxnId="{CDF3D03C-6525-4295-B0CA-E82039FC7FAA}">
      <dgm:prSet/>
      <dgm:spPr/>
      <dgm:t>
        <a:bodyPr/>
        <a:lstStyle/>
        <a:p>
          <a:endParaRPr lang="en-IN"/>
        </a:p>
      </dgm:t>
    </dgm:pt>
    <dgm:pt modelId="{4074F70F-899F-4526-A0B7-13921DD272B5}" type="sibTrans" cxnId="{CDF3D03C-6525-4295-B0CA-E82039FC7FAA}">
      <dgm:prSet/>
      <dgm:spPr/>
      <dgm:t>
        <a:bodyPr/>
        <a:lstStyle/>
        <a:p>
          <a:endParaRPr lang="en-IN"/>
        </a:p>
      </dgm:t>
    </dgm:pt>
    <dgm:pt modelId="{F65380AD-F26D-4E91-BE44-25824B9F2D89}">
      <dgm:prSet phldrT="[Text]"/>
      <dgm:spPr/>
      <dgm:t>
        <a:bodyPr/>
        <a:lstStyle/>
        <a:p>
          <a:r>
            <a:rPr lang="en-US" b="1" i="0" dirty="0"/>
            <a:t>Presentation</a:t>
          </a:r>
        </a:p>
        <a:p>
          <a:r>
            <a:rPr lang="en-US" b="0" i="0" dirty="0"/>
            <a:t>Lastly, summarize and draw a conclusion</a:t>
          </a:r>
          <a:endParaRPr lang="en-IN" dirty="0"/>
        </a:p>
      </dgm:t>
    </dgm:pt>
    <dgm:pt modelId="{492967DB-E838-4C8E-961E-DB0679F15819}" type="parTrans" cxnId="{E7D450FE-858B-4E44-9AF2-9BFD9FDC2E42}">
      <dgm:prSet/>
      <dgm:spPr/>
      <dgm:t>
        <a:bodyPr/>
        <a:lstStyle/>
        <a:p>
          <a:endParaRPr lang="en-IN"/>
        </a:p>
      </dgm:t>
    </dgm:pt>
    <dgm:pt modelId="{240F4354-CEAF-426F-9BF6-47AF8F818884}" type="sibTrans" cxnId="{E7D450FE-858B-4E44-9AF2-9BFD9FDC2E42}">
      <dgm:prSet/>
      <dgm:spPr/>
      <dgm:t>
        <a:bodyPr/>
        <a:lstStyle/>
        <a:p>
          <a:endParaRPr lang="en-IN"/>
        </a:p>
      </dgm:t>
    </dgm:pt>
    <dgm:pt modelId="{393FFC9C-35A5-43B4-8BD4-6C21EDADB215}" type="pres">
      <dgm:prSet presAssocID="{FE2149B6-17DD-454A-AE58-C91AD3C01B16}" presName="Name0" presStyleCnt="0">
        <dgm:presLayoutVars>
          <dgm:dir/>
          <dgm:resizeHandles val="exact"/>
        </dgm:presLayoutVars>
      </dgm:prSet>
      <dgm:spPr/>
    </dgm:pt>
    <dgm:pt modelId="{9E785C03-D437-4E01-A73C-1AE4CE4BAE77}" type="pres">
      <dgm:prSet presAssocID="{D839F458-9F05-4515-9159-46694F8F5E7F}" presName="compNode" presStyleCnt="0"/>
      <dgm:spPr/>
    </dgm:pt>
    <dgm:pt modelId="{37A7E812-EE40-4D76-8CB1-C1FE861DC030}" type="pres">
      <dgm:prSet presAssocID="{D839F458-9F05-4515-9159-46694F8F5E7F}" presName="pict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44653DE1-A3D1-4B81-800F-2CF2B4CA1475}" type="pres">
      <dgm:prSet presAssocID="{D839F458-9F05-4515-9159-46694F8F5E7F}" presName="textRect" presStyleLbl="revTx" presStyleIdx="0" presStyleCnt="5">
        <dgm:presLayoutVars>
          <dgm:bulletEnabled val="1"/>
        </dgm:presLayoutVars>
      </dgm:prSet>
      <dgm:spPr/>
    </dgm:pt>
    <dgm:pt modelId="{B4DF0BD7-EB8C-4AE4-AD61-905C67ED3A3C}" type="pres">
      <dgm:prSet presAssocID="{E3769758-505C-4BBE-98AB-3C626D197DD5}" presName="sibTrans" presStyleLbl="sibTrans2D1" presStyleIdx="0" presStyleCnt="0"/>
      <dgm:spPr/>
    </dgm:pt>
    <dgm:pt modelId="{375B6997-1C3C-473A-B698-C37AEA3354B0}" type="pres">
      <dgm:prSet presAssocID="{605BA062-3A07-460B-A365-C9B438BFF23B}" presName="compNode" presStyleCnt="0"/>
      <dgm:spPr/>
    </dgm:pt>
    <dgm:pt modelId="{1FEA4B50-84A6-47F6-AE48-2ACF371E50D4}" type="pres">
      <dgm:prSet presAssocID="{605BA062-3A07-460B-A365-C9B438BFF23B}" presName="pictRect" presStyleLbl="node1" presStyleIdx="1" presStyleCnt="5" custLinFactNeighborX="21923" custLinFactNeighborY="-569"/>
      <dgm:spPr>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dgm:spPr>
    </dgm:pt>
    <dgm:pt modelId="{9CA10AB3-B727-4911-8AEC-97BD7ED707A6}" type="pres">
      <dgm:prSet presAssocID="{605BA062-3A07-460B-A365-C9B438BFF23B}" presName="textRect" presStyleLbl="revTx" presStyleIdx="1" presStyleCnt="5" custLinFactNeighborX="21923">
        <dgm:presLayoutVars>
          <dgm:bulletEnabled val="1"/>
        </dgm:presLayoutVars>
      </dgm:prSet>
      <dgm:spPr/>
    </dgm:pt>
    <dgm:pt modelId="{D0ED024E-C050-4856-8EBC-19EC65A09AA2}" type="pres">
      <dgm:prSet presAssocID="{C3824A36-B8B6-4300-8B1A-C2EF57D1128C}" presName="sibTrans" presStyleLbl="sibTrans2D1" presStyleIdx="0" presStyleCnt="0"/>
      <dgm:spPr/>
    </dgm:pt>
    <dgm:pt modelId="{4098C1DC-3757-4CA2-8C12-565C71FB8185}" type="pres">
      <dgm:prSet presAssocID="{82CE409C-4720-4236-97C1-B52895EEA22C}" presName="compNode" presStyleCnt="0"/>
      <dgm:spPr/>
    </dgm:pt>
    <dgm:pt modelId="{58135E63-0C57-4A9B-B565-9BDFA5008E72}" type="pres">
      <dgm:prSet presAssocID="{82CE409C-4720-4236-97C1-B52895EEA22C}" presName="pictRect" presStyleLbl="node1" presStyleIdx="2" presStyleCnt="5" custLinFactX="-100000" custLinFactY="67817" custLinFactNeighborX="-126940" custLinFactNeighborY="100000"/>
      <dgm:spPr>
        <a:blipFill>
          <a:blip xmlns:r="http://schemas.openxmlformats.org/officeDocument/2006/relationships" r:embed="rId3">
            <a:extLst>
              <a:ext uri="{28A0092B-C50C-407E-A947-70E740481C1C}">
                <a14:useLocalDpi xmlns:a14="http://schemas.microsoft.com/office/drawing/2010/main" val="0"/>
              </a:ext>
            </a:extLst>
          </a:blip>
          <a:srcRect/>
          <a:stretch>
            <a:fillRect t="-28000" b="-28000"/>
          </a:stretch>
        </a:blipFill>
      </dgm:spPr>
    </dgm:pt>
    <dgm:pt modelId="{18090ECB-A188-46D7-A10F-BBF70CEDEF87}" type="pres">
      <dgm:prSet presAssocID="{82CE409C-4720-4236-97C1-B52895EEA22C}" presName="textRect" presStyleLbl="revTx" presStyleIdx="2" presStyleCnt="5" custLinFactX="-100000" custLinFactY="119055" custLinFactNeighborX="-124589" custLinFactNeighborY="200000">
        <dgm:presLayoutVars>
          <dgm:bulletEnabled val="1"/>
        </dgm:presLayoutVars>
      </dgm:prSet>
      <dgm:spPr/>
    </dgm:pt>
    <dgm:pt modelId="{2F761180-CC0D-4093-B608-C13CE9CD739F}" type="pres">
      <dgm:prSet presAssocID="{3927C22E-5AF1-4B49-A9BB-F61351397FB1}" presName="sibTrans" presStyleLbl="sibTrans2D1" presStyleIdx="0" presStyleCnt="0"/>
      <dgm:spPr/>
    </dgm:pt>
    <dgm:pt modelId="{0F08152B-2BCC-4861-818C-34ABF28239F8}" type="pres">
      <dgm:prSet presAssocID="{C54F8D87-1E62-46CB-9C96-E1F30F7FD1E0}" presName="compNode" presStyleCnt="0"/>
      <dgm:spPr/>
    </dgm:pt>
    <dgm:pt modelId="{DDE9E9D2-ACB4-4DDA-BF3C-B5F62BBEB82E}" type="pres">
      <dgm:prSet presAssocID="{C54F8D87-1E62-46CB-9C96-E1F30F7FD1E0}" presName="pictRect" presStyleLbl="node1" presStyleIdx="3" presStyleCnt="5" custLinFactNeighborX="79540" custLinFactNeighborY="-3983"/>
      <dgm:spPr>
        <a:blipFill>
          <a:blip xmlns:r="http://schemas.openxmlformats.org/officeDocument/2006/relationships" r:embed="rId4">
            <a:extLst>
              <a:ext uri="{28A0092B-C50C-407E-A947-70E740481C1C}">
                <a14:useLocalDpi xmlns:a14="http://schemas.microsoft.com/office/drawing/2010/main" val="0"/>
              </a:ext>
            </a:extLst>
          </a:blip>
          <a:srcRect/>
          <a:stretch>
            <a:fillRect t="-44000" b="-44000"/>
          </a:stretch>
        </a:blipFill>
      </dgm:spPr>
    </dgm:pt>
    <dgm:pt modelId="{C1B0B569-DD9A-46E7-9FF5-406CB3A927B3}" type="pres">
      <dgm:prSet presAssocID="{C54F8D87-1E62-46CB-9C96-E1F30F7FD1E0}" presName="textRect" presStyleLbl="revTx" presStyleIdx="3" presStyleCnt="5" custLinFactNeighborX="78364" custLinFactNeighborY="1056">
        <dgm:presLayoutVars>
          <dgm:bulletEnabled val="1"/>
        </dgm:presLayoutVars>
      </dgm:prSet>
      <dgm:spPr/>
    </dgm:pt>
    <dgm:pt modelId="{8B8A8806-61BC-45AC-91AA-65F5858B3FDE}" type="pres">
      <dgm:prSet presAssocID="{4074F70F-899F-4526-A0B7-13921DD272B5}" presName="sibTrans" presStyleLbl="sibTrans2D1" presStyleIdx="0" presStyleCnt="0"/>
      <dgm:spPr/>
    </dgm:pt>
    <dgm:pt modelId="{CE5A0196-2277-4491-AB6C-565FDBA1BD99}" type="pres">
      <dgm:prSet presAssocID="{F65380AD-F26D-4E91-BE44-25824B9F2D89}" presName="compNode" presStyleCnt="0"/>
      <dgm:spPr/>
    </dgm:pt>
    <dgm:pt modelId="{E88DDCF6-CB72-4DA2-BB41-00A4D83DACF6}" type="pres">
      <dgm:prSet presAssocID="{F65380AD-F26D-4E91-BE44-25824B9F2D89}" presName="pictRect" presStyleLbl="node1" presStyleIdx="4" presStyleCnt="5" custLinFactNeighborX="90933" custLinFactNeighborY="-81348"/>
      <dgm:spPr>
        <a:blipFill>
          <a:blip xmlns:r="http://schemas.openxmlformats.org/officeDocument/2006/relationships" r:embed="rId5">
            <a:extLst>
              <a:ext uri="{28A0092B-C50C-407E-A947-70E740481C1C}">
                <a14:useLocalDpi xmlns:a14="http://schemas.microsoft.com/office/drawing/2010/main" val="0"/>
              </a:ext>
            </a:extLst>
          </a:blip>
          <a:srcRect/>
          <a:stretch>
            <a:fillRect t="-4000" b="-4000"/>
          </a:stretch>
        </a:blipFill>
      </dgm:spPr>
    </dgm:pt>
    <dgm:pt modelId="{FA3F51EB-EC7B-481A-848E-9E11E3BD2DEA}" type="pres">
      <dgm:prSet presAssocID="{F65380AD-F26D-4E91-BE44-25824B9F2D89}" presName="textRect" presStyleLbl="revTx" presStyleIdx="4" presStyleCnt="5" custLinFactY="-44737" custLinFactNeighborX="91690" custLinFactNeighborY="-100000">
        <dgm:presLayoutVars>
          <dgm:bulletEnabled val="1"/>
        </dgm:presLayoutVars>
      </dgm:prSet>
      <dgm:spPr/>
    </dgm:pt>
  </dgm:ptLst>
  <dgm:cxnLst>
    <dgm:cxn modelId="{CDF3D03C-6525-4295-B0CA-E82039FC7FAA}" srcId="{FE2149B6-17DD-454A-AE58-C91AD3C01B16}" destId="{C54F8D87-1E62-46CB-9C96-E1F30F7FD1E0}" srcOrd="3" destOrd="0" parTransId="{E29339EA-2879-4881-8D38-04F10FFFC117}" sibTransId="{4074F70F-899F-4526-A0B7-13921DD272B5}"/>
    <dgm:cxn modelId="{4DD81044-0BDD-4FA9-8961-05FBF72BF59B}" type="presOf" srcId="{605BA062-3A07-460B-A365-C9B438BFF23B}" destId="{9CA10AB3-B727-4911-8AEC-97BD7ED707A6}" srcOrd="0" destOrd="0" presId="urn:microsoft.com/office/officeart/2005/8/layout/pList1"/>
    <dgm:cxn modelId="{7C245846-8A1F-491E-9CEC-AA2D6B56E254}" type="presOf" srcId="{3927C22E-5AF1-4B49-A9BB-F61351397FB1}" destId="{2F761180-CC0D-4093-B608-C13CE9CD739F}" srcOrd="0" destOrd="0" presId="urn:microsoft.com/office/officeart/2005/8/layout/pList1"/>
    <dgm:cxn modelId="{48536751-D175-4456-BF11-8617CCB05A05}" type="presOf" srcId="{E3769758-505C-4BBE-98AB-3C626D197DD5}" destId="{B4DF0BD7-EB8C-4AE4-AD61-905C67ED3A3C}" srcOrd="0" destOrd="0" presId="urn:microsoft.com/office/officeart/2005/8/layout/pList1"/>
    <dgm:cxn modelId="{75E44E74-8149-4BBC-99A2-4474037C4C90}" type="presOf" srcId="{FE2149B6-17DD-454A-AE58-C91AD3C01B16}" destId="{393FFC9C-35A5-43B4-8BD4-6C21EDADB215}" srcOrd="0" destOrd="0" presId="urn:microsoft.com/office/officeart/2005/8/layout/pList1"/>
    <dgm:cxn modelId="{731AD97C-10AB-44D3-AF4F-1141529C467F}" type="presOf" srcId="{82CE409C-4720-4236-97C1-B52895EEA22C}" destId="{18090ECB-A188-46D7-A10F-BBF70CEDEF87}" srcOrd="0" destOrd="0" presId="urn:microsoft.com/office/officeart/2005/8/layout/pList1"/>
    <dgm:cxn modelId="{DA51AC8C-6889-48D5-88D1-7993D4CF0361}" type="presOf" srcId="{4074F70F-899F-4526-A0B7-13921DD272B5}" destId="{8B8A8806-61BC-45AC-91AA-65F5858B3FDE}" srcOrd="0" destOrd="0" presId="urn:microsoft.com/office/officeart/2005/8/layout/pList1"/>
    <dgm:cxn modelId="{CA312D9A-CD1E-407D-86F8-80C4B1EB642E}" srcId="{FE2149B6-17DD-454A-AE58-C91AD3C01B16}" destId="{82CE409C-4720-4236-97C1-B52895EEA22C}" srcOrd="2" destOrd="0" parTransId="{CC5EC67E-9F6E-4055-9A51-6D139508AF41}" sibTransId="{3927C22E-5AF1-4B49-A9BB-F61351397FB1}"/>
    <dgm:cxn modelId="{36E5E99E-D03B-4443-AA3F-17706CFA8950}" type="presOf" srcId="{D839F458-9F05-4515-9159-46694F8F5E7F}" destId="{44653DE1-A3D1-4B81-800F-2CF2B4CA1475}" srcOrd="0" destOrd="0" presId="urn:microsoft.com/office/officeart/2005/8/layout/pList1"/>
    <dgm:cxn modelId="{94DDC3A0-B9D3-4817-BF80-26D381C7C62B}" srcId="{FE2149B6-17DD-454A-AE58-C91AD3C01B16}" destId="{605BA062-3A07-460B-A365-C9B438BFF23B}" srcOrd="1" destOrd="0" parTransId="{6061B5F0-87EE-4226-98AB-C81B42CE95FC}" sibTransId="{C3824A36-B8B6-4300-8B1A-C2EF57D1128C}"/>
    <dgm:cxn modelId="{DEB316BF-73C6-4838-802A-2B09141E7541}" type="presOf" srcId="{C54F8D87-1E62-46CB-9C96-E1F30F7FD1E0}" destId="{C1B0B569-DD9A-46E7-9FF5-406CB3A927B3}" srcOrd="0" destOrd="0" presId="urn:microsoft.com/office/officeart/2005/8/layout/pList1"/>
    <dgm:cxn modelId="{E66B97C6-7FF1-4A30-9204-349BDA8E224F}" type="presOf" srcId="{F65380AD-F26D-4E91-BE44-25824B9F2D89}" destId="{FA3F51EB-EC7B-481A-848E-9E11E3BD2DEA}" srcOrd="0" destOrd="0" presId="urn:microsoft.com/office/officeart/2005/8/layout/pList1"/>
    <dgm:cxn modelId="{6BC60CD6-6579-4FD2-8321-909FC1780A15}" srcId="{FE2149B6-17DD-454A-AE58-C91AD3C01B16}" destId="{D839F458-9F05-4515-9159-46694F8F5E7F}" srcOrd="0" destOrd="0" parTransId="{622D23C7-27DC-446A-B359-32ECF1ABD561}" sibTransId="{E3769758-505C-4BBE-98AB-3C626D197DD5}"/>
    <dgm:cxn modelId="{0A5653E3-AFB4-436F-854F-1E696B228FFF}" type="presOf" srcId="{C3824A36-B8B6-4300-8B1A-C2EF57D1128C}" destId="{D0ED024E-C050-4856-8EBC-19EC65A09AA2}" srcOrd="0" destOrd="0" presId="urn:microsoft.com/office/officeart/2005/8/layout/pList1"/>
    <dgm:cxn modelId="{E7D450FE-858B-4E44-9AF2-9BFD9FDC2E42}" srcId="{FE2149B6-17DD-454A-AE58-C91AD3C01B16}" destId="{F65380AD-F26D-4E91-BE44-25824B9F2D89}" srcOrd="4" destOrd="0" parTransId="{492967DB-E838-4C8E-961E-DB0679F15819}" sibTransId="{240F4354-CEAF-426F-9BF6-47AF8F818884}"/>
    <dgm:cxn modelId="{C12BB47B-4945-4B2A-B483-9A5B9993ED6A}" type="presParOf" srcId="{393FFC9C-35A5-43B4-8BD4-6C21EDADB215}" destId="{9E785C03-D437-4E01-A73C-1AE4CE4BAE77}" srcOrd="0" destOrd="0" presId="urn:microsoft.com/office/officeart/2005/8/layout/pList1"/>
    <dgm:cxn modelId="{E486E68C-633B-45D9-AFF6-C976F13F00B0}" type="presParOf" srcId="{9E785C03-D437-4E01-A73C-1AE4CE4BAE77}" destId="{37A7E812-EE40-4D76-8CB1-C1FE861DC030}" srcOrd="0" destOrd="0" presId="urn:microsoft.com/office/officeart/2005/8/layout/pList1"/>
    <dgm:cxn modelId="{317237BE-08F6-459C-81AB-9C63ED44391D}" type="presParOf" srcId="{9E785C03-D437-4E01-A73C-1AE4CE4BAE77}" destId="{44653DE1-A3D1-4B81-800F-2CF2B4CA1475}" srcOrd="1" destOrd="0" presId="urn:microsoft.com/office/officeart/2005/8/layout/pList1"/>
    <dgm:cxn modelId="{02984512-9338-4D5C-A75A-5FAB5147D89C}" type="presParOf" srcId="{393FFC9C-35A5-43B4-8BD4-6C21EDADB215}" destId="{B4DF0BD7-EB8C-4AE4-AD61-905C67ED3A3C}" srcOrd="1" destOrd="0" presId="urn:microsoft.com/office/officeart/2005/8/layout/pList1"/>
    <dgm:cxn modelId="{4A42C51B-FB5A-4123-B1AE-8FEC3257AB78}" type="presParOf" srcId="{393FFC9C-35A5-43B4-8BD4-6C21EDADB215}" destId="{375B6997-1C3C-473A-B698-C37AEA3354B0}" srcOrd="2" destOrd="0" presId="urn:microsoft.com/office/officeart/2005/8/layout/pList1"/>
    <dgm:cxn modelId="{20184827-0071-45CD-BCAB-4D4F580AEE37}" type="presParOf" srcId="{375B6997-1C3C-473A-B698-C37AEA3354B0}" destId="{1FEA4B50-84A6-47F6-AE48-2ACF371E50D4}" srcOrd="0" destOrd="0" presId="urn:microsoft.com/office/officeart/2005/8/layout/pList1"/>
    <dgm:cxn modelId="{6444A187-EB18-4F36-922D-BF87F772EB5D}" type="presParOf" srcId="{375B6997-1C3C-473A-B698-C37AEA3354B0}" destId="{9CA10AB3-B727-4911-8AEC-97BD7ED707A6}" srcOrd="1" destOrd="0" presId="urn:microsoft.com/office/officeart/2005/8/layout/pList1"/>
    <dgm:cxn modelId="{DDDC473C-D0A2-47F0-9363-06764341240E}" type="presParOf" srcId="{393FFC9C-35A5-43B4-8BD4-6C21EDADB215}" destId="{D0ED024E-C050-4856-8EBC-19EC65A09AA2}" srcOrd="3" destOrd="0" presId="urn:microsoft.com/office/officeart/2005/8/layout/pList1"/>
    <dgm:cxn modelId="{36B18A25-7B7F-49FF-84B7-980D3FACA63A}" type="presParOf" srcId="{393FFC9C-35A5-43B4-8BD4-6C21EDADB215}" destId="{4098C1DC-3757-4CA2-8C12-565C71FB8185}" srcOrd="4" destOrd="0" presId="urn:microsoft.com/office/officeart/2005/8/layout/pList1"/>
    <dgm:cxn modelId="{0FDE404C-0F5F-4D05-810C-61D491C178EA}" type="presParOf" srcId="{4098C1DC-3757-4CA2-8C12-565C71FB8185}" destId="{58135E63-0C57-4A9B-B565-9BDFA5008E72}" srcOrd="0" destOrd="0" presId="urn:microsoft.com/office/officeart/2005/8/layout/pList1"/>
    <dgm:cxn modelId="{28ED60AD-D2AC-4F0E-B4D7-F05E2EA664E4}" type="presParOf" srcId="{4098C1DC-3757-4CA2-8C12-565C71FB8185}" destId="{18090ECB-A188-46D7-A10F-BBF70CEDEF87}" srcOrd="1" destOrd="0" presId="urn:microsoft.com/office/officeart/2005/8/layout/pList1"/>
    <dgm:cxn modelId="{12035165-32C4-4AE6-8C6C-2CB0E23AF1FE}" type="presParOf" srcId="{393FFC9C-35A5-43B4-8BD4-6C21EDADB215}" destId="{2F761180-CC0D-4093-B608-C13CE9CD739F}" srcOrd="5" destOrd="0" presId="urn:microsoft.com/office/officeart/2005/8/layout/pList1"/>
    <dgm:cxn modelId="{38C1FCA3-02B0-4FF6-9234-FA2C50E31042}" type="presParOf" srcId="{393FFC9C-35A5-43B4-8BD4-6C21EDADB215}" destId="{0F08152B-2BCC-4861-818C-34ABF28239F8}" srcOrd="6" destOrd="0" presId="urn:microsoft.com/office/officeart/2005/8/layout/pList1"/>
    <dgm:cxn modelId="{CB6B2941-E566-4F22-83F8-BFAD5C6C7F80}" type="presParOf" srcId="{0F08152B-2BCC-4861-818C-34ABF28239F8}" destId="{DDE9E9D2-ACB4-4DDA-BF3C-B5F62BBEB82E}" srcOrd="0" destOrd="0" presId="urn:microsoft.com/office/officeart/2005/8/layout/pList1"/>
    <dgm:cxn modelId="{3AB9DF8C-34BA-4319-827F-339050AE6E93}" type="presParOf" srcId="{0F08152B-2BCC-4861-818C-34ABF28239F8}" destId="{C1B0B569-DD9A-46E7-9FF5-406CB3A927B3}" srcOrd="1" destOrd="0" presId="urn:microsoft.com/office/officeart/2005/8/layout/pList1"/>
    <dgm:cxn modelId="{A3836618-61C0-41ED-A25D-ABD36120991B}" type="presParOf" srcId="{393FFC9C-35A5-43B4-8BD4-6C21EDADB215}" destId="{8B8A8806-61BC-45AC-91AA-65F5858B3FDE}" srcOrd="7" destOrd="0" presId="urn:microsoft.com/office/officeart/2005/8/layout/pList1"/>
    <dgm:cxn modelId="{0639D439-2099-4295-9270-E6FFAFB4D056}" type="presParOf" srcId="{393FFC9C-35A5-43B4-8BD4-6C21EDADB215}" destId="{CE5A0196-2277-4491-AB6C-565FDBA1BD99}" srcOrd="8" destOrd="0" presId="urn:microsoft.com/office/officeart/2005/8/layout/pList1"/>
    <dgm:cxn modelId="{AA059CDB-B74A-4FC3-95CB-B5ED1E30B832}" type="presParOf" srcId="{CE5A0196-2277-4491-AB6C-565FDBA1BD99}" destId="{E88DDCF6-CB72-4DA2-BB41-00A4D83DACF6}" srcOrd="0" destOrd="0" presId="urn:microsoft.com/office/officeart/2005/8/layout/pList1"/>
    <dgm:cxn modelId="{7EA4F1F0-7CC9-4463-9931-E5E52BB29CC3}" type="presParOf" srcId="{CE5A0196-2277-4491-AB6C-565FDBA1BD99}" destId="{FA3F51EB-EC7B-481A-848E-9E11E3BD2DEA}"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990A222-10AA-41FB-953C-C1A31A04C42D}" type="doc">
      <dgm:prSet loTypeId="urn:microsoft.com/office/officeart/2008/layout/AlternatingHexagons" loCatId="list" qsTypeId="urn:microsoft.com/office/officeart/2005/8/quickstyle/simple1" qsCatId="simple" csTypeId="urn:microsoft.com/office/officeart/2005/8/colors/accent1_2" csCatId="accent1" phldr="1"/>
      <dgm:spPr/>
      <dgm:t>
        <a:bodyPr/>
        <a:lstStyle/>
        <a:p>
          <a:endParaRPr lang="en-IN"/>
        </a:p>
      </dgm:t>
    </dgm:pt>
    <dgm:pt modelId="{626314DB-A45D-4C05-B320-DCE21808CA22}">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Crypto Currency Forensics</a:t>
          </a:r>
          <a:endParaRPr lang="en-IN" dirty="0"/>
        </a:p>
      </dgm:t>
    </dgm:pt>
    <dgm:pt modelId="{D267771B-7B86-4764-AC10-5E77C718BE41}" type="parTrans" cxnId="{BA256C82-8472-41AB-9685-CC02A412DAEB}">
      <dgm:prSet/>
      <dgm:spPr/>
      <dgm:t>
        <a:bodyPr/>
        <a:lstStyle/>
        <a:p>
          <a:endParaRPr lang="en-IN"/>
        </a:p>
      </dgm:t>
    </dgm:pt>
    <dgm:pt modelId="{B9CB1F79-BD04-4906-A49D-0E825717BB96}" type="sibTrans" cxnId="{BA256C82-8472-41AB-9685-CC02A412DAEB}">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GPS Forensics</a:t>
          </a:r>
          <a:endParaRPr lang="en-IN" dirty="0"/>
        </a:p>
      </dgm:t>
    </dgm:pt>
    <dgm:pt modelId="{9DEF1A5C-1756-4228-BBC4-F9CC0A4447CD}">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Memory Forensics</a:t>
          </a:r>
          <a:endParaRPr lang="en-IN" dirty="0"/>
        </a:p>
      </dgm:t>
    </dgm:pt>
    <dgm:pt modelId="{3351D5A6-D450-4521-A61B-F14918DB0E04}" type="parTrans" cxnId="{DCAFEEBD-50F7-48A5-B875-CD66FB9D9F3A}">
      <dgm:prSet/>
      <dgm:spPr/>
      <dgm:t>
        <a:bodyPr/>
        <a:lstStyle/>
        <a:p>
          <a:endParaRPr lang="en-IN"/>
        </a:p>
      </dgm:t>
    </dgm:pt>
    <dgm:pt modelId="{29D73E36-8A31-4013-8222-1ADDF5E504D0}" type="sibTrans" cxnId="{DCAFEEBD-50F7-48A5-B875-CD66FB9D9F3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Social Media Forensics</a:t>
          </a:r>
          <a:endParaRPr lang="en-IN" dirty="0"/>
        </a:p>
      </dgm:t>
    </dgm:pt>
    <dgm:pt modelId="{C6CAFD87-4E95-48BB-B709-165192CFEAF9}">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Mobile Forensics</a:t>
          </a:r>
          <a:endParaRPr lang="en-IN" dirty="0"/>
        </a:p>
      </dgm:t>
    </dgm:pt>
    <dgm:pt modelId="{188EFFFD-41EC-4ACF-B063-A4DE5C894345}" type="parTrans" cxnId="{CC56BC90-8DC6-4378-A9BE-C9B018D7ED38}">
      <dgm:prSet/>
      <dgm:spPr/>
      <dgm:t>
        <a:bodyPr/>
        <a:lstStyle/>
        <a:p>
          <a:endParaRPr lang="en-IN"/>
        </a:p>
      </dgm:t>
    </dgm:pt>
    <dgm:pt modelId="{AB2C191D-77F4-4D5F-80BA-81470B2DAEE7}" type="sibTrans" cxnId="{CC56BC90-8DC6-4378-A9BE-C9B018D7ED38}">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Printer Forensics</a:t>
          </a:r>
          <a:endParaRPr lang="en-IN" dirty="0"/>
        </a:p>
      </dgm:t>
    </dgm:pt>
    <dgm:pt modelId="{57D55642-5FA6-47BD-B54B-DDD80A9C482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Network Forensics</a:t>
          </a:r>
          <a:endParaRPr lang="en-IN" dirty="0"/>
        </a:p>
      </dgm:t>
    </dgm:pt>
    <dgm:pt modelId="{0A2A6398-0CE4-4308-9A69-90273E2B5048}" type="parTrans" cxnId="{915A4B47-F567-4531-AE03-F6DED0385737}">
      <dgm:prSet/>
      <dgm:spPr/>
      <dgm:t>
        <a:bodyPr/>
        <a:lstStyle/>
        <a:p>
          <a:endParaRPr lang="en-IN"/>
        </a:p>
      </dgm:t>
    </dgm:pt>
    <dgm:pt modelId="{00D54802-0BEB-4352-98B8-159B1C3DFE54}" type="sibTrans" cxnId="{915A4B47-F567-4531-AE03-F6DED0385737}">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IoT Forensics</a:t>
          </a:r>
          <a:endParaRPr lang="en-IN" dirty="0"/>
        </a:p>
      </dgm:t>
    </dgm:pt>
    <dgm:pt modelId="{B1C1B451-5D12-42A1-B74B-22DCD638D21E}">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Malware Forensics</a:t>
          </a:r>
          <a:endParaRPr lang="en-IN" dirty="0"/>
        </a:p>
      </dgm:t>
    </dgm:pt>
    <dgm:pt modelId="{E642885F-42E3-48E5-A181-E96D480C9990}" type="parTrans" cxnId="{F109AEEE-2040-4DF2-945E-AAA31F081F21}">
      <dgm:prSet/>
      <dgm:spPr/>
      <dgm:t>
        <a:bodyPr/>
        <a:lstStyle/>
        <a:p>
          <a:endParaRPr lang="en-IN"/>
        </a:p>
      </dgm:t>
    </dgm:pt>
    <dgm:pt modelId="{F8A39E9B-CF2F-4DF5-A15C-CFC432FA89B7}" type="sibTrans" cxnId="{F109AEEE-2040-4DF2-945E-AAA31F081F21}">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Computer Forensics</a:t>
          </a:r>
          <a:endParaRPr lang="en-IN" dirty="0"/>
        </a:p>
      </dgm:t>
    </dgm:pt>
    <dgm:pt modelId="{AE99F021-75AE-4D6B-AF74-2F51A935D77A}">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Cloud Forensics</a:t>
          </a:r>
          <a:endParaRPr lang="en-IN" dirty="0"/>
        </a:p>
      </dgm:t>
    </dgm:pt>
    <dgm:pt modelId="{0518BA22-AE02-43BB-B04E-7FF5C64B6797}" type="parTrans" cxnId="{C03486CD-FD9A-4ABA-8864-71C77942E13D}">
      <dgm:prSet/>
      <dgm:spPr/>
      <dgm:t>
        <a:bodyPr/>
        <a:lstStyle/>
        <a:p>
          <a:endParaRPr lang="en-IN"/>
        </a:p>
      </dgm:t>
    </dgm:pt>
    <dgm:pt modelId="{26D84262-F2BD-42E5-B282-F967B7B88C2E}" type="sibTrans" cxnId="{C03486CD-FD9A-4ABA-8864-71C77942E13D}">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Email Forensics</a:t>
          </a:r>
          <a:endParaRPr lang="en-IN" dirty="0"/>
        </a:p>
      </dgm:t>
    </dgm:pt>
    <dgm:pt modelId="{85BAFE5B-0734-457D-8419-EB4BE12ED2E7}">
      <dgm:prSet phldrT="[Tex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Database Forensics</a:t>
          </a:r>
          <a:endParaRPr lang="en-IN" dirty="0"/>
        </a:p>
      </dgm:t>
    </dgm:pt>
    <dgm:pt modelId="{0FC2471B-21BC-4730-A1D2-DF17E5411EF1}" type="parTrans" cxnId="{4E0C8864-0F34-47D8-8D7F-AE70D6FB2B85}">
      <dgm:prSet/>
      <dgm:spPr/>
      <dgm:t>
        <a:bodyPr/>
        <a:lstStyle/>
        <a:p>
          <a:endParaRPr lang="en-IN"/>
        </a:p>
      </dgm:t>
    </dgm:pt>
    <dgm:pt modelId="{75B2693B-D618-4536-9658-C205F806E838}" type="sibTrans" cxnId="{4E0C8864-0F34-47D8-8D7F-AE70D6FB2B85}">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t>
        <a:bodyPr/>
        <a:lstStyle/>
        <a:p>
          <a:r>
            <a:rPr lang="en-US" dirty="0"/>
            <a:t>CCTV Forensics</a:t>
          </a:r>
          <a:endParaRPr lang="en-IN" dirty="0"/>
        </a:p>
      </dgm:t>
    </dgm:pt>
    <dgm:pt modelId="{AED2B8A0-C3AB-43B1-9FE3-D106B3D261D4}" type="pres">
      <dgm:prSet presAssocID="{A990A222-10AA-41FB-953C-C1A31A04C42D}" presName="Name0" presStyleCnt="0">
        <dgm:presLayoutVars>
          <dgm:chMax/>
          <dgm:chPref/>
          <dgm:dir/>
          <dgm:animLvl val="lvl"/>
        </dgm:presLayoutVars>
      </dgm:prSet>
      <dgm:spPr/>
    </dgm:pt>
    <dgm:pt modelId="{6E86787F-5A06-4AFF-8C4B-1249F97CCB89}" type="pres">
      <dgm:prSet presAssocID="{626314DB-A45D-4C05-B320-DCE21808CA22}" presName="composite" presStyleCnt="0"/>
      <dgm:spPr/>
    </dgm:pt>
    <dgm:pt modelId="{3BDD8EFF-F035-47FD-B5C2-7DBC0618CCCE}" type="pres">
      <dgm:prSet presAssocID="{626314DB-A45D-4C05-B320-DCE21808CA22}" presName="Parent1" presStyleLbl="node1" presStyleIdx="0" presStyleCnt="14" custLinFactX="-128528" custLinFactY="188718" custLinFactNeighborX="-200000" custLinFactNeighborY="200000">
        <dgm:presLayoutVars>
          <dgm:chMax val="1"/>
          <dgm:chPref val="1"/>
          <dgm:bulletEnabled val="1"/>
        </dgm:presLayoutVars>
      </dgm:prSet>
      <dgm:spPr/>
    </dgm:pt>
    <dgm:pt modelId="{F7C88D10-F3EC-4035-98AD-0AA3814658F3}" type="pres">
      <dgm:prSet presAssocID="{626314DB-A45D-4C05-B320-DCE21808CA22}" presName="Childtext1" presStyleLbl="revTx" presStyleIdx="0" presStyleCnt="7">
        <dgm:presLayoutVars>
          <dgm:chMax val="0"/>
          <dgm:chPref val="0"/>
          <dgm:bulletEnabled val="1"/>
        </dgm:presLayoutVars>
      </dgm:prSet>
      <dgm:spPr/>
    </dgm:pt>
    <dgm:pt modelId="{A85DB989-C222-48D0-862B-B829A8D18473}" type="pres">
      <dgm:prSet presAssocID="{626314DB-A45D-4C05-B320-DCE21808CA22}" presName="BalanceSpacing" presStyleCnt="0"/>
      <dgm:spPr/>
    </dgm:pt>
    <dgm:pt modelId="{BA76E5BA-F478-4AF1-AE85-5C0BCA482163}" type="pres">
      <dgm:prSet presAssocID="{626314DB-A45D-4C05-B320-DCE21808CA22}" presName="BalanceSpacing1" presStyleCnt="0"/>
      <dgm:spPr/>
    </dgm:pt>
    <dgm:pt modelId="{B42FCCA3-3610-469E-9CD6-D3841192B854}" type="pres">
      <dgm:prSet presAssocID="{B9CB1F79-BD04-4906-A49D-0E825717BB96}" presName="Accent1Text" presStyleLbl="node1" presStyleIdx="1" presStyleCnt="14" custLinFactX="151230" custLinFactY="186639" custLinFactNeighborX="200000" custLinFactNeighborY="200000"/>
      <dgm:spPr/>
    </dgm:pt>
    <dgm:pt modelId="{27AB0707-21B1-44F1-B11D-623E506A433F}" type="pres">
      <dgm:prSet presAssocID="{B9CB1F79-BD04-4906-A49D-0E825717BB96}" presName="spaceBetweenRectangles" presStyleCnt="0"/>
      <dgm:spPr/>
    </dgm:pt>
    <dgm:pt modelId="{55C785AB-3097-43AF-B1C0-3B9281211756}" type="pres">
      <dgm:prSet presAssocID="{57D55642-5FA6-47BD-B54B-DDD80A9C482E}" presName="composite" presStyleCnt="0"/>
      <dgm:spPr/>
    </dgm:pt>
    <dgm:pt modelId="{18EBF2FF-7EFB-4202-9C0C-7D780A5805B6}" type="pres">
      <dgm:prSet presAssocID="{57D55642-5FA6-47BD-B54B-DDD80A9C482E}" presName="Parent1" presStyleLbl="node1" presStyleIdx="2" presStyleCnt="14" custLinFactNeighborY="0">
        <dgm:presLayoutVars>
          <dgm:chMax val="1"/>
          <dgm:chPref val="1"/>
          <dgm:bulletEnabled val="1"/>
        </dgm:presLayoutVars>
      </dgm:prSet>
      <dgm:spPr/>
    </dgm:pt>
    <dgm:pt modelId="{0FD2641B-2ED2-45F9-927A-E7F379A9BCF8}" type="pres">
      <dgm:prSet presAssocID="{57D55642-5FA6-47BD-B54B-DDD80A9C482E}" presName="Childtext1" presStyleLbl="revTx" presStyleIdx="1" presStyleCnt="7">
        <dgm:presLayoutVars>
          <dgm:chMax val="0"/>
          <dgm:chPref val="0"/>
          <dgm:bulletEnabled val="1"/>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B5DD012E-3B76-4731-B7AC-C626281C03AC}" type="pres">
      <dgm:prSet presAssocID="{57D55642-5FA6-47BD-B54B-DDD80A9C482E}" presName="BalanceSpacing" presStyleCnt="0"/>
      <dgm:spPr/>
    </dgm:pt>
    <dgm:pt modelId="{F91E10A8-0806-42F5-8091-C2962AF213F3}" type="pres">
      <dgm:prSet presAssocID="{57D55642-5FA6-47BD-B54B-DDD80A9C482E}" presName="BalanceSpacing1" presStyleCnt="0"/>
      <dgm:spPr/>
    </dgm:pt>
    <dgm:pt modelId="{59655FEF-F6AB-4453-A7B9-BD2DE48837F4}" type="pres">
      <dgm:prSet presAssocID="{00D54802-0BEB-4352-98B8-159B1C3DFE54}" presName="Accent1Text" presStyleLbl="node1" presStyleIdx="3" presStyleCnt="14" custLinFactX="-5130" custLinFactY="148183" custLinFactNeighborX="-100000" custLinFactNeighborY="200000"/>
      <dgm:spPr/>
    </dgm:pt>
    <dgm:pt modelId="{D4759B03-4507-4990-B001-DC0EE24E2858}" type="pres">
      <dgm:prSet presAssocID="{00D54802-0BEB-4352-98B8-159B1C3DFE54}" presName="spaceBetweenRectangles" presStyleCnt="0"/>
      <dgm:spPr/>
    </dgm:pt>
    <dgm:pt modelId="{DA957860-3B45-450A-9A53-B1A6820BF187}" type="pres">
      <dgm:prSet presAssocID="{B1C1B451-5D12-42A1-B74B-22DCD638D21E}" presName="composite" presStyleCnt="0"/>
      <dgm:spPr/>
    </dgm:pt>
    <dgm:pt modelId="{327B1FDC-E080-4339-882A-E03CC23A264E}" type="pres">
      <dgm:prSet presAssocID="{B1C1B451-5D12-42A1-B74B-22DCD638D21E}" presName="Parent1" presStyleLbl="node1" presStyleIdx="4" presStyleCnt="14" custLinFactX="-100000" custLinFactNeighborX="-155376" custLinFactNeighborY="-3579">
        <dgm:presLayoutVars>
          <dgm:chMax val="1"/>
          <dgm:chPref val="1"/>
          <dgm:bulletEnabled val="1"/>
        </dgm:presLayoutVars>
      </dgm:prSet>
      <dgm:spPr/>
    </dgm:pt>
    <dgm:pt modelId="{1CF4B66A-0DD9-4110-919D-7AB63F6B68F6}" type="pres">
      <dgm:prSet presAssocID="{B1C1B451-5D12-42A1-B74B-22DCD638D21E}" presName="Childtext1" presStyleLbl="revTx" presStyleIdx="2" presStyleCnt="7">
        <dgm:presLayoutVars>
          <dgm:chMax val="0"/>
          <dgm:chPref val="0"/>
          <dgm:bulletEnabled val="1"/>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46BA2260-F0E4-40A1-B2E0-18067CC6EF1F}" type="pres">
      <dgm:prSet presAssocID="{B1C1B451-5D12-42A1-B74B-22DCD638D21E}" presName="BalanceSpacing" presStyleCnt="0"/>
      <dgm:spPr/>
    </dgm:pt>
    <dgm:pt modelId="{A26E88C0-53D4-432D-8359-9D785C4FF31F}" type="pres">
      <dgm:prSet presAssocID="{B1C1B451-5D12-42A1-B74B-22DCD638D21E}" presName="BalanceSpacing1" presStyleCnt="0"/>
      <dgm:spPr/>
    </dgm:pt>
    <dgm:pt modelId="{D2A47959-3228-4ABB-97A8-C4482B8EE783}" type="pres">
      <dgm:prSet presAssocID="{F8A39E9B-CF2F-4DF5-A15C-CFC432FA89B7}" presName="Accent1Text" presStyleLbl="node1" presStyleIdx="5" presStyleCnt="14" custLinFactX="-100000" custLinFactNeighborX="-195109" custLinFactNeighborY="-8946"/>
      <dgm:spPr/>
    </dgm:pt>
    <dgm:pt modelId="{BBFA8CFA-8D99-4D6B-82C3-FAF03B11753E}" type="pres">
      <dgm:prSet presAssocID="{F8A39E9B-CF2F-4DF5-A15C-CFC432FA89B7}" presName="spaceBetweenRectangles" presStyleCnt="0"/>
      <dgm:spPr/>
    </dgm:pt>
    <dgm:pt modelId="{6DBDEEFB-2EA2-43F7-AB52-D1F1D038A741}" type="pres">
      <dgm:prSet presAssocID="{AE99F021-75AE-4D6B-AF74-2F51A935D77A}" presName="composite" presStyleCnt="0"/>
      <dgm:spPr/>
    </dgm:pt>
    <dgm:pt modelId="{A01D4082-F07A-4361-975A-BEEDA667516B}" type="pres">
      <dgm:prSet presAssocID="{AE99F021-75AE-4D6B-AF74-2F51A935D77A}" presName="Parent1" presStyleLbl="node1" presStyleIdx="6" presStyleCnt="14" custLinFactNeighborX="58538" custLinFactNeighborY="-76912">
        <dgm:presLayoutVars>
          <dgm:chMax val="1"/>
          <dgm:chPref val="1"/>
          <dgm:bulletEnabled val="1"/>
        </dgm:presLayoutVars>
      </dgm:prSet>
      <dgm:spPr/>
    </dgm:pt>
    <dgm:pt modelId="{C62EB695-5334-4B8B-90FF-AF050BD1EB86}" type="pres">
      <dgm:prSet presAssocID="{AE99F021-75AE-4D6B-AF74-2F51A935D77A}" presName="Childtext1" presStyleLbl="revTx" presStyleIdx="3" presStyleCnt="7">
        <dgm:presLayoutVars>
          <dgm:chMax val="0"/>
          <dgm:chPref val="0"/>
          <dgm:bulletEnabled val="1"/>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E6F02403-0693-4B3D-A034-AABB478A7F18}" type="pres">
      <dgm:prSet presAssocID="{AE99F021-75AE-4D6B-AF74-2F51A935D77A}" presName="BalanceSpacing" presStyleCnt="0"/>
      <dgm:spPr/>
    </dgm:pt>
    <dgm:pt modelId="{76B1D53C-47A3-42B4-9DFC-5EAF209AC6D0}" type="pres">
      <dgm:prSet presAssocID="{AE99F021-75AE-4D6B-AF74-2F51A935D77A}" presName="BalanceSpacing1" presStyleCnt="0"/>
      <dgm:spPr/>
    </dgm:pt>
    <dgm:pt modelId="{405E3B8E-2ABB-4B3D-9B52-FC504EC94B1A}" type="pres">
      <dgm:prSet presAssocID="{26D84262-F2BD-42E5-B282-F967B7B88C2E}" presName="Accent1Text" presStyleLbl="node1" presStyleIdx="7" presStyleCnt="14" custLinFactX="23390" custLinFactNeighborX="100000" custLinFactNeighborY="-92142"/>
      <dgm:spPr/>
    </dgm:pt>
    <dgm:pt modelId="{102A9E49-1A90-4E70-B851-0D9FE6C38329}" type="pres">
      <dgm:prSet presAssocID="{26D84262-F2BD-42E5-B282-F967B7B88C2E}" presName="spaceBetweenRectangles" presStyleCnt="0"/>
      <dgm:spPr/>
    </dgm:pt>
    <dgm:pt modelId="{2359D1DE-72EA-437B-9FC4-168BDD4AADA5}" type="pres">
      <dgm:prSet presAssocID="{9DEF1A5C-1756-4228-BBC4-F9CC0A4447CD}" presName="composite" presStyleCnt="0"/>
      <dgm:spPr/>
    </dgm:pt>
    <dgm:pt modelId="{1DA8E514-48C0-43E0-BF75-3A2C340756BE}" type="pres">
      <dgm:prSet presAssocID="{9DEF1A5C-1756-4228-BBC4-F9CC0A4447CD}" presName="Parent1" presStyleLbl="node1" presStyleIdx="8" presStyleCnt="14" custLinFactNeighborY="0">
        <dgm:presLayoutVars>
          <dgm:chMax val="1"/>
          <dgm:chPref val="1"/>
          <dgm:bulletEnabled val="1"/>
        </dgm:presLayoutVars>
      </dgm:prSet>
      <dgm:spPr/>
    </dgm:pt>
    <dgm:pt modelId="{EACF534B-65EB-482C-AA22-82617DBC620D}" type="pres">
      <dgm:prSet presAssocID="{9DEF1A5C-1756-4228-BBC4-F9CC0A4447CD}" presName="Childtext1" presStyleLbl="revTx" presStyleIdx="4" presStyleCnt="7">
        <dgm:presLayoutVars>
          <dgm:chMax val="0"/>
          <dgm:chPref val="0"/>
          <dgm:bulletEnabled val="1"/>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F5B09B00-F074-49FB-8E56-73BB3A92D107}" type="pres">
      <dgm:prSet presAssocID="{9DEF1A5C-1756-4228-BBC4-F9CC0A4447CD}" presName="BalanceSpacing" presStyleCnt="0"/>
      <dgm:spPr/>
    </dgm:pt>
    <dgm:pt modelId="{2914C0C1-626D-4DC0-A627-DFCC98E1F494}" type="pres">
      <dgm:prSet presAssocID="{9DEF1A5C-1756-4228-BBC4-F9CC0A4447CD}" presName="BalanceSpacing1" presStyleCnt="0"/>
      <dgm:spPr/>
    </dgm:pt>
    <dgm:pt modelId="{81BB71BA-7CBD-4B57-9077-1C69606C7F6C}" type="pres">
      <dgm:prSet presAssocID="{29D73E36-8A31-4013-8222-1ADDF5E504D0}" presName="Accent1Text" presStyleLbl="node1" presStyleIdx="9" presStyleCnt="14" custLinFactNeighborY="0"/>
      <dgm:spPr/>
    </dgm:pt>
    <dgm:pt modelId="{EC4A2899-A43B-4F53-868B-7CC1C1A64906}" type="pres">
      <dgm:prSet presAssocID="{29D73E36-8A31-4013-8222-1ADDF5E504D0}" presName="spaceBetweenRectangles" presStyleCnt="0"/>
      <dgm:spPr/>
    </dgm:pt>
    <dgm:pt modelId="{1115A57C-6C9B-4E77-9B9E-18D8B1D8078A}" type="pres">
      <dgm:prSet presAssocID="{C6CAFD87-4E95-48BB-B709-165192CFEAF9}" presName="composite" presStyleCnt="0"/>
      <dgm:spPr/>
    </dgm:pt>
    <dgm:pt modelId="{B2DDBD03-0E0B-4207-9CC8-A312C91E2FD7}" type="pres">
      <dgm:prSet presAssocID="{C6CAFD87-4E95-48BB-B709-165192CFEAF9}" presName="Parent1" presStyleLbl="node1" presStyleIdx="10" presStyleCnt="14" custLinFactY="-100000" custLinFactNeighborX="-59865" custLinFactNeighborY="-147365">
        <dgm:presLayoutVars>
          <dgm:chMax val="1"/>
          <dgm:chPref val="1"/>
          <dgm:bulletEnabled val="1"/>
        </dgm:presLayoutVars>
      </dgm:prSet>
      <dgm:spPr/>
    </dgm:pt>
    <dgm:pt modelId="{95718B65-D9A4-496A-B0C7-ED40ED04867B}" type="pres">
      <dgm:prSet presAssocID="{C6CAFD87-4E95-48BB-B709-165192CFEAF9}" presName="Childtext1" presStyleLbl="revTx" presStyleIdx="5" presStyleCnt="7">
        <dgm:presLayoutVars>
          <dgm:chMax val="0"/>
          <dgm:chPref val="0"/>
          <dgm:bulletEnabled val="1"/>
        </dgm:presLayoutVars>
      </dgm:prSet>
      <dgm:spPr>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dgm:spPr>
    </dgm:pt>
    <dgm:pt modelId="{28C7B756-D680-4BFA-AD9C-B6F31233379A}" type="pres">
      <dgm:prSet presAssocID="{C6CAFD87-4E95-48BB-B709-165192CFEAF9}" presName="BalanceSpacing" presStyleCnt="0"/>
      <dgm:spPr/>
    </dgm:pt>
    <dgm:pt modelId="{34C4F121-395D-4E27-A347-712902771E6C}" type="pres">
      <dgm:prSet presAssocID="{C6CAFD87-4E95-48BB-B709-165192CFEAF9}" presName="BalanceSpacing1" presStyleCnt="0"/>
      <dgm:spPr/>
    </dgm:pt>
    <dgm:pt modelId="{19D0BD76-FE1A-4848-BC15-6A2C7FD78CAE}" type="pres">
      <dgm:prSet presAssocID="{AB2C191D-77F4-4D5F-80BA-81470B2DAEE7}" presName="Accent1Text" presStyleLbl="node1" presStyleIdx="11" presStyleCnt="14" custLinFactX="100000" custLinFactY="-100000" custLinFactNeighborX="162516" custLinFactNeighborY="-155850"/>
      <dgm:spPr/>
    </dgm:pt>
    <dgm:pt modelId="{C06A4329-1745-446F-90E4-EC41C3A43D72}" type="pres">
      <dgm:prSet presAssocID="{AB2C191D-77F4-4D5F-80BA-81470B2DAEE7}" presName="spaceBetweenRectangles" presStyleCnt="0"/>
      <dgm:spPr/>
    </dgm:pt>
    <dgm:pt modelId="{519A07AF-B666-4A62-99FF-B0EF0318ADCC}" type="pres">
      <dgm:prSet presAssocID="{85BAFE5B-0734-457D-8419-EB4BE12ED2E7}" presName="composite" presStyleCnt="0"/>
      <dgm:spPr/>
    </dgm:pt>
    <dgm:pt modelId="{11008BA4-FC83-41E7-BDAB-30407FF79867}" type="pres">
      <dgm:prSet presAssocID="{85BAFE5B-0734-457D-8419-EB4BE12ED2E7}" presName="Parent1" presStyleLbl="node1" presStyleIdx="12" presStyleCnt="14" custLinFactX="-129857" custLinFactY="-100000" custLinFactNeighborX="-200000" custLinFactNeighborY="-141129">
        <dgm:presLayoutVars>
          <dgm:chMax val="1"/>
          <dgm:chPref val="1"/>
          <dgm:bulletEnabled val="1"/>
        </dgm:presLayoutVars>
      </dgm:prSet>
      <dgm:spPr/>
    </dgm:pt>
    <dgm:pt modelId="{2368048C-3469-49EB-99D2-29DE8EB2BA2C}" type="pres">
      <dgm:prSet presAssocID="{85BAFE5B-0734-457D-8419-EB4BE12ED2E7}" presName="Childtext1" presStyleLbl="revTx" presStyleIdx="6" presStyleCnt="7">
        <dgm:presLayoutVars>
          <dgm:chMax val="0"/>
          <dgm:chPref val="0"/>
          <dgm:bulletEnabled val="1"/>
        </dgm:presLayoutVars>
      </dgm:prSet>
      <dgm:spPr/>
    </dgm:pt>
    <dgm:pt modelId="{F3E3D41B-1F7E-4EA1-8E94-2EAEA48C0647}" type="pres">
      <dgm:prSet presAssocID="{85BAFE5B-0734-457D-8419-EB4BE12ED2E7}" presName="BalanceSpacing" presStyleCnt="0"/>
      <dgm:spPr/>
    </dgm:pt>
    <dgm:pt modelId="{4135DDF4-7F41-479D-AF2B-E6F20F6AF0C3}" type="pres">
      <dgm:prSet presAssocID="{85BAFE5B-0734-457D-8419-EB4BE12ED2E7}" presName="BalanceSpacing1" presStyleCnt="0"/>
      <dgm:spPr/>
    </dgm:pt>
    <dgm:pt modelId="{8B15A8CE-9C7D-4E76-AA42-CF012CA426D9}" type="pres">
      <dgm:prSet presAssocID="{75B2693B-D618-4536-9658-C205F806E838}" presName="Accent1Text" presStyleLbl="node1" presStyleIdx="13" presStyleCnt="14" custLinFactX="154505" custLinFactY="-100000" custLinFactNeighborX="200000" custLinFactNeighborY="-143378"/>
      <dgm:spPr/>
    </dgm:pt>
  </dgm:ptLst>
  <dgm:cxnLst>
    <dgm:cxn modelId="{AC650D02-D791-4EDE-B098-097149831198}" type="presOf" srcId="{626314DB-A45D-4C05-B320-DCE21808CA22}" destId="{3BDD8EFF-F035-47FD-B5C2-7DBC0618CCCE}" srcOrd="0" destOrd="0" presId="urn:microsoft.com/office/officeart/2008/layout/AlternatingHexagons"/>
    <dgm:cxn modelId="{4E0C8864-0F34-47D8-8D7F-AE70D6FB2B85}" srcId="{A990A222-10AA-41FB-953C-C1A31A04C42D}" destId="{85BAFE5B-0734-457D-8419-EB4BE12ED2E7}" srcOrd="6" destOrd="0" parTransId="{0FC2471B-21BC-4730-A1D2-DF17E5411EF1}" sibTransId="{75B2693B-D618-4536-9658-C205F806E838}"/>
    <dgm:cxn modelId="{5E62F466-2B0D-410D-B220-4AC2EB0B0BFD}" type="presOf" srcId="{A990A222-10AA-41FB-953C-C1A31A04C42D}" destId="{AED2B8A0-C3AB-43B1-9FE3-D106B3D261D4}" srcOrd="0" destOrd="0" presId="urn:microsoft.com/office/officeart/2008/layout/AlternatingHexagons"/>
    <dgm:cxn modelId="{915A4B47-F567-4531-AE03-F6DED0385737}" srcId="{A990A222-10AA-41FB-953C-C1A31A04C42D}" destId="{57D55642-5FA6-47BD-B54B-DDD80A9C482E}" srcOrd="1" destOrd="0" parTransId="{0A2A6398-0CE4-4308-9A69-90273E2B5048}" sibTransId="{00D54802-0BEB-4352-98B8-159B1C3DFE54}"/>
    <dgm:cxn modelId="{BFCC0748-8AF7-4842-912D-DC7DC87CEE2D}" type="presOf" srcId="{57D55642-5FA6-47BD-B54B-DDD80A9C482E}" destId="{18EBF2FF-7EFB-4202-9C0C-7D780A5805B6}" srcOrd="0" destOrd="0" presId="urn:microsoft.com/office/officeart/2008/layout/AlternatingHexagons"/>
    <dgm:cxn modelId="{89BF4455-BA2E-4936-9EC0-E057DC07B1FF}" type="presOf" srcId="{75B2693B-D618-4536-9658-C205F806E838}" destId="{8B15A8CE-9C7D-4E76-AA42-CF012CA426D9}" srcOrd="0" destOrd="0" presId="urn:microsoft.com/office/officeart/2008/layout/AlternatingHexagons"/>
    <dgm:cxn modelId="{D836367D-41FF-470E-A4E0-9A33D2ABB024}" type="presOf" srcId="{29D73E36-8A31-4013-8222-1ADDF5E504D0}" destId="{81BB71BA-7CBD-4B57-9077-1C69606C7F6C}" srcOrd="0" destOrd="0" presId="urn:microsoft.com/office/officeart/2008/layout/AlternatingHexagons"/>
    <dgm:cxn modelId="{BA256C82-8472-41AB-9685-CC02A412DAEB}" srcId="{A990A222-10AA-41FB-953C-C1A31A04C42D}" destId="{626314DB-A45D-4C05-B320-DCE21808CA22}" srcOrd="0" destOrd="0" parTransId="{D267771B-7B86-4764-AC10-5E77C718BE41}" sibTransId="{B9CB1F79-BD04-4906-A49D-0E825717BB96}"/>
    <dgm:cxn modelId="{F7CC398F-C9FB-4B05-88F0-F0B1DC635A81}" type="presOf" srcId="{26D84262-F2BD-42E5-B282-F967B7B88C2E}" destId="{405E3B8E-2ABB-4B3D-9B52-FC504EC94B1A}" srcOrd="0" destOrd="0" presId="urn:microsoft.com/office/officeart/2008/layout/AlternatingHexagons"/>
    <dgm:cxn modelId="{CC56BC90-8DC6-4378-A9BE-C9B018D7ED38}" srcId="{A990A222-10AA-41FB-953C-C1A31A04C42D}" destId="{C6CAFD87-4E95-48BB-B709-165192CFEAF9}" srcOrd="5" destOrd="0" parTransId="{188EFFFD-41EC-4ACF-B063-A4DE5C894345}" sibTransId="{AB2C191D-77F4-4D5F-80BA-81470B2DAEE7}"/>
    <dgm:cxn modelId="{BD1A7EA7-B104-406C-9E24-5489D22365FD}" type="presOf" srcId="{F8A39E9B-CF2F-4DF5-A15C-CFC432FA89B7}" destId="{D2A47959-3228-4ABB-97A8-C4482B8EE783}" srcOrd="0" destOrd="0" presId="urn:microsoft.com/office/officeart/2008/layout/AlternatingHexagons"/>
    <dgm:cxn modelId="{097F31B1-F3E0-47C4-863C-54C3EC62BC62}" type="presOf" srcId="{B1C1B451-5D12-42A1-B74B-22DCD638D21E}" destId="{327B1FDC-E080-4339-882A-E03CC23A264E}" srcOrd="0" destOrd="0" presId="urn:microsoft.com/office/officeart/2008/layout/AlternatingHexagons"/>
    <dgm:cxn modelId="{189770B2-9FF5-4773-A40D-0B45E6B4712A}" type="presOf" srcId="{C6CAFD87-4E95-48BB-B709-165192CFEAF9}" destId="{B2DDBD03-0E0B-4207-9CC8-A312C91E2FD7}" srcOrd="0" destOrd="0" presId="urn:microsoft.com/office/officeart/2008/layout/AlternatingHexagons"/>
    <dgm:cxn modelId="{CD40BDB4-31D3-4714-AA9A-1539EEC97F0C}" type="presOf" srcId="{00D54802-0BEB-4352-98B8-159B1C3DFE54}" destId="{59655FEF-F6AB-4453-A7B9-BD2DE48837F4}" srcOrd="0" destOrd="0" presId="urn:microsoft.com/office/officeart/2008/layout/AlternatingHexagons"/>
    <dgm:cxn modelId="{DCAFEEBD-50F7-48A5-B875-CD66FB9D9F3A}" srcId="{A990A222-10AA-41FB-953C-C1A31A04C42D}" destId="{9DEF1A5C-1756-4228-BBC4-F9CC0A4447CD}" srcOrd="4" destOrd="0" parTransId="{3351D5A6-D450-4521-A61B-F14918DB0E04}" sibTransId="{29D73E36-8A31-4013-8222-1ADDF5E504D0}"/>
    <dgm:cxn modelId="{1C752BC8-F4AF-4E2D-B8D9-4C2E02460FC7}" type="presOf" srcId="{AB2C191D-77F4-4D5F-80BA-81470B2DAEE7}" destId="{19D0BD76-FE1A-4848-BC15-6A2C7FD78CAE}" srcOrd="0" destOrd="0" presId="urn:microsoft.com/office/officeart/2008/layout/AlternatingHexagons"/>
    <dgm:cxn modelId="{C03486CD-FD9A-4ABA-8864-71C77942E13D}" srcId="{A990A222-10AA-41FB-953C-C1A31A04C42D}" destId="{AE99F021-75AE-4D6B-AF74-2F51A935D77A}" srcOrd="3" destOrd="0" parTransId="{0518BA22-AE02-43BB-B04E-7FF5C64B6797}" sibTransId="{26D84262-F2BD-42E5-B282-F967B7B88C2E}"/>
    <dgm:cxn modelId="{D75BEDD1-D8E3-4482-9184-D68297213385}" type="presOf" srcId="{9DEF1A5C-1756-4228-BBC4-F9CC0A4447CD}" destId="{1DA8E514-48C0-43E0-BF75-3A2C340756BE}" srcOrd="0" destOrd="0" presId="urn:microsoft.com/office/officeart/2008/layout/AlternatingHexagons"/>
    <dgm:cxn modelId="{F6F2E6DE-9E08-4257-9731-C00A202EBF5A}" type="presOf" srcId="{B9CB1F79-BD04-4906-A49D-0E825717BB96}" destId="{B42FCCA3-3610-469E-9CD6-D3841192B854}" srcOrd="0" destOrd="0" presId="urn:microsoft.com/office/officeart/2008/layout/AlternatingHexagons"/>
    <dgm:cxn modelId="{5E2BDEEB-882B-450E-B9BE-A2D677AB48A9}" type="presOf" srcId="{AE99F021-75AE-4D6B-AF74-2F51A935D77A}" destId="{A01D4082-F07A-4361-975A-BEEDA667516B}" srcOrd="0" destOrd="0" presId="urn:microsoft.com/office/officeart/2008/layout/AlternatingHexagons"/>
    <dgm:cxn modelId="{F109AEEE-2040-4DF2-945E-AAA31F081F21}" srcId="{A990A222-10AA-41FB-953C-C1A31A04C42D}" destId="{B1C1B451-5D12-42A1-B74B-22DCD638D21E}" srcOrd="2" destOrd="0" parTransId="{E642885F-42E3-48E5-A181-E96D480C9990}" sibTransId="{F8A39E9B-CF2F-4DF5-A15C-CFC432FA89B7}"/>
    <dgm:cxn modelId="{D93722FF-8D00-4C5D-8DCB-2E03E77022C7}" type="presOf" srcId="{85BAFE5B-0734-457D-8419-EB4BE12ED2E7}" destId="{11008BA4-FC83-41E7-BDAB-30407FF79867}" srcOrd="0" destOrd="0" presId="urn:microsoft.com/office/officeart/2008/layout/AlternatingHexagons"/>
    <dgm:cxn modelId="{3F8A8E84-5658-4D87-875D-EEED24BF6DD8}" type="presParOf" srcId="{AED2B8A0-C3AB-43B1-9FE3-D106B3D261D4}" destId="{6E86787F-5A06-4AFF-8C4B-1249F97CCB89}" srcOrd="0" destOrd="0" presId="urn:microsoft.com/office/officeart/2008/layout/AlternatingHexagons"/>
    <dgm:cxn modelId="{D7212F47-164F-4D51-8250-A583D5FF7921}" type="presParOf" srcId="{6E86787F-5A06-4AFF-8C4B-1249F97CCB89}" destId="{3BDD8EFF-F035-47FD-B5C2-7DBC0618CCCE}" srcOrd="0" destOrd="0" presId="urn:microsoft.com/office/officeart/2008/layout/AlternatingHexagons"/>
    <dgm:cxn modelId="{93F7CFF7-800C-49BF-82E6-8FE7A17D36A2}" type="presParOf" srcId="{6E86787F-5A06-4AFF-8C4B-1249F97CCB89}" destId="{F7C88D10-F3EC-4035-98AD-0AA3814658F3}" srcOrd="1" destOrd="0" presId="urn:microsoft.com/office/officeart/2008/layout/AlternatingHexagons"/>
    <dgm:cxn modelId="{EAFDECC1-85D5-4820-A47A-B33E98F07276}" type="presParOf" srcId="{6E86787F-5A06-4AFF-8C4B-1249F97CCB89}" destId="{A85DB989-C222-48D0-862B-B829A8D18473}" srcOrd="2" destOrd="0" presId="urn:microsoft.com/office/officeart/2008/layout/AlternatingHexagons"/>
    <dgm:cxn modelId="{DABF5039-1B79-48F7-B597-97CEC74AE897}" type="presParOf" srcId="{6E86787F-5A06-4AFF-8C4B-1249F97CCB89}" destId="{BA76E5BA-F478-4AF1-AE85-5C0BCA482163}" srcOrd="3" destOrd="0" presId="urn:microsoft.com/office/officeart/2008/layout/AlternatingHexagons"/>
    <dgm:cxn modelId="{C3135270-F941-4805-8F63-0863A9AAE722}" type="presParOf" srcId="{6E86787F-5A06-4AFF-8C4B-1249F97CCB89}" destId="{B42FCCA3-3610-469E-9CD6-D3841192B854}" srcOrd="4" destOrd="0" presId="urn:microsoft.com/office/officeart/2008/layout/AlternatingHexagons"/>
    <dgm:cxn modelId="{1C333BDC-C472-4881-A82A-A9831E8AF1AF}" type="presParOf" srcId="{AED2B8A0-C3AB-43B1-9FE3-D106B3D261D4}" destId="{27AB0707-21B1-44F1-B11D-623E506A433F}" srcOrd="1" destOrd="0" presId="urn:microsoft.com/office/officeart/2008/layout/AlternatingHexagons"/>
    <dgm:cxn modelId="{7455250B-1863-4677-9513-E8919EE2653C}" type="presParOf" srcId="{AED2B8A0-C3AB-43B1-9FE3-D106B3D261D4}" destId="{55C785AB-3097-43AF-B1C0-3B9281211756}" srcOrd="2" destOrd="0" presId="urn:microsoft.com/office/officeart/2008/layout/AlternatingHexagons"/>
    <dgm:cxn modelId="{47B3C2D9-2256-48CC-A2A1-652134B8BFE1}" type="presParOf" srcId="{55C785AB-3097-43AF-B1C0-3B9281211756}" destId="{18EBF2FF-7EFB-4202-9C0C-7D780A5805B6}" srcOrd="0" destOrd="0" presId="urn:microsoft.com/office/officeart/2008/layout/AlternatingHexagons"/>
    <dgm:cxn modelId="{C917A2F3-21D3-40B9-900E-8BBCE57DBA65}" type="presParOf" srcId="{55C785AB-3097-43AF-B1C0-3B9281211756}" destId="{0FD2641B-2ED2-45F9-927A-E7F379A9BCF8}" srcOrd="1" destOrd="0" presId="urn:microsoft.com/office/officeart/2008/layout/AlternatingHexagons"/>
    <dgm:cxn modelId="{C2261D5B-F8F1-41F0-84FF-5402EA313F76}" type="presParOf" srcId="{55C785AB-3097-43AF-B1C0-3B9281211756}" destId="{B5DD012E-3B76-4731-B7AC-C626281C03AC}" srcOrd="2" destOrd="0" presId="urn:microsoft.com/office/officeart/2008/layout/AlternatingHexagons"/>
    <dgm:cxn modelId="{F13EDFE5-3699-4F16-B379-491FCBBDFCF9}" type="presParOf" srcId="{55C785AB-3097-43AF-B1C0-3B9281211756}" destId="{F91E10A8-0806-42F5-8091-C2962AF213F3}" srcOrd="3" destOrd="0" presId="urn:microsoft.com/office/officeart/2008/layout/AlternatingHexagons"/>
    <dgm:cxn modelId="{3E68E256-45FB-42F4-A584-04A4183DE333}" type="presParOf" srcId="{55C785AB-3097-43AF-B1C0-3B9281211756}" destId="{59655FEF-F6AB-4453-A7B9-BD2DE48837F4}" srcOrd="4" destOrd="0" presId="urn:microsoft.com/office/officeart/2008/layout/AlternatingHexagons"/>
    <dgm:cxn modelId="{26B611B2-236A-4F1A-BA6C-73F73D1F40E8}" type="presParOf" srcId="{AED2B8A0-C3AB-43B1-9FE3-D106B3D261D4}" destId="{D4759B03-4507-4990-B001-DC0EE24E2858}" srcOrd="3" destOrd="0" presId="urn:microsoft.com/office/officeart/2008/layout/AlternatingHexagons"/>
    <dgm:cxn modelId="{3B59585B-7A8E-4251-B2BB-3F9A58F226E8}" type="presParOf" srcId="{AED2B8A0-C3AB-43B1-9FE3-D106B3D261D4}" destId="{DA957860-3B45-450A-9A53-B1A6820BF187}" srcOrd="4" destOrd="0" presId="urn:microsoft.com/office/officeart/2008/layout/AlternatingHexagons"/>
    <dgm:cxn modelId="{1D23C02A-F815-4AEA-8F54-5867CAD8A68A}" type="presParOf" srcId="{DA957860-3B45-450A-9A53-B1A6820BF187}" destId="{327B1FDC-E080-4339-882A-E03CC23A264E}" srcOrd="0" destOrd="0" presId="urn:microsoft.com/office/officeart/2008/layout/AlternatingHexagons"/>
    <dgm:cxn modelId="{5661EE07-BE01-47FD-9D14-233A1DD8A2E9}" type="presParOf" srcId="{DA957860-3B45-450A-9A53-B1A6820BF187}" destId="{1CF4B66A-0DD9-4110-919D-7AB63F6B68F6}" srcOrd="1" destOrd="0" presId="urn:microsoft.com/office/officeart/2008/layout/AlternatingHexagons"/>
    <dgm:cxn modelId="{B2F30697-A23D-4A93-BFA9-99E707B4683E}" type="presParOf" srcId="{DA957860-3B45-450A-9A53-B1A6820BF187}" destId="{46BA2260-F0E4-40A1-B2E0-18067CC6EF1F}" srcOrd="2" destOrd="0" presId="urn:microsoft.com/office/officeart/2008/layout/AlternatingHexagons"/>
    <dgm:cxn modelId="{38A2D381-2C92-4D58-A984-FA8FC4290A40}" type="presParOf" srcId="{DA957860-3B45-450A-9A53-B1A6820BF187}" destId="{A26E88C0-53D4-432D-8359-9D785C4FF31F}" srcOrd="3" destOrd="0" presId="urn:microsoft.com/office/officeart/2008/layout/AlternatingHexagons"/>
    <dgm:cxn modelId="{B813E796-3AF1-4ADB-B4A6-750FFC7A80C6}" type="presParOf" srcId="{DA957860-3B45-450A-9A53-B1A6820BF187}" destId="{D2A47959-3228-4ABB-97A8-C4482B8EE783}" srcOrd="4" destOrd="0" presId="urn:microsoft.com/office/officeart/2008/layout/AlternatingHexagons"/>
    <dgm:cxn modelId="{D9684D1C-62EF-417E-A57A-66608D1928CA}" type="presParOf" srcId="{AED2B8A0-C3AB-43B1-9FE3-D106B3D261D4}" destId="{BBFA8CFA-8D99-4D6B-82C3-FAF03B11753E}" srcOrd="5" destOrd="0" presId="urn:microsoft.com/office/officeart/2008/layout/AlternatingHexagons"/>
    <dgm:cxn modelId="{3D314494-E6D6-4637-9794-F1EEF128DC54}" type="presParOf" srcId="{AED2B8A0-C3AB-43B1-9FE3-D106B3D261D4}" destId="{6DBDEEFB-2EA2-43F7-AB52-D1F1D038A741}" srcOrd="6" destOrd="0" presId="urn:microsoft.com/office/officeart/2008/layout/AlternatingHexagons"/>
    <dgm:cxn modelId="{E60E32CF-8351-43C4-A918-1DABAA5F874E}" type="presParOf" srcId="{6DBDEEFB-2EA2-43F7-AB52-D1F1D038A741}" destId="{A01D4082-F07A-4361-975A-BEEDA667516B}" srcOrd="0" destOrd="0" presId="urn:microsoft.com/office/officeart/2008/layout/AlternatingHexagons"/>
    <dgm:cxn modelId="{9E878396-8D80-46E8-AEB1-A07DBBC929A9}" type="presParOf" srcId="{6DBDEEFB-2EA2-43F7-AB52-D1F1D038A741}" destId="{C62EB695-5334-4B8B-90FF-AF050BD1EB86}" srcOrd="1" destOrd="0" presId="urn:microsoft.com/office/officeart/2008/layout/AlternatingHexagons"/>
    <dgm:cxn modelId="{16E318DA-1373-4F2B-A3AD-4E73B18FCD75}" type="presParOf" srcId="{6DBDEEFB-2EA2-43F7-AB52-D1F1D038A741}" destId="{E6F02403-0693-4B3D-A034-AABB478A7F18}" srcOrd="2" destOrd="0" presId="urn:microsoft.com/office/officeart/2008/layout/AlternatingHexagons"/>
    <dgm:cxn modelId="{AF9A29F1-0DC6-4205-9A1B-33FD6B0EC06A}" type="presParOf" srcId="{6DBDEEFB-2EA2-43F7-AB52-D1F1D038A741}" destId="{76B1D53C-47A3-42B4-9DFC-5EAF209AC6D0}" srcOrd="3" destOrd="0" presId="urn:microsoft.com/office/officeart/2008/layout/AlternatingHexagons"/>
    <dgm:cxn modelId="{0EBD62C6-DD40-4D8A-A115-CA0B690788BC}" type="presParOf" srcId="{6DBDEEFB-2EA2-43F7-AB52-D1F1D038A741}" destId="{405E3B8E-2ABB-4B3D-9B52-FC504EC94B1A}" srcOrd="4" destOrd="0" presId="urn:microsoft.com/office/officeart/2008/layout/AlternatingHexagons"/>
    <dgm:cxn modelId="{013F9FEB-216D-4066-8F46-E75FDF0F2521}" type="presParOf" srcId="{AED2B8A0-C3AB-43B1-9FE3-D106B3D261D4}" destId="{102A9E49-1A90-4E70-B851-0D9FE6C38329}" srcOrd="7" destOrd="0" presId="urn:microsoft.com/office/officeart/2008/layout/AlternatingHexagons"/>
    <dgm:cxn modelId="{27139338-4A5C-46FB-9D3F-6065414AE717}" type="presParOf" srcId="{AED2B8A0-C3AB-43B1-9FE3-D106B3D261D4}" destId="{2359D1DE-72EA-437B-9FC4-168BDD4AADA5}" srcOrd="8" destOrd="0" presId="urn:microsoft.com/office/officeart/2008/layout/AlternatingHexagons"/>
    <dgm:cxn modelId="{87A53877-6F79-4B56-84CB-B3DDB3C28169}" type="presParOf" srcId="{2359D1DE-72EA-437B-9FC4-168BDD4AADA5}" destId="{1DA8E514-48C0-43E0-BF75-3A2C340756BE}" srcOrd="0" destOrd="0" presId="urn:microsoft.com/office/officeart/2008/layout/AlternatingHexagons"/>
    <dgm:cxn modelId="{193CA424-0694-4C11-B6E9-5312A08E8B98}" type="presParOf" srcId="{2359D1DE-72EA-437B-9FC4-168BDD4AADA5}" destId="{EACF534B-65EB-482C-AA22-82617DBC620D}" srcOrd="1" destOrd="0" presId="urn:microsoft.com/office/officeart/2008/layout/AlternatingHexagons"/>
    <dgm:cxn modelId="{060D55D3-AB99-475F-9CC6-F8BE33142CD5}" type="presParOf" srcId="{2359D1DE-72EA-437B-9FC4-168BDD4AADA5}" destId="{F5B09B00-F074-49FB-8E56-73BB3A92D107}" srcOrd="2" destOrd="0" presId="urn:microsoft.com/office/officeart/2008/layout/AlternatingHexagons"/>
    <dgm:cxn modelId="{FC67DD70-0FA9-4E22-8776-5B79C7A40912}" type="presParOf" srcId="{2359D1DE-72EA-437B-9FC4-168BDD4AADA5}" destId="{2914C0C1-626D-4DC0-A627-DFCC98E1F494}" srcOrd="3" destOrd="0" presId="urn:microsoft.com/office/officeart/2008/layout/AlternatingHexagons"/>
    <dgm:cxn modelId="{2BFE96CD-CCF6-432D-AD29-8BA6A6FBD589}" type="presParOf" srcId="{2359D1DE-72EA-437B-9FC4-168BDD4AADA5}" destId="{81BB71BA-7CBD-4B57-9077-1C69606C7F6C}" srcOrd="4" destOrd="0" presId="urn:microsoft.com/office/officeart/2008/layout/AlternatingHexagons"/>
    <dgm:cxn modelId="{E1F312DB-EA35-47DF-B931-646E13BB9D1D}" type="presParOf" srcId="{AED2B8A0-C3AB-43B1-9FE3-D106B3D261D4}" destId="{EC4A2899-A43B-4F53-868B-7CC1C1A64906}" srcOrd="9" destOrd="0" presId="urn:microsoft.com/office/officeart/2008/layout/AlternatingHexagons"/>
    <dgm:cxn modelId="{CC3D1FA5-4D04-46CC-BA39-5880443E1F57}" type="presParOf" srcId="{AED2B8A0-C3AB-43B1-9FE3-D106B3D261D4}" destId="{1115A57C-6C9B-4E77-9B9E-18D8B1D8078A}" srcOrd="10" destOrd="0" presId="urn:microsoft.com/office/officeart/2008/layout/AlternatingHexagons"/>
    <dgm:cxn modelId="{F3D9B584-37F1-4464-A1CF-ED838D1BCB27}" type="presParOf" srcId="{1115A57C-6C9B-4E77-9B9E-18D8B1D8078A}" destId="{B2DDBD03-0E0B-4207-9CC8-A312C91E2FD7}" srcOrd="0" destOrd="0" presId="urn:microsoft.com/office/officeart/2008/layout/AlternatingHexagons"/>
    <dgm:cxn modelId="{FCDC2E5B-044B-4802-84C3-C5F113D96F4A}" type="presParOf" srcId="{1115A57C-6C9B-4E77-9B9E-18D8B1D8078A}" destId="{95718B65-D9A4-496A-B0C7-ED40ED04867B}" srcOrd="1" destOrd="0" presId="urn:microsoft.com/office/officeart/2008/layout/AlternatingHexagons"/>
    <dgm:cxn modelId="{1A7CFC15-DB1D-4D2D-8E13-FBCE543DCE5E}" type="presParOf" srcId="{1115A57C-6C9B-4E77-9B9E-18D8B1D8078A}" destId="{28C7B756-D680-4BFA-AD9C-B6F31233379A}" srcOrd="2" destOrd="0" presId="urn:microsoft.com/office/officeart/2008/layout/AlternatingHexagons"/>
    <dgm:cxn modelId="{B054207E-E237-4A8C-85CB-03CDE9085526}" type="presParOf" srcId="{1115A57C-6C9B-4E77-9B9E-18D8B1D8078A}" destId="{34C4F121-395D-4E27-A347-712902771E6C}" srcOrd="3" destOrd="0" presId="urn:microsoft.com/office/officeart/2008/layout/AlternatingHexagons"/>
    <dgm:cxn modelId="{9844F531-F777-485F-AAD6-BF103BF6ED1D}" type="presParOf" srcId="{1115A57C-6C9B-4E77-9B9E-18D8B1D8078A}" destId="{19D0BD76-FE1A-4848-BC15-6A2C7FD78CAE}" srcOrd="4" destOrd="0" presId="urn:microsoft.com/office/officeart/2008/layout/AlternatingHexagons"/>
    <dgm:cxn modelId="{CE5B28D4-BA27-4F8A-81F5-AB9C4D5CD085}" type="presParOf" srcId="{AED2B8A0-C3AB-43B1-9FE3-D106B3D261D4}" destId="{C06A4329-1745-446F-90E4-EC41C3A43D72}" srcOrd="11" destOrd="0" presId="urn:microsoft.com/office/officeart/2008/layout/AlternatingHexagons"/>
    <dgm:cxn modelId="{E669F6E8-D95F-4CCD-9CF0-28AD901D794A}" type="presParOf" srcId="{AED2B8A0-C3AB-43B1-9FE3-D106B3D261D4}" destId="{519A07AF-B666-4A62-99FF-B0EF0318ADCC}" srcOrd="12" destOrd="0" presId="urn:microsoft.com/office/officeart/2008/layout/AlternatingHexagons"/>
    <dgm:cxn modelId="{3AB62A95-0524-4D0C-BBA7-018F64C7A13A}" type="presParOf" srcId="{519A07AF-B666-4A62-99FF-B0EF0318ADCC}" destId="{11008BA4-FC83-41E7-BDAB-30407FF79867}" srcOrd="0" destOrd="0" presId="urn:microsoft.com/office/officeart/2008/layout/AlternatingHexagons"/>
    <dgm:cxn modelId="{7EF0F275-F918-4DE5-8306-754449EC3F25}" type="presParOf" srcId="{519A07AF-B666-4A62-99FF-B0EF0318ADCC}" destId="{2368048C-3469-49EB-99D2-29DE8EB2BA2C}" srcOrd="1" destOrd="0" presId="urn:microsoft.com/office/officeart/2008/layout/AlternatingHexagons"/>
    <dgm:cxn modelId="{AADBF251-AE41-43E3-8E32-A53991A7222D}" type="presParOf" srcId="{519A07AF-B666-4A62-99FF-B0EF0318ADCC}" destId="{F3E3D41B-1F7E-4EA1-8E94-2EAEA48C0647}" srcOrd="2" destOrd="0" presId="urn:microsoft.com/office/officeart/2008/layout/AlternatingHexagons"/>
    <dgm:cxn modelId="{0F5B354B-0255-49B8-A300-270CA9AB64CE}" type="presParOf" srcId="{519A07AF-B666-4A62-99FF-B0EF0318ADCC}" destId="{4135DDF4-7F41-479D-AF2B-E6F20F6AF0C3}" srcOrd="3" destOrd="0" presId="urn:microsoft.com/office/officeart/2008/layout/AlternatingHexagons"/>
    <dgm:cxn modelId="{07A165B5-B089-4EC0-B8A5-C95CCC885CF5}" type="presParOf" srcId="{519A07AF-B666-4A62-99FF-B0EF0318ADCC}" destId="{8B15A8CE-9C7D-4E76-AA42-CF012CA426D9}" srcOrd="4" destOrd="0" presId="urn:microsoft.com/office/officeart/2008/layout/AlternatingHexagon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A7E812-EE40-4D76-8CB1-C1FE861DC030}">
      <dsp:nvSpPr>
        <dsp:cNvPr id="0" name=""/>
        <dsp:cNvSpPr/>
      </dsp:nvSpPr>
      <dsp:spPr>
        <a:xfrm>
          <a:off x="981607" y="867"/>
          <a:ext cx="2356501" cy="1623629"/>
        </a:xfrm>
        <a:prstGeom prst="roundRect">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4653DE1-A3D1-4B81-800F-2CF2B4CA1475}">
      <dsp:nvSpPr>
        <dsp:cNvPr id="0" name=""/>
        <dsp:cNvSpPr/>
      </dsp:nvSpPr>
      <dsp:spPr>
        <a:xfrm>
          <a:off x="981607" y="1624497"/>
          <a:ext cx="2356501"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0" numCol="1" spcCol="1270" anchor="t" anchorCtr="0">
          <a:noAutofit/>
        </a:bodyPr>
        <a:lstStyle/>
        <a:p>
          <a:pPr marL="0" lvl="0" indent="0" algn="ctr" defTabSz="444500">
            <a:lnSpc>
              <a:spcPct val="90000"/>
            </a:lnSpc>
            <a:spcBef>
              <a:spcPct val="0"/>
            </a:spcBef>
            <a:spcAft>
              <a:spcPct val="35000"/>
            </a:spcAft>
            <a:buNone/>
          </a:pPr>
          <a:r>
            <a:rPr lang="en-US" sz="1000" b="1" kern="1200" dirty="0"/>
            <a:t>Identification</a:t>
          </a:r>
        </a:p>
        <a:p>
          <a:pPr marL="0" lvl="0" indent="0" algn="ctr" defTabSz="444500">
            <a:lnSpc>
              <a:spcPct val="90000"/>
            </a:lnSpc>
            <a:spcBef>
              <a:spcPct val="0"/>
            </a:spcBef>
            <a:spcAft>
              <a:spcPct val="35000"/>
            </a:spcAft>
            <a:buNone/>
          </a:pPr>
          <a:r>
            <a:rPr lang="en-US" sz="1000" kern="1200" dirty="0"/>
            <a:t>(</a:t>
          </a:r>
          <a:r>
            <a:rPr lang="en-US" sz="1000" b="0" i="0" kern="1200" dirty="0"/>
            <a:t>First, find the evidence, noting where it is stored</a:t>
          </a:r>
          <a:r>
            <a:rPr lang="en-US" sz="1000" kern="1200" dirty="0"/>
            <a:t>)</a:t>
          </a:r>
          <a:endParaRPr lang="en-IN" sz="1000" kern="1200" dirty="0"/>
        </a:p>
      </dsp:txBody>
      <dsp:txXfrm>
        <a:off x="981607" y="1624497"/>
        <a:ext cx="2356501" cy="874262"/>
      </dsp:txXfrm>
    </dsp:sp>
    <dsp:sp modelId="{1FEA4B50-84A6-47F6-AE48-2ACF371E50D4}">
      <dsp:nvSpPr>
        <dsp:cNvPr id="0" name=""/>
        <dsp:cNvSpPr/>
      </dsp:nvSpPr>
      <dsp:spPr>
        <a:xfrm>
          <a:off x="4090474" y="0"/>
          <a:ext cx="2356501" cy="1623629"/>
        </a:xfrm>
        <a:prstGeom prst="roundRect">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l="-13000" r="-13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A10AB3-B727-4911-8AEC-97BD7ED707A6}">
      <dsp:nvSpPr>
        <dsp:cNvPr id="0" name=""/>
        <dsp:cNvSpPr/>
      </dsp:nvSpPr>
      <dsp:spPr>
        <a:xfrm>
          <a:off x="4090474" y="1624497"/>
          <a:ext cx="2356501"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0" numCol="1" spcCol="1270" anchor="t" anchorCtr="0">
          <a:noAutofit/>
        </a:bodyPr>
        <a:lstStyle/>
        <a:p>
          <a:pPr marL="0" lvl="0" indent="0" algn="ctr" defTabSz="444500">
            <a:lnSpc>
              <a:spcPct val="90000"/>
            </a:lnSpc>
            <a:spcBef>
              <a:spcPct val="0"/>
            </a:spcBef>
            <a:spcAft>
              <a:spcPct val="35000"/>
            </a:spcAft>
            <a:buNone/>
          </a:pPr>
          <a:r>
            <a:rPr lang="en-US" sz="1000" b="1" i="0" kern="1200" dirty="0"/>
            <a:t>Preservation</a:t>
          </a:r>
        </a:p>
        <a:p>
          <a:pPr marL="0" lvl="0" indent="0" algn="ctr" defTabSz="444500">
            <a:lnSpc>
              <a:spcPct val="90000"/>
            </a:lnSpc>
            <a:spcBef>
              <a:spcPct val="0"/>
            </a:spcBef>
            <a:spcAft>
              <a:spcPct val="35000"/>
            </a:spcAft>
            <a:buNone/>
          </a:pPr>
          <a:r>
            <a:rPr lang="en-US" sz="1000" b="0" i="0" kern="1200" dirty="0"/>
            <a:t>Next, isolate, secure, and preserve the data. This includes preventing people from possibly tampering with the evidence.</a:t>
          </a:r>
          <a:endParaRPr lang="en-IN" sz="1000" kern="1200" dirty="0"/>
        </a:p>
      </dsp:txBody>
      <dsp:txXfrm>
        <a:off x="4090474" y="1624497"/>
        <a:ext cx="2356501" cy="874262"/>
      </dsp:txXfrm>
    </dsp:sp>
    <dsp:sp modelId="{58135E63-0C57-4A9B-B565-9BDFA5008E72}">
      <dsp:nvSpPr>
        <dsp:cNvPr id="0" name=""/>
        <dsp:cNvSpPr/>
      </dsp:nvSpPr>
      <dsp:spPr>
        <a:xfrm>
          <a:off x="818264" y="2725594"/>
          <a:ext cx="2356501" cy="1623629"/>
        </a:xfrm>
        <a:prstGeom prst="roundRect">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t="-28000" b="-28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8090ECB-A188-46D7-A10F-BBF70CEDEF87}">
      <dsp:nvSpPr>
        <dsp:cNvPr id="0" name=""/>
        <dsp:cNvSpPr/>
      </dsp:nvSpPr>
      <dsp:spPr>
        <a:xfrm>
          <a:off x="873665" y="4358906"/>
          <a:ext cx="2356501"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0" numCol="1" spcCol="1270" anchor="t" anchorCtr="0">
          <a:noAutofit/>
        </a:bodyPr>
        <a:lstStyle/>
        <a:p>
          <a:pPr marL="0" lvl="0" indent="0" algn="ctr" defTabSz="444500">
            <a:lnSpc>
              <a:spcPct val="90000"/>
            </a:lnSpc>
            <a:spcBef>
              <a:spcPct val="0"/>
            </a:spcBef>
            <a:spcAft>
              <a:spcPct val="35000"/>
            </a:spcAft>
            <a:buNone/>
          </a:pPr>
          <a:r>
            <a:rPr lang="en-US" sz="1000" b="1" kern="1200" dirty="0"/>
            <a:t>Analysis</a:t>
          </a:r>
        </a:p>
        <a:p>
          <a:pPr marL="0" lvl="0" indent="0" algn="ctr" defTabSz="444500">
            <a:lnSpc>
              <a:spcPct val="90000"/>
            </a:lnSpc>
            <a:spcBef>
              <a:spcPct val="0"/>
            </a:spcBef>
            <a:spcAft>
              <a:spcPct val="35000"/>
            </a:spcAft>
            <a:buNone/>
          </a:pPr>
          <a:r>
            <a:rPr lang="en-US" sz="1000" b="0" i="0" kern="1200" dirty="0"/>
            <a:t>Next, reconstruct fragments of data and draw conclusions based on the evidence found.</a:t>
          </a:r>
          <a:endParaRPr lang="en-IN" sz="1000" kern="1200" dirty="0"/>
        </a:p>
      </dsp:txBody>
      <dsp:txXfrm>
        <a:off x="873665" y="4358906"/>
        <a:ext cx="2356501" cy="874262"/>
      </dsp:txXfrm>
    </dsp:sp>
    <dsp:sp modelId="{DDE9E9D2-ACB4-4DDA-BF3C-B5F62BBEB82E}">
      <dsp:nvSpPr>
        <dsp:cNvPr id="0" name=""/>
        <dsp:cNvSpPr/>
      </dsp:nvSpPr>
      <dsp:spPr>
        <a:xfrm>
          <a:off x="4152094" y="2669740"/>
          <a:ext cx="2356501" cy="1623629"/>
        </a:xfrm>
        <a:prstGeom prst="roundRect">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t="-44000" b="-4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1B0B569-DD9A-46E7-9FF5-406CB3A927B3}">
      <dsp:nvSpPr>
        <dsp:cNvPr id="0" name=""/>
        <dsp:cNvSpPr/>
      </dsp:nvSpPr>
      <dsp:spPr>
        <a:xfrm>
          <a:off x="4124381" y="4358906"/>
          <a:ext cx="2356501"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0" numCol="1" spcCol="1270" anchor="t" anchorCtr="0">
          <a:noAutofit/>
        </a:bodyPr>
        <a:lstStyle/>
        <a:p>
          <a:pPr marL="0" lvl="0" indent="0" algn="ctr" defTabSz="444500">
            <a:lnSpc>
              <a:spcPct val="90000"/>
            </a:lnSpc>
            <a:spcBef>
              <a:spcPct val="0"/>
            </a:spcBef>
            <a:spcAft>
              <a:spcPct val="35000"/>
            </a:spcAft>
            <a:buNone/>
          </a:pPr>
          <a:r>
            <a:rPr lang="en-US" sz="1000" b="1" kern="1200" dirty="0"/>
            <a:t>Documentation and Reporting</a:t>
          </a:r>
        </a:p>
        <a:p>
          <a:pPr marL="0" lvl="0" indent="0" algn="ctr" defTabSz="444500">
            <a:lnSpc>
              <a:spcPct val="90000"/>
            </a:lnSpc>
            <a:spcBef>
              <a:spcPct val="0"/>
            </a:spcBef>
            <a:spcAft>
              <a:spcPct val="35000"/>
            </a:spcAft>
            <a:buNone/>
          </a:pPr>
          <a:r>
            <a:rPr lang="en-US" sz="1000" b="0" i="0" kern="1200" dirty="0"/>
            <a:t>Following that, create a record of all the data to recreate the crime scene</a:t>
          </a:r>
          <a:r>
            <a:rPr lang="en-US" sz="1000" kern="1200" dirty="0"/>
            <a:t> </a:t>
          </a:r>
          <a:endParaRPr lang="en-IN" sz="1000" kern="1200" dirty="0"/>
        </a:p>
      </dsp:txBody>
      <dsp:txXfrm>
        <a:off x="4124381" y="4358906"/>
        <a:ext cx="2356501" cy="874262"/>
      </dsp:txXfrm>
    </dsp:sp>
    <dsp:sp modelId="{E88DDCF6-CB72-4DA2-BB41-00A4D83DACF6}">
      <dsp:nvSpPr>
        <dsp:cNvPr id="0" name=""/>
        <dsp:cNvSpPr/>
      </dsp:nvSpPr>
      <dsp:spPr>
        <a:xfrm>
          <a:off x="7012821" y="1413619"/>
          <a:ext cx="2356501" cy="1623629"/>
        </a:xfrm>
        <a:prstGeom prst="roundRect">
          <a:avLst/>
        </a:prstGeom>
        <a:blipFill>
          <a:blip xmlns:r="http://schemas.openxmlformats.org/officeDocument/2006/relationships" r:embed="rId5">
            <a:extLst>
              <a:ext uri="{28A0092B-C50C-407E-A947-70E740481C1C}">
                <a14:useLocalDpi xmlns:a14="http://schemas.microsoft.com/office/drawing/2010/main" val="0"/>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3F51EB-EC7B-481A-848E-9E11E3BD2DEA}">
      <dsp:nvSpPr>
        <dsp:cNvPr id="0" name=""/>
        <dsp:cNvSpPr/>
      </dsp:nvSpPr>
      <dsp:spPr>
        <a:xfrm>
          <a:off x="7030659" y="3092658"/>
          <a:ext cx="2356501" cy="8742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1120" tIns="71120" rIns="71120" bIns="0" numCol="1" spcCol="1270" anchor="t" anchorCtr="0">
          <a:noAutofit/>
        </a:bodyPr>
        <a:lstStyle/>
        <a:p>
          <a:pPr marL="0" lvl="0" indent="0" algn="ctr" defTabSz="444500">
            <a:lnSpc>
              <a:spcPct val="90000"/>
            </a:lnSpc>
            <a:spcBef>
              <a:spcPct val="0"/>
            </a:spcBef>
            <a:spcAft>
              <a:spcPct val="35000"/>
            </a:spcAft>
            <a:buNone/>
          </a:pPr>
          <a:r>
            <a:rPr lang="en-US" sz="1000" b="1" i="0" kern="1200" dirty="0"/>
            <a:t>Presentation</a:t>
          </a:r>
        </a:p>
        <a:p>
          <a:pPr marL="0" lvl="0" indent="0" algn="ctr" defTabSz="444500">
            <a:lnSpc>
              <a:spcPct val="90000"/>
            </a:lnSpc>
            <a:spcBef>
              <a:spcPct val="0"/>
            </a:spcBef>
            <a:spcAft>
              <a:spcPct val="35000"/>
            </a:spcAft>
            <a:buNone/>
          </a:pPr>
          <a:r>
            <a:rPr lang="en-US" sz="1000" b="0" i="0" kern="1200" dirty="0"/>
            <a:t>Lastly, summarize and draw a conclusion</a:t>
          </a:r>
          <a:endParaRPr lang="en-IN" sz="1000" kern="1200" dirty="0"/>
        </a:p>
      </dsp:txBody>
      <dsp:txXfrm>
        <a:off x="7030659" y="3092658"/>
        <a:ext cx="2356501" cy="8742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DD8EFF-F035-47FD-B5C2-7DBC0618CCCE}">
      <dsp:nvSpPr>
        <dsp:cNvPr id="0" name=""/>
        <dsp:cNvSpPr/>
      </dsp:nvSpPr>
      <dsp:spPr>
        <a:xfrm rot="5400000">
          <a:off x="2214996" y="3514268"/>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Crypto Currency Forensics</a:t>
          </a:r>
          <a:endParaRPr lang="en-IN" sz="900" kern="1200" dirty="0"/>
        </a:p>
      </dsp:txBody>
      <dsp:txXfrm rot="-5400000">
        <a:off x="2393240" y="3594989"/>
        <a:ext cx="532176" cy="611697"/>
      </dsp:txXfrm>
    </dsp:sp>
    <dsp:sp modelId="{F7C88D10-F3EC-4035-98AD-0AA3814658F3}">
      <dsp:nvSpPr>
        <dsp:cNvPr id="0" name=""/>
        <dsp:cNvSpPr/>
      </dsp:nvSpPr>
      <dsp:spPr>
        <a:xfrm>
          <a:off x="5609337" y="179836"/>
          <a:ext cx="991750" cy="533199"/>
        </a:xfrm>
        <a:prstGeom prst="rect">
          <a:avLst/>
        </a:prstGeom>
        <a:noFill/>
        <a:ln>
          <a:noFill/>
        </a:ln>
        <a:effectLst/>
      </dsp:spPr>
      <dsp:style>
        <a:lnRef idx="0">
          <a:scrgbClr r="0" g="0" b="0"/>
        </a:lnRef>
        <a:fillRef idx="0">
          <a:scrgbClr r="0" g="0" b="0"/>
        </a:fillRef>
        <a:effectRef idx="0">
          <a:scrgbClr r="0" g="0" b="0"/>
        </a:effectRef>
        <a:fontRef idx="minor"/>
      </dsp:style>
    </dsp:sp>
    <dsp:sp modelId="{B42FCCA3-3610-469E-9CD6-D3841192B854}">
      <dsp:nvSpPr>
        <dsp:cNvPr id="0" name=""/>
        <dsp:cNvSpPr/>
      </dsp:nvSpPr>
      <dsp:spPr>
        <a:xfrm rot="5400000">
          <a:off x="6635480" y="3495793"/>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GPS Forensics</a:t>
          </a:r>
          <a:endParaRPr lang="en-IN" sz="1100" kern="1200" dirty="0"/>
        </a:p>
      </dsp:txBody>
      <dsp:txXfrm rot="-5400000">
        <a:off x="6813724" y="3576514"/>
        <a:ext cx="532176" cy="611697"/>
      </dsp:txXfrm>
    </dsp:sp>
    <dsp:sp modelId="{18EBF2FF-7EFB-4202-9C0C-7D780A5805B6}">
      <dsp:nvSpPr>
        <dsp:cNvPr id="0" name=""/>
        <dsp:cNvSpPr/>
      </dsp:nvSpPr>
      <dsp:spPr>
        <a:xfrm rot="5400000">
          <a:off x="4335880" y="814165"/>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Network Forensics</a:t>
          </a:r>
          <a:endParaRPr lang="en-IN" sz="900" kern="1200" dirty="0"/>
        </a:p>
      </dsp:txBody>
      <dsp:txXfrm rot="-5400000">
        <a:off x="4514124" y="894886"/>
        <a:ext cx="532176" cy="611697"/>
      </dsp:txXfrm>
    </dsp:sp>
    <dsp:sp modelId="{0FD2641B-2ED2-45F9-927A-E7F379A9BCF8}">
      <dsp:nvSpPr>
        <dsp:cNvPr id="0" name=""/>
        <dsp:cNvSpPr/>
      </dsp:nvSpPr>
      <dsp:spPr>
        <a:xfrm>
          <a:off x="3401892" y="934135"/>
          <a:ext cx="959758" cy="533199"/>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sp>
    <dsp:sp modelId="{59655FEF-F6AB-4453-A7B9-BD2DE48837F4}">
      <dsp:nvSpPr>
        <dsp:cNvPr id="0" name=""/>
        <dsp:cNvSpPr/>
      </dsp:nvSpPr>
      <dsp:spPr>
        <a:xfrm rot="5400000">
          <a:off x="4358069" y="3908347"/>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IoT Forensics</a:t>
          </a:r>
          <a:endParaRPr lang="en-IN" sz="1100" kern="1200" dirty="0"/>
        </a:p>
      </dsp:txBody>
      <dsp:txXfrm rot="-5400000">
        <a:off x="4536313" y="3989068"/>
        <a:ext cx="532176" cy="611697"/>
      </dsp:txXfrm>
    </dsp:sp>
    <dsp:sp modelId="{327B1FDC-E080-4339-882A-E03CC23A264E}">
      <dsp:nvSpPr>
        <dsp:cNvPr id="0" name=""/>
        <dsp:cNvSpPr/>
      </dsp:nvSpPr>
      <dsp:spPr>
        <a:xfrm rot="5400000">
          <a:off x="2780563" y="1536659"/>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Malware Forensics</a:t>
          </a:r>
          <a:endParaRPr lang="en-IN" sz="900" kern="1200" dirty="0"/>
        </a:p>
      </dsp:txBody>
      <dsp:txXfrm rot="-5400000">
        <a:off x="2958807" y="1617380"/>
        <a:ext cx="532176" cy="611697"/>
      </dsp:txXfrm>
    </dsp:sp>
    <dsp:sp modelId="{1CF4B66A-0DD9-4110-919D-7AB63F6B68F6}">
      <dsp:nvSpPr>
        <dsp:cNvPr id="0" name=""/>
        <dsp:cNvSpPr/>
      </dsp:nvSpPr>
      <dsp:spPr>
        <a:xfrm>
          <a:off x="5609337" y="1688434"/>
          <a:ext cx="991750" cy="533199"/>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sp>
    <dsp:sp modelId="{D2A47959-3228-4ABB-97A8-C4482B8EE783}">
      <dsp:nvSpPr>
        <dsp:cNvPr id="0" name=""/>
        <dsp:cNvSpPr/>
      </dsp:nvSpPr>
      <dsp:spPr>
        <a:xfrm rot="5400000">
          <a:off x="1638382" y="1488964"/>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44500">
            <a:lnSpc>
              <a:spcPct val="90000"/>
            </a:lnSpc>
            <a:spcBef>
              <a:spcPct val="0"/>
            </a:spcBef>
            <a:spcAft>
              <a:spcPct val="35000"/>
            </a:spcAft>
            <a:buNone/>
          </a:pPr>
          <a:r>
            <a:rPr lang="en-US" sz="1000" kern="1200" dirty="0"/>
            <a:t>Computer Forensics</a:t>
          </a:r>
          <a:endParaRPr lang="en-IN" sz="1000" kern="1200" dirty="0"/>
        </a:p>
      </dsp:txBody>
      <dsp:txXfrm rot="-5400000">
        <a:off x="1816626" y="1569685"/>
        <a:ext cx="532176" cy="611697"/>
      </dsp:txXfrm>
    </dsp:sp>
    <dsp:sp modelId="{A01D4082-F07A-4361-975A-BEEDA667516B}">
      <dsp:nvSpPr>
        <dsp:cNvPr id="0" name=""/>
        <dsp:cNvSpPr/>
      </dsp:nvSpPr>
      <dsp:spPr>
        <a:xfrm rot="5400000">
          <a:off x="4788460" y="1639273"/>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Cloud Forensics</a:t>
          </a:r>
          <a:endParaRPr lang="en-IN" sz="900" kern="1200" dirty="0"/>
        </a:p>
      </dsp:txBody>
      <dsp:txXfrm rot="-5400000">
        <a:off x="4966704" y="1719994"/>
        <a:ext cx="532176" cy="611697"/>
      </dsp:txXfrm>
    </dsp:sp>
    <dsp:sp modelId="{C62EB695-5334-4B8B-90FF-AF050BD1EB86}">
      <dsp:nvSpPr>
        <dsp:cNvPr id="0" name=""/>
        <dsp:cNvSpPr/>
      </dsp:nvSpPr>
      <dsp:spPr>
        <a:xfrm>
          <a:off x="3401892" y="2442733"/>
          <a:ext cx="959758" cy="533199"/>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sp>
    <dsp:sp modelId="{405E3B8E-2ABB-4B3D-9B52-FC504EC94B1A}">
      <dsp:nvSpPr>
        <dsp:cNvPr id="0" name=""/>
        <dsp:cNvSpPr/>
      </dsp:nvSpPr>
      <dsp:spPr>
        <a:xfrm rot="5400000">
          <a:off x="6124846" y="1503929"/>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Email Forensics</a:t>
          </a:r>
          <a:endParaRPr lang="en-IN" sz="1100" kern="1200" dirty="0"/>
        </a:p>
      </dsp:txBody>
      <dsp:txXfrm rot="-5400000">
        <a:off x="6303090" y="1584650"/>
        <a:ext cx="532176" cy="611697"/>
      </dsp:txXfrm>
    </dsp:sp>
    <dsp:sp modelId="{1DA8E514-48C0-43E0-BF75-3A2C340756BE}">
      <dsp:nvSpPr>
        <dsp:cNvPr id="0" name=""/>
        <dsp:cNvSpPr/>
      </dsp:nvSpPr>
      <dsp:spPr>
        <a:xfrm rot="5400000">
          <a:off x="4754974" y="3077063"/>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Memory Forensics</a:t>
          </a:r>
          <a:endParaRPr lang="en-IN" sz="900" kern="1200" dirty="0"/>
        </a:p>
      </dsp:txBody>
      <dsp:txXfrm rot="-5400000">
        <a:off x="4933218" y="3157784"/>
        <a:ext cx="532176" cy="611697"/>
      </dsp:txXfrm>
    </dsp:sp>
    <dsp:sp modelId="{EACF534B-65EB-482C-AA22-82617DBC620D}">
      <dsp:nvSpPr>
        <dsp:cNvPr id="0" name=""/>
        <dsp:cNvSpPr/>
      </dsp:nvSpPr>
      <dsp:spPr>
        <a:xfrm>
          <a:off x="5609337" y="3197033"/>
          <a:ext cx="991750" cy="533199"/>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sp>
    <dsp:sp modelId="{81BB71BA-7CBD-4B57-9077-1C69606C7F6C}">
      <dsp:nvSpPr>
        <dsp:cNvPr id="0" name=""/>
        <dsp:cNvSpPr/>
      </dsp:nvSpPr>
      <dsp:spPr>
        <a:xfrm rot="5400000">
          <a:off x="3919984" y="3077063"/>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Social Media Forensics</a:t>
          </a:r>
          <a:endParaRPr lang="en-IN" sz="1100" kern="1200" dirty="0"/>
        </a:p>
      </dsp:txBody>
      <dsp:txXfrm rot="-5400000">
        <a:off x="4098228" y="3157784"/>
        <a:ext cx="532176" cy="611697"/>
      </dsp:txXfrm>
    </dsp:sp>
    <dsp:sp modelId="{B2DDBD03-0E0B-4207-9CC8-A312C91E2FD7}">
      <dsp:nvSpPr>
        <dsp:cNvPr id="0" name=""/>
        <dsp:cNvSpPr/>
      </dsp:nvSpPr>
      <dsp:spPr>
        <a:xfrm rot="5400000">
          <a:off x="3873040" y="1633115"/>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Mobile Forensics</a:t>
          </a:r>
          <a:endParaRPr lang="en-IN" sz="900" kern="1200" dirty="0"/>
        </a:p>
      </dsp:txBody>
      <dsp:txXfrm rot="-5400000">
        <a:off x="4051284" y="1713836"/>
        <a:ext cx="532176" cy="611697"/>
      </dsp:txXfrm>
    </dsp:sp>
    <dsp:sp modelId="{95718B65-D9A4-496A-B0C7-ED40ED04867B}">
      <dsp:nvSpPr>
        <dsp:cNvPr id="0" name=""/>
        <dsp:cNvSpPr/>
      </dsp:nvSpPr>
      <dsp:spPr>
        <a:xfrm>
          <a:off x="3401892" y="3951332"/>
          <a:ext cx="959758" cy="533199"/>
        </a:xfrm>
        <a:prstGeom prst="rect">
          <a:avLst/>
        </a:prstGeom>
        <a:noFill/>
        <a:ln>
          <a:noFill/>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0">
          <a:scrgbClr r="0" g="0" b="0"/>
        </a:lnRef>
        <a:fillRef idx="0">
          <a:scrgbClr r="0" g="0" b="0"/>
        </a:fillRef>
        <a:effectRef idx="0">
          <a:scrgbClr r="0" g="0" b="0"/>
        </a:effectRef>
        <a:fontRef idx="minor"/>
      </dsp:style>
    </dsp:sp>
    <dsp:sp modelId="{19D0BD76-FE1A-4848-BC15-6A2C7FD78CAE}">
      <dsp:nvSpPr>
        <dsp:cNvPr id="0" name=""/>
        <dsp:cNvSpPr/>
      </dsp:nvSpPr>
      <dsp:spPr>
        <a:xfrm rot="5400000">
          <a:off x="7200483" y="1557711"/>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Printer Forensics</a:t>
          </a:r>
          <a:endParaRPr lang="en-IN" sz="1100" kern="1200" dirty="0"/>
        </a:p>
      </dsp:txBody>
      <dsp:txXfrm rot="-5400000">
        <a:off x="7378727" y="1638432"/>
        <a:ext cx="532176" cy="611697"/>
      </dsp:txXfrm>
    </dsp:sp>
    <dsp:sp modelId="{11008BA4-FC83-41E7-BDAB-30407FF79867}">
      <dsp:nvSpPr>
        <dsp:cNvPr id="0" name=""/>
        <dsp:cNvSpPr/>
      </dsp:nvSpPr>
      <dsp:spPr>
        <a:xfrm rot="5400000">
          <a:off x="2204721" y="2442831"/>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Database Forensics</a:t>
          </a:r>
          <a:endParaRPr lang="en-IN" sz="900" kern="1200" dirty="0"/>
        </a:p>
      </dsp:txBody>
      <dsp:txXfrm rot="-5400000">
        <a:off x="2382965" y="2523552"/>
        <a:ext cx="532176" cy="611697"/>
      </dsp:txXfrm>
    </dsp:sp>
    <dsp:sp modelId="{2368048C-3469-49EB-99D2-29DE8EB2BA2C}">
      <dsp:nvSpPr>
        <dsp:cNvPr id="0" name=""/>
        <dsp:cNvSpPr/>
      </dsp:nvSpPr>
      <dsp:spPr>
        <a:xfrm>
          <a:off x="5609337" y="4705631"/>
          <a:ext cx="991750" cy="533199"/>
        </a:xfrm>
        <a:prstGeom prst="rect">
          <a:avLst/>
        </a:prstGeom>
        <a:noFill/>
        <a:ln>
          <a:noFill/>
        </a:ln>
        <a:effectLst/>
      </dsp:spPr>
      <dsp:style>
        <a:lnRef idx="0">
          <a:scrgbClr r="0" g="0" b="0"/>
        </a:lnRef>
        <a:fillRef idx="0">
          <a:scrgbClr r="0" g="0" b="0"/>
        </a:fillRef>
        <a:effectRef idx="0">
          <a:scrgbClr r="0" g="0" b="0"/>
        </a:effectRef>
        <a:fontRef idx="minor"/>
      </dsp:style>
    </dsp:sp>
    <dsp:sp modelId="{8B15A8CE-9C7D-4E76-AA42-CF012CA426D9}">
      <dsp:nvSpPr>
        <dsp:cNvPr id="0" name=""/>
        <dsp:cNvSpPr/>
      </dsp:nvSpPr>
      <dsp:spPr>
        <a:xfrm rot="5400000">
          <a:off x="6660800" y="2422845"/>
          <a:ext cx="888665" cy="773138"/>
        </a:xfrm>
        <a:prstGeom prst="hexagon">
          <a:avLst>
            <a:gd name="adj" fmla="val 25000"/>
            <a:gd name="vf" fmla="val 115470"/>
          </a:avLst>
        </a:prstGeom>
        <a:solidFill>
          <a:schemeClr val="accent1">
            <a:hueOff val="0"/>
            <a:satOff val="0"/>
            <a:lumOff val="0"/>
            <a:alphaOff val="0"/>
          </a:schemeClr>
        </a:solidFill>
        <a:ln w="12700" cap="flat" cmpd="sng" algn="ctr">
          <a:noFill/>
          <a:prstDash val="solid"/>
          <a:miter lim="800000"/>
        </a:ln>
        <a:effectLst>
          <a:outerShdw blurRad="44450" dist="27940" dir="5400000" algn="ctr" rotWithShape="0">
            <a:srgbClr val="000000">
              <a:alpha val="32000"/>
            </a:srgbClr>
          </a:outerShdw>
        </a:effectLst>
        <a:scene3d>
          <a:camera prst="orthographicFront">
            <a:rot lat="0" lon="0" rev="0"/>
          </a:camera>
          <a:lightRig rig="balanced" dir="t">
            <a:rot lat="0" lon="0" rev="8700000"/>
          </a:lightRig>
        </a:scene3d>
        <a:sp3d>
          <a:bevelT w="190500" h="38100"/>
        </a:sp3d>
      </dsp:spPr>
      <dsp:style>
        <a:lnRef idx="2">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CCTV Forensics</a:t>
          </a:r>
          <a:endParaRPr lang="en-IN" sz="1100" kern="1200" dirty="0"/>
        </a:p>
      </dsp:txBody>
      <dsp:txXfrm rot="-5400000">
        <a:off x="6839044" y="2503566"/>
        <a:ext cx="532176" cy="611697"/>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AlternatingHexagons">
  <dgm:title val=""/>
  <dgm:desc val=""/>
  <dgm:catLst>
    <dgm:cat type="list" pri="1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dir/>
      <dgm:animLvl val="lvl"/>
    </dgm:varLst>
    <dgm:alg type="lin">
      <dgm:param type="linDir" val="fromT"/>
    </dgm:alg>
    <dgm:shape xmlns:r="http://schemas.openxmlformats.org/officeDocument/2006/relationships" r:blip="">
      <dgm:adjLst/>
    </dgm:shape>
    <dgm:constrLst>
      <dgm:constr type="primFontSz" for="des" forName="Parent1" val="65"/>
      <dgm:constr type="primFontSz" for="des" forName="Childtext1" refType="primFontSz" refFor="des" refForName="Parent1" op="lte"/>
      <dgm:constr type="w" for="ch" forName="composite" refType="w"/>
      <dgm:constr type="h" for="ch" forName="composite" refType="h"/>
      <dgm:constr type="h" for="ch" forName="spaceBetweenRectangles" refType="w" refFor="ch" refForName="composite" fact="-0.042"/>
      <dgm:constr type="sp" refType="h" refFor="ch" refForName="composite" op="equ" fact="0.1"/>
    </dgm:constrLst>
    <dgm:forEach name="nodesForEach" axis="ch" ptType="node">
      <dgm:layoutNode name="composite">
        <dgm:alg type="composite">
          <dgm:param type="ar" val="3.6"/>
        </dgm:alg>
        <dgm:shape xmlns:r="http://schemas.openxmlformats.org/officeDocument/2006/relationships" r:blip="">
          <dgm:adjLst/>
        </dgm:shape>
        <dgm:choose name="Name1">
          <dgm:if name="Name2" func="var" arg="dir" op="equ" val="norm">
            <dgm:choose name="Name3">
              <dgm:if name="Name4" axis="self" ptType="node" func="posOdd" op="equ" val="1">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dgm:constr type="h" for="ch" forName="BalanceSpacing" refType="h" fact="0.1"/>
                  <dgm:constr type="l" for="ch" forName="BalanceSpacing1" refType="w" fact="0.69"/>
                  <dgm:constr type="t" for="ch" forName="BalanceSpacing1" refType="h" fact="0.2"/>
                  <dgm:constr type="w" for="ch" forName="BalanceSpacing1" refType="w" fact="0.31"/>
                  <dgm:constr type="h" for="ch" forName="BalanceSpacing1" refType="h" fact="0.6"/>
                </dgm:constrLst>
              </dgm:if>
              <dgm:else name="Name5">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 type="l" for="ch" forName="BalanceSpacing1" refType="w" fact="0"/>
                  <dgm:constr type="t" for="ch" forName="BalanceSpacing1" refType="h" fact="0.2"/>
                  <dgm:constr type="w" for="ch" forName="BalanceSpacing1" refType="w" fact="0.3"/>
                  <dgm:constr type="h" for="ch" forName="BalanceSpacing1" refType="h" fact="0.6"/>
                </dgm:constrLst>
              </dgm:else>
            </dgm:choose>
          </dgm:if>
          <dgm:else name="Name6">
            <dgm:choose name="Name7">
              <dgm:if name="Name8" axis="self" ptType="node" func="posOdd" op="equ" val="1">
                <dgm:constrLst>
                  <dgm:constr type="l" for="ch" forName="Accent1" refType="w" fact="0.571"/>
                  <dgm:constr type="t" for="ch" forName="Accent1" refType="h" fact="0"/>
                  <dgm:constr type="h" for="ch" forName="Accent1" refType="h"/>
                  <dgm:constr type="w" for="ch" forName="Accent1" refType="h" fact="0.87"/>
                  <dgm:constr type="l" for="ch" forName="Accent1Text" refType="w" fact="0.571"/>
                  <dgm:constr type="t" for="ch" forName="Accent1Text" refType="h" fact="0"/>
                  <dgm:constr type="h" for="ch" forName="Accent1Text" refType="h"/>
                  <dgm:constr type="w" for="ch" forName="Accent1Text" refType="h" fact="0.87"/>
                  <dgm:constr type="l" for="ch" forName="Parent1" refType="w" fact="0.31"/>
                  <dgm:constr type="t" for="ch" forName="Parent1" refType="h" fact="0"/>
                  <dgm:constr type="h" for="ch" forName="Parent1" refType="h"/>
                  <dgm:constr type="w" for="ch" forName="Parent1" refType="h" fact="0.87"/>
                  <dgm:constr type="l" for="ch" forName="Childtext1" refType="w" fact="0"/>
                  <dgm:constr type="t" for="ch" forName="Childtext1" refType="h" fact="0.2"/>
                  <dgm:constr type="w" for="ch" forName="Childtext1" refType="w" fact="0.3"/>
                  <dgm:constr type="h" for="ch" forName="Childtext1" refType="h" fact="0.6"/>
                  <dgm:constr type="l" for="ch" forName="BalanceSpacing" refType="w" fact="0.82"/>
                  <dgm:constr type="t" for="ch" forName="BalanceSpacing" refType="h" fact="0"/>
                  <dgm:constr type="w" for="ch" forName="BalanceSpacing" refType="w" fact="0.18"/>
                  <dgm:constr type="h" for="ch" forName="BalanceSpacing" refType="h"/>
                </dgm:constrLst>
              </dgm:if>
              <dgm:else name="Name9">
                <dgm:constrLst>
                  <dgm:constr type="l" for="ch" forName="Accent1" refType="w" fact="0.18"/>
                  <dgm:constr type="t" for="ch" forName="Accent1" refType="h" fact="0"/>
                  <dgm:constr type="h" for="ch" forName="Accent1" refType="h"/>
                  <dgm:constr type="w" for="ch" forName="Accent1" refType="h" fact="0.87"/>
                  <dgm:constr type="l" for="ch" forName="Accent1Text" refType="w" fact="0.18"/>
                  <dgm:constr type="t" for="ch" forName="Accent1Text" refType="h" fact="0"/>
                  <dgm:constr type="h" for="ch" forName="Accent1Text" refType="h"/>
                  <dgm:constr type="w" for="ch" forName="Accent1Text" refType="h" fact="0.87"/>
                  <dgm:constr type="l" for="ch" forName="Parent1" refType="w" fact="0.441"/>
                  <dgm:constr type="t" for="ch" forName="Parent1" refType="h" fact="0"/>
                  <dgm:constr type="h" for="ch" forName="Parent1" refType="h"/>
                  <dgm:constr type="w" for="ch" forName="Parent1" refType="h" fact="0.87"/>
                  <dgm:constr type="l" for="ch" forName="Childtext1" refType="w" fact="0.69"/>
                  <dgm:constr type="t" for="ch" forName="Childtext1" refType="h" fact="0.2"/>
                  <dgm:constr type="w" for="ch" forName="Childtext1" refType="w" fact="0.31"/>
                  <dgm:constr type="h" for="ch" forName="Childtext1" refType="h" fact="0.6"/>
                  <dgm:constr type="l" for="ch" forName="BalanceSpacing" refType="w" fact="0"/>
                  <dgm:constr type="t" for="ch" forName="BalanceSpacing" refType="h" fact="0"/>
                  <dgm:constr type="w" for="ch" forName="BalanceSpacing" refType="w" fact="0.18"/>
                  <dgm:constr type="h" for="ch" forName="BalanceSpacing" refType="h"/>
                </dgm:constrLst>
              </dgm:else>
            </dgm:choose>
          </dgm:else>
        </dgm:choose>
        <dgm:layoutNode name="Parent1" styleLbl="node1">
          <dgm:varLst>
            <dgm:chMax val="1"/>
            <dgm:chPref val="1"/>
            <dgm:bulletEnabled val="1"/>
          </dgm:varLst>
          <dgm:alg type="tx"/>
          <dgm:shape xmlns:r="http://schemas.openxmlformats.org/officeDocument/2006/relationships" rot="90" type="hexagon" r:blip="">
            <dgm:adjLst>
              <dgm:adj idx="1" val="0.25"/>
              <dgm:adj idx="2" val="1.154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hildtext1" styleLbl="revTx">
          <dgm:varLst>
            <dgm:chMax val="0"/>
            <dgm:chPref val="0"/>
            <dgm:bulletEnabled val="1"/>
          </dgm:varLst>
          <dgm:choose name="Name10">
            <dgm:if name="Name11" func="var" arg="dir" op="equ" val="norm">
              <dgm:choose name="Name12">
                <dgm:if name="Name13" axis="self" ptType="node" func="posOdd" op="equ" val="1">
                  <dgm:alg type="tx">
                    <dgm:param type="parTxLTRAlign" val="l"/>
                  </dgm:alg>
                </dgm:if>
                <dgm:else name="Name14">
                  <dgm:alg type="tx">
                    <dgm:param type="parTxLTRAlign" val="r"/>
                  </dgm:alg>
                </dgm:else>
              </dgm:choose>
            </dgm:if>
            <dgm:else name="Name15">
              <dgm:choose name="Name16">
                <dgm:if name="Name17" axis="self" ptType="node" func="posOdd" op="equ" val="1">
                  <dgm:alg type="tx">
                    <dgm:param type="parTxLTRAlign" val="r"/>
                  </dgm:alg>
                </dgm:if>
                <dgm:else name="Name18">
                  <dgm:alg type="tx">
                    <dgm:param type="parTxLTRAlign" val="l"/>
                  </dgm:alg>
                </dgm:else>
              </dgm:choose>
            </dgm:else>
          </dgm:choose>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BalanceSpacing">
          <dgm:alg type="sp"/>
          <dgm:shape xmlns:r="http://schemas.openxmlformats.org/officeDocument/2006/relationships" r:blip="">
            <dgm:adjLst/>
          </dgm:shape>
        </dgm:layoutNode>
        <dgm:layoutNode name="BalanceSpacing1">
          <dgm:alg type="sp"/>
          <dgm:shape xmlns:r="http://schemas.openxmlformats.org/officeDocument/2006/relationships" r:blip="">
            <dgm:adjLst/>
          </dgm:shape>
        </dgm:layoutNode>
        <dgm:forEach name="Name19" axis="followSib" ptType="sibTrans" hideLastTrans="0" cnt="1">
          <dgm:layoutNode name="Accent1Text" styleLbl="node1">
            <dgm:alg type="tx"/>
            <dgm:shape xmlns:r="http://schemas.openxmlformats.org/officeDocument/2006/relationships" rot="90" type="hexagon" r:blip="">
              <dgm:adjLst>
                <dgm:adj idx="1" val="0.25"/>
                <dgm:adj idx="2" val="1.1547"/>
              </dgm:adjLst>
            </dgm:shape>
            <dgm:presOf axis="self" ptType="sibTrans"/>
            <dgm:constrLst>
              <dgm:constr type="lMarg"/>
              <dgm:constr type="rMarg"/>
              <dgm:constr type="tMarg"/>
              <dgm:constr type="bMarg"/>
            </dgm:constrLst>
            <dgm:ruleLst>
              <dgm:rule type="primFontSz" val="5" fact="NaN" max="NaN"/>
            </dgm:ruleLst>
          </dgm:layoutNode>
        </dgm:forEach>
      </dgm:layoutNode>
      <dgm:forEach name="Name2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12/29/2024</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12/29/2024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tx1"/>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0920470"/>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289179159"/>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7459636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847377008"/>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bg1"/>
                </a:solidFill>
              </a:defRPr>
            </a:lvl1pPr>
          </a:lstStyle>
          <a:p>
            <a:pPr marL="228600" lvl="0" indent="-228600"/>
            <a:r>
              <a:rPr lang="en-US" noProof="0"/>
              <a:t>Click to 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06950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70065975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E1099AB-ABB9-4706-9E38-357EC2AB403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3390840366"/>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37A5C384-78D0-4088-9411-AB6790574770}"/>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85BB0367-1AFD-4191-AB6F-E9815D136F63}"/>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
        <p:nvSpPr>
          <p:cNvPr id="4" name="Title 3">
            <a:extLst>
              <a:ext uri="{FF2B5EF4-FFF2-40B4-BE49-F238E27FC236}">
                <a16:creationId xmlns:a16="http://schemas.microsoft.com/office/drawing/2014/main" id="{64D604A2-C574-42DB-B0C4-99715CAA10A7}"/>
              </a:ext>
            </a:extLst>
          </p:cNvPr>
          <p:cNvSpPr>
            <a:spLocks noGrp="1"/>
          </p:cNvSpPr>
          <p:nvPr>
            <p:ph type="title"/>
          </p:nvPr>
        </p:nvSpPr>
        <p:spPr>
          <a:xfrm>
            <a:off x="518678" y="209029"/>
            <a:ext cx="8330184" cy="1147968"/>
          </a:xfrm>
        </p:spPr>
        <p:txBody>
          <a:bodyPr/>
          <a:lstStyle>
            <a:lvl1pPr>
              <a:defRPr>
                <a:solidFill>
                  <a:schemeClr val="bg1"/>
                </a:solidFill>
              </a:defRPr>
            </a:lvl1pPr>
          </a:lstStyle>
          <a:p>
            <a:r>
              <a:rPr lang="en-US" noProof="0"/>
              <a:t>Click to edit Master title style</a:t>
            </a:r>
          </a:p>
        </p:txBody>
      </p:sp>
      <p:sp>
        <p:nvSpPr>
          <p:cNvPr id="6" name="Text Placeholder 5">
            <a:extLst>
              <a:ext uri="{FF2B5EF4-FFF2-40B4-BE49-F238E27FC236}">
                <a16:creationId xmlns:a16="http://schemas.microsoft.com/office/drawing/2014/main" id="{C0A2D954-332B-47D0-BE9F-0F2BDE7795D8}"/>
              </a:ext>
            </a:extLst>
          </p:cNvPr>
          <p:cNvSpPr>
            <a:spLocks noGrp="1"/>
          </p:cNvSpPr>
          <p:nvPr>
            <p:ph type="body" sz="quarter" idx="12"/>
          </p:nvPr>
        </p:nvSpPr>
        <p:spPr>
          <a:xfrm>
            <a:off x="1526131" y="1979613"/>
            <a:ext cx="9139738" cy="2898775"/>
          </a:xfrm>
          <a:prstGeom prst="rect">
            <a:avLst/>
          </a:prstGeom>
        </p:spPr>
        <p:txBody>
          <a:bodyPr anchor="ctr"/>
          <a:lstStyle>
            <a:lvl1pPr marL="0" indent="0" algn="ctr">
              <a:buNone/>
              <a:defRPr sz="6000">
                <a:solidFill>
                  <a:schemeClr val="bg1"/>
                </a:solidFill>
              </a:defRPr>
            </a:lvl1pPr>
            <a:lvl2pPr marL="457200" indent="0">
              <a:buNone/>
              <a:defRPr/>
            </a:lvl2pPr>
          </a:lstStyle>
          <a:p>
            <a:pPr lvl="0"/>
            <a:r>
              <a:rPr lang="en-US" noProof="0"/>
              <a:t>Click to edit Master text styles</a:t>
            </a:r>
          </a:p>
        </p:txBody>
      </p:sp>
    </p:spTree>
    <p:extLst>
      <p:ext uri="{BB962C8B-B14F-4D97-AF65-F5344CB8AC3E}">
        <p14:creationId xmlns:p14="http://schemas.microsoft.com/office/powerpoint/2010/main" val="66534080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33B31A5E-1244-4689-B513-C78E3C4E53B2}"/>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tx1"/>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bg2"/>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AB3FE-9015-40FD-A870-D81B5A86A5D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6589184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3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bg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r>
              <a:rPr lang="en-US" noProof="0" dirty="0"/>
              <a:t>Add a footer</a:t>
            </a:r>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45720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29540"/>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496102"/>
            <a:ext cx="7342621" cy="608895"/>
          </a:xfrm>
          <a:prstGeom prst="rect">
            <a:avLst/>
          </a:prstGeom>
        </p:spPr>
        <p:txBody>
          <a:bodyPr/>
          <a:lstStyle>
            <a:lvl1pPr marL="0" indent="0">
              <a:buNone/>
              <a:defRPr sz="2000" spc="300">
                <a:solidFill>
                  <a:schemeClr val="bg2">
                    <a:lumMod val="50000"/>
                  </a:schemeClr>
                </a:solidFill>
              </a:defRPr>
            </a:lvl1pPr>
            <a:lvl2pPr marL="457200" indent="0">
              <a:buNone/>
              <a:defRPr/>
            </a:lvl2pPr>
          </a:lstStyle>
          <a:p>
            <a:pPr lvl="0"/>
            <a:r>
              <a:rPr lang="en-US" noProof="0"/>
              <a:t>CLICK TO SUBTITLE STYLE</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241109"/>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r>
              <a:rPr lang="en-US" noProof="0" dirty="0"/>
              <a:t>Add a footer</a:t>
            </a:r>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
        <p:nvSpPr>
          <p:cNvPr id="15" name="TextBox 14">
            <a:extLst>
              <a:ext uri="{FF2B5EF4-FFF2-40B4-BE49-F238E27FC236}">
                <a16:creationId xmlns:a16="http://schemas.microsoft.com/office/drawing/2014/main" id="{5E24A5A7-66A2-7F43-9A7A-5E13F74F8C0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9111EB29-9262-4594-8717-356AB3816AA6}"/>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bg1"/>
                </a:solidFill>
              </a:defRPr>
            </a:lvl1pPr>
            <a:lvl2pPr>
              <a:defRPr lang="en-US" dirty="0">
                <a:solidFill>
                  <a:schemeClr val="bg1"/>
                </a:solidFill>
              </a:defRPr>
            </a:lvl2pPr>
            <a:lvl3pPr>
              <a:defRPr lang="en-US" dirty="0">
                <a:solidFill>
                  <a:schemeClr val="bg1"/>
                </a:solidFill>
              </a:defRPr>
            </a:lvl3pPr>
            <a:lvl4pPr>
              <a:defRPr lang="en-US" dirty="0">
                <a:solidFill>
                  <a:schemeClr val="bg1"/>
                </a:solidFill>
              </a:defRPr>
            </a:lvl4pPr>
            <a:lvl5pPr>
              <a:defRPr lang="en-IN" dirty="0">
                <a:solidFill>
                  <a:schemeClr val="bg1"/>
                </a:solidFill>
              </a:defRPr>
            </a:lvl5pPr>
          </a:lstStyle>
          <a:p>
            <a:pPr lvl="0">
              <a:buClr>
                <a:schemeClr val="accent2"/>
              </a:buClr>
            </a:pPr>
            <a:r>
              <a:rPr lang="en-US" noProof="0"/>
              <a:t>Click to 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r>
              <a:rPr lang="en-US" noProof="0" dirty="0"/>
              <a:t>Add a footer</a:t>
            </a:r>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hart">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8FB39FF5-7AF5-4963-9346-2640496A3302}"/>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bg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bg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EF72CE-34D2-4581-98D2-89218BC1B4E4}"/>
              </a:ext>
            </a:extLst>
          </p:cNvPr>
          <p:cNvSpPr/>
          <p:nvPr userDrawn="1"/>
        </p:nvSpPr>
        <p:spPr>
          <a:xfrm>
            <a:off x="0" y="1"/>
            <a:ext cx="12192000"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bg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bg1"/>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r>
              <a:rPr lang="en-US" noProof="0" dirty="0"/>
              <a:t>Add a footer</a:t>
            </a:r>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bg1"/>
                </a:solidFill>
              </a:defRPr>
            </a:lvl1pPr>
          </a:lstStyle>
          <a:p>
            <a:r>
              <a:rPr lang="en-US" noProof="0"/>
              <a:t>Click to Edit Master Title Style </a:t>
            </a:r>
          </a:p>
        </p:txBody>
      </p:sp>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bg1"/>
                </a:solidFill>
                <a:latin typeface="+mn-lt"/>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CAFD81C-E6E5-4292-828B-BD147E6DEABE}"/>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40A6720D-B182-4290-BD91-1D1E4D930603}"/>
              </a:ext>
            </a:extLst>
          </p:cNvPr>
          <p:cNvSpPr/>
          <p:nvPr userDrawn="1"/>
        </p:nvSpPr>
        <p:spPr>
          <a:xfrm>
            <a:off x="0" y="0"/>
            <a:ext cx="12192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oAutofit/>
          </a:bodyPr>
          <a:lstStyle>
            <a:lvl1pPr marL="0" indent="0">
              <a:buNone/>
              <a:defRPr>
                <a:solidFill>
                  <a:schemeClr val="bg1"/>
                </a:solidFill>
              </a:defRPr>
            </a:lvl1pPr>
          </a:lstStyle>
          <a:p>
            <a:r>
              <a:rPr lang="en-US" noProof="0"/>
              <a:t>Click icon to add picture</a:t>
            </a:r>
            <a:endParaRPr lang="en-US" noProof="0" dirty="0"/>
          </a:p>
        </p:txBody>
      </p: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r>
              <a:rPr lang="en-US" noProof="0" dirty="0"/>
              <a:t>Add a footer</a:t>
            </a:r>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09" r:id="rId11"/>
    <p:sldLayoutId id="2147483711" r:id="rId12"/>
    <p:sldLayoutId id="2147483712" r:id="rId13"/>
    <p:sldLayoutId id="2147483713" r:id="rId14"/>
    <p:sldLayoutId id="2147483714" r:id="rId15"/>
    <p:sldLayoutId id="2147483715" r:id="rId16"/>
    <p:sldLayoutId id="2147483692" r:id="rId17"/>
    <p:sldLayoutId id="2147483697" r:id="rId18"/>
    <p:sldLayoutId id="2147483716" r:id="rId19"/>
    <p:sldLayoutId id="2147483674" r:id="rId20"/>
  </p:sldLayoutIdLst>
  <p:hf hdr="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257F6BCE-75BB-4ECD-BEA5-21C36A9CC0E9}"/>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150826" y="1897958"/>
            <a:ext cx="4961096" cy="3431424"/>
          </a:xfrm>
        </p:spPr>
      </p:pic>
      <p:sp>
        <p:nvSpPr>
          <p:cNvPr id="18" name="Hexagon 17">
            <a:extLst>
              <a:ext uri="{FF2B5EF4-FFF2-40B4-BE49-F238E27FC236}">
                <a16:creationId xmlns:a16="http://schemas.microsoft.com/office/drawing/2014/main" id="{0E6B042D-E9CB-40E0-AAE9-6AD11F53E044}"/>
              </a:ext>
              <a:ext uri="{C183D7F6-B498-43B3-948B-1728B52AA6E4}">
                <adec:decorative xmlns:adec="http://schemas.microsoft.com/office/drawing/2017/decorative" val="1"/>
              </a:ext>
            </a:extLst>
          </p:cNvPr>
          <p:cNvSpPr/>
          <p:nvPr/>
        </p:nvSpPr>
        <p:spPr>
          <a:xfrm rot="16200000">
            <a:off x="2439566" y="2564398"/>
            <a:ext cx="2412998" cy="2080172"/>
          </a:xfrm>
          <a:prstGeom prst="hexagon">
            <a:avLst/>
          </a:prstGeom>
          <a:solidFill>
            <a:srgbClr val="0019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a:extLst>
              <a:ext uri="{FF2B5EF4-FFF2-40B4-BE49-F238E27FC236}">
                <a16:creationId xmlns:a16="http://schemas.microsoft.com/office/drawing/2014/main" id="{94DF2E04-7632-4FED-B0BF-8FB243D982A3}"/>
              </a:ext>
            </a:extLst>
          </p:cNvPr>
          <p:cNvSpPr txBox="1"/>
          <p:nvPr/>
        </p:nvSpPr>
        <p:spPr>
          <a:xfrm>
            <a:off x="2115129" y="2911963"/>
            <a:ext cx="4637377" cy="1446550"/>
          </a:xfrm>
          <a:prstGeom prst="rect">
            <a:avLst/>
          </a:prstGeom>
          <a:noFill/>
        </p:spPr>
        <p:txBody>
          <a:bodyPr wrap="square" rtlCol="0">
            <a:spAutoFit/>
          </a:bodyPr>
          <a:lstStyle/>
          <a:p>
            <a:r>
              <a:rPr lang="en-US" sz="4400" b="1" dirty="0">
                <a:solidFill>
                  <a:schemeClr val="bg1"/>
                </a:solidFill>
                <a:latin typeface="Arial Black" panose="020B0A04020102020204" pitchFamily="34" charset="0"/>
              </a:rPr>
              <a:t>Digital Forensics</a:t>
            </a:r>
          </a:p>
        </p:txBody>
      </p:sp>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a:xfrm>
            <a:off x="6375721" y="2006083"/>
            <a:ext cx="4853573" cy="2629415"/>
          </a:xfrm>
        </p:spPr>
        <p:txBody>
          <a:bodyPr>
            <a:normAutofit fontScale="90000"/>
          </a:bodyPr>
          <a:lstStyle/>
          <a:p>
            <a:r>
              <a:rPr lang="en-US" dirty="0"/>
              <a:t>Unmasking the digital shadows: The Art and Science of Digital Forensics Investigation</a:t>
            </a:r>
            <a:endParaRPr lang="en-US" b="0" dirty="0"/>
          </a:p>
        </p:txBody>
      </p:sp>
    </p:spTree>
    <p:extLst>
      <p:ext uri="{BB962C8B-B14F-4D97-AF65-F5344CB8AC3E}">
        <p14:creationId xmlns:p14="http://schemas.microsoft.com/office/powerpoint/2010/main" val="3980699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fontScale="90000"/>
          </a:bodyPr>
          <a:lstStyle/>
          <a:p>
            <a:r>
              <a:rPr lang="en-US" b="0" dirty="0"/>
              <a:t>Best Practices for Digital</a:t>
            </a:r>
            <a:br>
              <a:rPr lang="en-US" b="0" dirty="0"/>
            </a:br>
            <a:r>
              <a:rPr lang="en-US" b="0" dirty="0"/>
              <a:t>Forensics</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18677" y="2217440"/>
            <a:ext cx="9170267" cy="2687069"/>
          </a:xfrm>
        </p:spPr>
        <p:txBody>
          <a:bodyPr/>
          <a:lstStyle/>
          <a:p>
            <a:r>
              <a:rPr lang="en-US" dirty="0"/>
              <a:t>Adopting best practices such as</a:t>
            </a:r>
          </a:p>
          <a:p>
            <a:r>
              <a:rPr lang="en-US" dirty="0"/>
              <a:t>maintaining a </a:t>
            </a:r>
            <a:r>
              <a:rPr lang="en-US" dirty="0">
                <a:solidFill>
                  <a:schemeClr val="accent1">
                    <a:lumMod val="50000"/>
                    <a:lumOff val="50000"/>
                  </a:schemeClr>
                </a:solidFill>
              </a:rPr>
              <a:t>chain of custody</a:t>
            </a:r>
            <a:r>
              <a:rPr lang="en-US" dirty="0"/>
              <a:t>, using</a:t>
            </a:r>
          </a:p>
          <a:p>
            <a:r>
              <a:rPr lang="en-US" dirty="0"/>
              <a:t>validated tools, and documenting every</a:t>
            </a:r>
          </a:p>
          <a:p>
            <a:r>
              <a:rPr lang="en-US" dirty="0"/>
              <a:t>step is essential. These practices help</a:t>
            </a:r>
          </a:p>
          <a:p>
            <a:r>
              <a:rPr lang="en-US" dirty="0"/>
              <a:t>ensure the </a:t>
            </a:r>
            <a:r>
              <a:rPr lang="en-US" dirty="0">
                <a:solidFill>
                  <a:srgbClr val="FFC000"/>
                </a:solidFill>
              </a:rPr>
              <a:t>reliability</a:t>
            </a:r>
            <a:r>
              <a:rPr lang="en-US" dirty="0"/>
              <a:t> and credibility of</a:t>
            </a:r>
          </a:p>
          <a:p>
            <a:r>
              <a:rPr lang="en-US" dirty="0"/>
              <a:t>the forensic process, ultimately</a:t>
            </a:r>
          </a:p>
          <a:p>
            <a:r>
              <a:rPr lang="en-US" dirty="0"/>
              <a:t>supporting successful investigations.</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522606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fontScale="90000"/>
          </a:bodyPr>
          <a:lstStyle/>
          <a:p>
            <a:r>
              <a:rPr lang="en-US" b="0" dirty="0"/>
              <a:t>Challenges in Digital</a:t>
            </a:r>
            <a:br>
              <a:rPr lang="en-US" b="0" dirty="0"/>
            </a:br>
            <a:r>
              <a:rPr lang="en-US" b="0" dirty="0"/>
              <a:t>Forensics</a:t>
            </a:r>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18677" y="2217440"/>
            <a:ext cx="9170267" cy="2687069"/>
          </a:xfrm>
        </p:spPr>
        <p:txBody>
          <a:bodyPr/>
          <a:lstStyle/>
          <a:p>
            <a:r>
              <a:rPr lang="en-US" dirty="0"/>
              <a:t>Digital forensics faces several</a:t>
            </a:r>
          </a:p>
          <a:p>
            <a:r>
              <a:rPr lang="en-US" dirty="0"/>
              <a:t>challenges, including </a:t>
            </a:r>
            <a:r>
              <a:rPr lang="en-US" dirty="0">
                <a:solidFill>
                  <a:schemeClr val="accent1">
                    <a:lumMod val="50000"/>
                    <a:lumOff val="50000"/>
                  </a:schemeClr>
                </a:solidFill>
              </a:rPr>
              <a:t>encryption</a:t>
            </a:r>
            <a:r>
              <a:rPr lang="en-US" dirty="0"/>
              <a:t>,</a:t>
            </a:r>
          </a:p>
          <a:p>
            <a:r>
              <a:rPr lang="en-US" dirty="0">
                <a:solidFill>
                  <a:srgbClr val="00B0F0"/>
                </a:solidFill>
              </a:rPr>
              <a:t>data volume</a:t>
            </a:r>
            <a:r>
              <a:rPr lang="en-US" dirty="0"/>
              <a:t>, </a:t>
            </a:r>
            <a:r>
              <a:rPr lang="en-US" dirty="0">
                <a:solidFill>
                  <a:schemeClr val="accent2"/>
                </a:solidFill>
              </a:rPr>
              <a:t>server geo-location </a:t>
            </a:r>
            <a:r>
              <a:rPr lang="en-US" dirty="0"/>
              <a:t>and evolving</a:t>
            </a:r>
          </a:p>
          <a:p>
            <a:r>
              <a:rPr lang="en-US" dirty="0"/>
              <a:t>technology. Staying updated with</a:t>
            </a:r>
          </a:p>
          <a:p>
            <a:r>
              <a:rPr lang="en-US" dirty="0"/>
              <a:t>the latest trends and tools is vital</a:t>
            </a:r>
          </a:p>
          <a:p>
            <a:r>
              <a:rPr lang="en-US" dirty="0"/>
              <a:t>for forensic professionals to</a:t>
            </a:r>
          </a:p>
          <a:p>
            <a:r>
              <a:rPr lang="en-US" dirty="0"/>
              <a:t>effectively tackle these challenges</a:t>
            </a:r>
          </a:p>
          <a:p>
            <a:r>
              <a:rPr lang="en-US" dirty="0"/>
              <a:t>during investigations</a:t>
            </a:r>
          </a:p>
          <a:p>
            <a:pPr marL="342900" indent="-34290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11</a:t>
            </a:fld>
            <a:endParaRPr lang="en-US" dirty="0"/>
          </a:p>
        </p:txBody>
      </p:sp>
    </p:spTree>
    <p:extLst>
      <p:ext uri="{BB962C8B-B14F-4D97-AF65-F5344CB8AC3E}">
        <p14:creationId xmlns:p14="http://schemas.microsoft.com/office/powerpoint/2010/main" val="1791039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5EAB-81FF-4827-A160-22F4363C611A}"/>
              </a:ext>
            </a:extLst>
          </p:cNvPr>
          <p:cNvSpPr>
            <a:spLocks noGrp="1"/>
          </p:cNvSpPr>
          <p:nvPr>
            <p:ph type="ctrTitle"/>
          </p:nvPr>
        </p:nvSpPr>
        <p:spPr/>
        <p:txBody>
          <a:bodyPr/>
          <a:lstStyle/>
          <a:p>
            <a:r>
              <a:rPr lang="en-US" dirty="0"/>
              <a:t>Thank </a:t>
            </a:r>
            <a:r>
              <a:rPr lang="en-US" b="0" dirty="0"/>
              <a:t>You.</a:t>
            </a:r>
          </a:p>
        </p:txBody>
      </p:sp>
      <p:sp>
        <p:nvSpPr>
          <p:cNvPr id="14" name="Text Placeholder 13">
            <a:extLst>
              <a:ext uri="{FF2B5EF4-FFF2-40B4-BE49-F238E27FC236}">
                <a16:creationId xmlns:a16="http://schemas.microsoft.com/office/drawing/2014/main" id="{B6611344-9447-438E-873C-299AF4110B03}"/>
              </a:ext>
            </a:extLst>
          </p:cNvPr>
          <p:cNvSpPr>
            <a:spLocks noGrp="1"/>
          </p:cNvSpPr>
          <p:nvPr>
            <p:ph type="body" sz="quarter" idx="15"/>
          </p:nvPr>
        </p:nvSpPr>
        <p:spPr/>
        <p:txBody>
          <a:bodyPr/>
          <a:lstStyle/>
          <a:p>
            <a:r>
              <a:rPr lang="en-US" dirty="0" err="1"/>
              <a:t>Rajadhurai</a:t>
            </a:r>
            <a:r>
              <a:rPr lang="en-US" dirty="0"/>
              <a:t> </a:t>
            </a:r>
            <a:r>
              <a:rPr lang="en-US" dirty="0" err="1"/>
              <a:t>Saravanan</a:t>
            </a:r>
            <a:endParaRPr lang="en-US" dirty="0"/>
          </a:p>
        </p:txBody>
      </p:sp>
      <p:sp>
        <p:nvSpPr>
          <p:cNvPr id="15" name="Text Placeholder 14">
            <a:extLst>
              <a:ext uri="{FF2B5EF4-FFF2-40B4-BE49-F238E27FC236}">
                <a16:creationId xmlns:a16="http://schemas.microsoft.com/office/drawing/2014/main" id="{7A3FB895-3D21-4707-8EDE-3F825906DE41}"/>
              </a:ext>
            </a:extLst>
          </p:cNvPr>
          <p:cNvSpPr>
            <a:spLocks noGrp="1"/>
          </p:cNvSpPr>
          <p:nvPr>
            <p:ph type="body" sz="quarter" idx="16"/>
          </p:nvPr>
        </p:nvSpPr>
        <p:spPr/>
        <p:txBody>
          <a:bodyPr/>
          <a:lstStyle/>
          <a:p>
            <a:r>
              <a:rPr lang="en-US" dirty="0"/>
              <a:t>+91 9363032022</a:t>
            </a:r>
          </a:p>
        </p:txBody>
      </p:sp>
      <p:sp>
        <p:nvSpPr>
          <p:cNvPr id="23" name="Text Placeholder 22">
            <a:extLst>
              <a:ext uri="{FF2B5EF4-FFF2-40B4-BE49-F238E27FC236}">
                <a16:creationId xmlns:a16="http://schemas.microsoft.com/office/drawing/2014/main" id="{A0B41C33-430D-4B31-A546-F85646919475}"/>
              </a:ext>
            </a:extLst>
          </p:cNvPr>
          <p:cNvSpPr>
            <a:spLocks noGrp="1"/>
          </p:cNvSpPr>
          <p:nvPr>
            <p:ph type="body" sz="quarter" idx="17"/>
          </p:nvPr>
        </p:nvSpPr>
        <p:spPr/>
        <p:txBody>
          <a:bodyPr/>
          <a:lstStyle/>
          <a:p>
            <a:r>
              <a:rPr lang="en-US" dirty="0"/>
              <a:t>Rajadhurai_sentinel@proton.me</a:t>
            </a:r>
          </a:p>
        </p:txBody>
      </p:sp>
    </p:spTree>
    <p:extLst>
      <p:ext uri="{BB962C8B-B14F-4D97-AF65-F5344CB8AC3E}">
        <p14:creationId xmlns:p14="http://schemas.microsoft.com/office/powerpoint/2010/main" val="22609557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a:bodyPr>
          <a:lstStyle/>
          <a:p>
            <a:r>
              <a:rPr lang="en-US" b="0" dirty="0"/>
              <a:t>DF Practical and Challenges:</a:t>
            </a:r>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9618950" cy="4083888"/>
          </a:xfrm>
        </p:spPr>
        <p:txBody>
          <a:bodyPr/>
          <a:lstStyle/>
          <a:p>
            <a:pPr marL="342900" lvl="5" indent="-342900">
              <a:spcBef>
                <a:spcPts val="1000"/>
              </a:spcBef>
              <a:buClr>
                <a:schemeClr val="accent2"/>
              </a:buClr>
            </a:pPr>
            <a:r>
              <a:rPr lang="en-US" sz="2400" dirty="0">
                <a:solidFill>
                  <a:schemeClr val="bg1"/>
                </a:solidFill>
              </a:rPr>
              <a:t>Forensic imaging 1. Live imaging </a:t>
            </a:r>
          </a:p>
          <a:p>
            <a:pPr marL="1371600" lvl="8" indent="0">
              <a:spcBef>
                <a:spcPts val="1000"/>
              </a:spcBef>
              <a:buClr>
                <a:schemeClr val="accent2"/>
              </a:buClr>
              <a:buNone/>
            </a:pPr>
            <a:r>
              <a:rPr lang="en-US" sz="2400" dirty="0">
                <a:solidFill>
                  <a:schemeClr val="bg1"/>
                </a:solidFill>
              </a:rPr>
              <a:t>			(FTK, </a:t>
            </a:r>
            <a:r>
              <a:rPr lang="en-US" sz="2400" dirty="0" err="1">
                <a:solidFill>
                  <a:schemeClr val="bg1"/>
                </a:solidFill>
              </a:rPr>
              <a:t>EnCase</a:t>
            </a:r>
            <a:r>
              <a:rPr lang="en-US" sz="2400" dirty="0">
                <a:solidFill>
                  <a:schemeClr val="bg1"/>
                </a:solidFill>
              </a:rPr>
              <a:t>, X-ways Forensics, Oxygen 				Forensics, MSAB, </a:t>
            </a:r>
            <a:r>
              <a:rPr lang="en-US" sz="2400" dirty="0" err="1">
                <a:solidFill>
                  <a:schemeClr val="bg1"/>
                </a:solidFill>
              </a:rPr>
              <a:t>Cellebrite</a:t>
            </a:r>
            <a:r>
              <a:rPr lang="en-US" sz="2400" dirty="0">
                <a:solidFill>
                  <a:schemeClr val="bg1"/>
                </a:solidFill>
              </a:rPr>
              <a:t>, Magnet Axiom, 				Autopsy, )</a:t>
            </a:r>
          </a:p>
          <a:p>
            <a:pPr marL="342900" indent="-342900">
              <a:buClr>
                <a:schemeClr val="accent2"/>
              </a:buClr>
              <a:buFont typeface="Arial" panose="020B0604020202020204" pitchFamily="34" charset="0"/>
              <a:buChar char="•"/>
            </a:pPr>
            <a:endParaRPr lang="en-US" dirty="0"/>
          </a:p>
          <a:p>
            <a:pPr lvl="5" indent="0">
              <a:buClr>
                <a:schemeClr val="accent2"/>
              </a:buClr>
              <a:buNone/>
            </a:pPr>
            <a:r>
              <a:rPr lang="en-US" sz="2400" dirty="0">
                <a:solidFill>
                  <a:schemeClr val="bg1"/>
                </a:solidFill>
              </a:rPr>
              <a:t>2. Dead Imaging (Chip-off Forensics)</a:t>
            </a:r>
          </a:p>
          <a:p>
            <a:pPr lvl="5" indent="0">
              <a:buClr>
                <a:schemeClr val="accent2"/>
              </a:buClr>
              <a:buNone/>
            </a:pPr>
            <a:endParaRPr lang="en-US" sz="2400" dirty="0">
              <a:solidFill>
                <a:schemeClr val="bg1"/>
              </a:solidFill>
            </a:endParaRPr>
          </a:p>
          <a:p>
            <a:pPr marL="457200" indent="-457200">
              <a:buClr>
                <a:schemeClr val="accent2"/>
              </a:buClr>
              <a:buFont typeface="Arial" panose="020B0604020202020204" pitchFamily="34" charset="0"/>
              <a:buChar char="•"/>
            </a:pPr>
            <a:r>
              <a:rPr lang="en-US" sz="3000" dirty="0">
                <a:solidFill>
                  <a:schemeClr val="bg1"/>
                </a:solidFill>
              </a:rPr>
              <a:t>Data Carving: Test Disk, Autopsy, </a:t>
            </a:r>
            <a:r>
              <a:rPr lang="en-US" sz="3000" dirty="0" err="1">
                <a:solidFill>
                  <a:schemeClr val="bg1"/>
                </a:solidFill>
              </a:rPr>
              <a:t>EnCase</a:t>
            </a:r>
            <a:r>
              <a:rPr lang="en-US" sz="3000" dirty="0">
                <a:solidFill>
                  <a:schemeClr val="bg1"/>
                </a:solidFill>
              </a:rPr>
              <a:t>, FTK, </a:t>
            </a:r>
            <a:r>
              <a:rPr lang="en-US" sz="3000" dirty="0" err="1">
                <a:solidFill>
                  <a:schemeClr val="bg1"/>
                </a:solidFill>
              </a:rPr>
              <a:t>Bulk_Extractor</a:t>
            </a:r>
            <a:r>
              <a:rPr lang="en-US" sz="3000" dirty="0">
                <a:solidFill>
                  <a:schemeClr val="bg1"/>
                </a:solidFill>
              </a:rPr>
              <a:t>, X-Ways Forensics, etc.,</a:t>
            </a:r>
          </a:p>
          <a:p>
            <a:pPr lvl="5" indent="0">
              <a:buClr>
                <a:schemeClr val="accent2"/>
              </a:buClr>
              <a:buNone/>
            </a:pPr>
            <a:endParaRPr lang="en-US" sz="2400" dirty="0">
              <a:solidFill>
                <a:schemeClr val="bg1"/>
              </a:solidFill>
            </a:endParaRP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13</a:t>
            </a:fld>
            <a:endParaRPr lang="en-US" dirty="0"/>
          </a:p>
        </p:txBody>
      </p:sp>
    </p:spTree>
    <p:extLst>
      <p:ext uri="{BB962C8B-B14F-4D97-AF65-F5344CB8AC3E}">
        <p14:creationId xmlns:p14="http://schemas.microsoft.com/office/powerpoint/2010/main" val="2797431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2D599535-C841-457B-BE92-EECA801ED768}"/>
              </a:ext>
              <a:ext uri="{C183D7F6-B498-43B3-948B-1728B52AA6E4}">
                <adec:decorative xmlns:adec="http://schemas.microsoft.com/office/drawing/2017/decorative" val="0"/>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tretch>
            <a:fillRect/>
          </a:stretch>
        </p:blipFill>
        <p:spPr>
          <a:xfrm>
            <a:off x="1683398" y="1768792"/>
            <a:ext cx="4428523" cy="3321392"/>
          </a:xfrm>
        </p:spPr>
      </p:pic>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79702" y="2388914"/>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4052DBB-CC72-4F59-92CE-00AB25EFF3F6}"/>
              </a:ext>
            </a:extLst>
          </p:cNvPr>
          <p:cNvSpPr txBox="1"/>
          <p:nvPr/>
        </p:nvSpPr>
        <p:spPr>
          <a:xfrm>
            <a:off x="3032050" y="3060700"/>
            <a:ext cx="1870150" cy="830997"/>
          </a:xfrm>
          <a:prstGeom prst="rect">
            <a:avLst/>
          </a:prstGeom>
          <a:noFill/>
        </p:spPr>
        <p:txBody>
          <a:bodyPr wrap="square" rtlCol="0">
            <a:spAutoFit/>
          </a:bodyPr>
          <a:lstStyle/>
          <a:p>
            <a:r>
              <a:rPr lang="en-US" sz="2400" b="1" dirty="0">
                <a:solidFill>
                  <a:schemeClr val="accent1"/>
                </a:solidFill>
                <a:latin typeface="Calibri Light" panose="020F0302020204030204" pitchFamily="34" charset="0"/>
                <a:cs typeface="Calibri Light" panose="020F0302020204030204" pitchFamily="34" charset="0"/>
              </a:rPr>
              <a:t>Introduction to Digital 4n6</a:t>
            </a:r>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6283842" y="1987420"/>
            <a:ext cx="4911633" cy="4619857"/>
          </a:xfrm>
        </p:spPr>
        <p:txBody>
          <a:bodyPr>
            <a:normAutofit fontScale="90000"/>
          </a:bodyPr>
          <a:lstStyle/>
          <a:p>
            <a:r>
              <a:rPr lang="en-US" sz="2800" dirty="0"/>
              <a:t>In today’s digital age, forensics investigation plays a crucial role in </a:t>
            </a:r>
            <a:r>
              <a:rPr lang="en-US" sz="2800" dirty="0">
                <a:solidFill>
                  <a:schemeClr val="accent5"/>
                </a:solidFill>
              </a:rPr>
              <a:t>uncovering the truth</a:t>
            </a:r>
            <a:r>
              <a:rPr lang="en-US" sz="2800" dirty="0"/>
              <a:t>.</a:t>
            </a:r>
            <a:br>
              <a:rPr lang="en-US" sz="2800" dirty="0"/>
            </a:br>
            <a:br>
              <a:rPr lang="en-US" sz="2800" dirty="0"/>
            </a:br>
            <a:r>
              <a:rPr lang="en-US" sz="2800" dirty="0"/>
              <a:t>Digital forensics is the scientific and systematic process of collecting, analyzing and preserving electronic data to investigate cyber crimes, tax evasion, security breaches, with presenting findings to the legal proceedings.</a:t>
            </a:r>
            <a:br>
              <a:rPr lang="en-US" sz="2800" dirty="0"/>
            </a:br>
            <a:endParaRPr lang="en-US" sz="2800" b="0" dirty="0"/>
          </a:p>
        </p:txBody>
      </p:sp>
    </p:spTree>
    <p:extLst>
      <p:ext uri="{BB962C8B-B14F-4D97-AF65-F5344CB8AC3E}">
        <p14:creationId xmlns:p14="http://schemas.microsoft.com/office/powerpoint/2010/main" val="42926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title="Skyline">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rotWithShape="1">
          <a:blip r:embed="rId2"/>
          <a:srcRect l="23313" r="23313"/>
          <a:stretch/>
        </p:blipFill>
        <p:spPr>
          <a:xfrm>
            <a:off x="6604000" y="0"/>
            <a:ext cx="5588000" cy="6872249"/>
          </a:xfrm>
        </p:spPr>
      </p:pic>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3</a:t>
            </a:fld>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720055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a:extLst>
              <a:ext uri="{FF2B5EF4-FFF2-40B4-BE49-F238E27FC236}">
                <a16:creationId xmlns:a16="http://schemas.microsoft.com/office/drawing/2014/main" id="{47F4D2C2-B71A-4089-A3FE-603C32706CA6}"/>
              </a:ext>
            </a:extLst>
          </p:cNvPr>
          <p:cNvSpPr>
            <a:spLocks noGrp="1"/>
          </p:cNvSpPr>
          <p:nvPr>
            <p:ph type="ftr" sz="quarter" idx="14"/>
          </p:nvPr>
        </p:nvSpPr>
        <p:spPr/>
        <p:txBody>
          <a:bodyPr/>
          <a:lstStyle/>
          <a:p>
            <a:r>
              <a:rPr lang="en-US" dirty="0"/>
              <a:t>Add a footer</a:t>
            </a:r>
          </a:p>
        </p:txBody>
      </p:sp>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4</a:t>
            </a:fld>
            <a:endParaRPr lang="en-US" dirty="0"/>
          </a:p>
        </p:txBody>
      </p:sp>
      <p:graphicFrame>
        <p:nvGraphicFramePr>
          <p:cNvPr id="2" name="Diagram 1"/>
          <p:cNvGraphicFramePr/>
          <p:nvPr>
            <p:extLst>
              <p:ext uri="{D42A27DB-BD31-4B8C-83A1-F6EECF244321}">
                <p14:modId xmlns:p14="http://schemas.microsoft.com/office/powerpoint/2010/main" val="1037589724"/>
              </p:ext>
            </p:extLst>
          </p:nvPr>
        </p:nvGraphicFramePr>
        <p:xfrm>
          <a:off x="157018" y="905164"/>
          <a:ext cx="9504218" cy="52331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Rectangle 2"/>
          <p:cNvSpPr/>
          <p:nvPr/>
        </p:nvSpPr>
        <p:spPr>
          <a:xfrm>
            <a:off x="-1046924" y="83127"/>
            <a:ext cx="8685396" cy="707886"/>
          </a:xfrm>
          <a:prstGeom prst="rect">
            <a:avLst/>
          </a:prstGeom>
          <a:noFill/>
        </p:spPr>
        <p:txBody>
          <a:bodyPr wrap="square" lIns="91440" tIns="45720" rIns="91440" bIns="45720">
            <a:spAutoFit/>
          </a:bodyPr>
          <a:lstStyle/>
          <a:p>
            <a:pPr algn="ctr"/>
            <a:r>
              <a:rPr lang="en-US" sz="40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rPr>
              <a:t>Digital Forensics Life Cycle</a:t>
            </a:r>
          </a:p>
        </p:txBody>
      </p:sp>
    </p:spTree>
    <p:extLst>
      <p:ext uri="{BB962C8B-B14F-4D97-AF65-F5344CB8AC3E}">
        <p14:creationId xmlns:p14="http://schemas.microsoft.com/office/powerpoint/2010/main" val="36586912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Hexagon 9">
            <a:extLst>
              <a:ext uri="{FF2B5EF4-FFF2-40B4-BE49-F238E27FC236}">
                <a16:creationId xmlns:a16="http://schemas.microsoft.com/office/drawing/2014/main" id="{84367257-921F-4C31-9DD7-8B0616248FDF}"/>
              </a:ext>
              <a:ext uri="{C183D7F6-B498-43B3-948B-1728B52AA6E4}">
                <adec:decorative xmlns:adec="http://schemas.microsoft.com/office/drawing/2017/decorative" val="1"/>
              </a:ext>
            </a:extLst>
          </p:cNvPr>
          <p:cNvSpPr/>
          <p:nvPr/>
        </p:nvSpPr>
        <p:spPr>
          <a:xfrm rot="16200000">
            <a:off x="260966" y="324140"/>
            <a:ext cx="2412998" cy="2080172"/>
          </a:xfrm>
          <a:prstGeom prst="hexagon">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TextBox 8">
            <a:extLst>
              <a:ext uri="{FF2B5EF4-FFF2-40B4-BE49-F238E27FC236}">
                <a16:creationId xmlns:a16="http://schemas.microsoft.com/office/drawing/2014/main" id="{64052DBB-CC72-4F59-92CE-00AB25EFF3F6}"/>
              </a:ext>
            </a:extLst>
          </p:cNvPr>
          <p:cNvSpPr txBox="1"/>
          <p:nvPr/>
        </p:nvSpPr>
        <p:spPr>
          <a:xfrm>
            <a:off x="560109" y="948726"/>
            <a:ext cx="2080174" cy="830997"/>
          </a:xfrm>
          <a:prstGeom prst="rect">
            <a:avLst/>
          </a:prstGeom>
          <a:noFill/>
        </p:spPr>
        <p:txBody>
          <a:bodyPr wrap="square" rtlCol="0">
            <a:spAutoFit/>
          </a:bodyPr>
          <a:lstStyle/>
          <a:p>
            <a:r>
              <a:rPr lang="en-US" sz="2400" b="1" dirty="0">
                <a:solidFill>
                  <a:schemeClr val="accent1"/>
                </a:solidFill>
                <a:latin typeface="Calibri Light" panose="020F0302020204030204" pitchFamily="34" charset="0"/>
                <a:cs typeface="Calibri Light" panose="020F0302020204030204" pitchFamily="34" charset="0"/>
              </a:rPr>
              <a:t>Key Principles of Digital 4n6</a:t>
            </a:r>
          </a:p>
        </p:txBody>
      </p:sp>
      <p:sp>
        <p:nvSpPr>
          <p:cNvPr id="4" name="Title 3">
            <a:extLst>
              <a:ext uri="{FF2B5EF4-FFF2-40B4-BE49-F238E27FC236}">
                <a16:creationId xmlns:a16="http://schemas.microsoft.com/office/drawing/2014/main" id="{291CA16A-993E-43BA-BDDC-9E427CF951B2}"/>
              </a:ext>
            </a:extLst>
          </p:cNvPr>
          <p:cNvSpPr>
            <a:spLocks noGrp="1"/>
          </p:cNvSpPr>
          <p:nvPr>
            <p:ph type="title"/>
          </p:nvPr>
        </p:nvSpPr>
        <p:spPr>
          <a:xfrm>
            <a:off x="3082413" y="5102942"/>
            <a:ext cx="8186805" cy="1755058"/>
          </a:xfrm>
        </p:spPr>
        <p:txBody>
          <a:bodyPr>
            <a:normAutofit fontScale="90000"/>
          </a:bodyPr>
          <a:lstStyle/>
          <a:p>
            <a:r>
              <a:rPr lang="en-US" sz="2800" dirty="0"/>
              <a:t>The key principles include </a:t>
            </a:r>
            <a:r>
              <a:rPr lang="en-US" sz="2800" dirty="0">
                <a:solidFill>
                  <a:srgbClr val="FF0000"/>
                </a:solidFill>
              </a:rPr>
              <a:t>identification, preservation, analysis, documentation and presentation </a:t>
            </a:r>
            <a:r>
              <a:rPr lang="en-US" sz="2800" dirty="0"/>
              <a:t>of digital evidence.</a:t>
            </a:r>
            <a:br>
              <a:rPr lang="en-US" sz="2800" dirty="0"/>
            </a:br>
            <a:br>
              <a:rPr lang="en-US" sz="2800" dirty="0"/>
            </a:br>
            <a:r>
              <a:rPr lang="en-US" sz="2800" dirty="0"/>
              <a:t>Each step must be meticulously documented to maintain the integrity of the evidence. </a:t>
            </a:r>
            <a:r>
              <a:rPr lang="en-US" sz="2800" dirty="0">
                <a:solidFill>
                  <a:srgbClr val="00B050"/>
                </a:solidFill>
              </a:rPr>
              <a:t>This ensures that the findings are both reliable and admissible in the court of law or legal proceedings</a:t>
            </a:r>
            <a:br>
              <a:rPr lang="en-US" sz="2800" dirty="0">
                <a:solidFill>
                  <a:srgbClr val="00B050"/>
                </a:solidFill>
              </a:rPr>
            </a:br>
            <a:endParaRPr lang="en-US" sz="2800" b="0" dirty="0">
              <a:solidFill>
                <a:srgbClr val="00B050"/>
              </a:solidFill>
            </a:endParaRPr>
          </a:p>
        </p:txBody>
      </p:sp>
    </p:spTree>
    <p:extLst>
      <p:ext uri="{BB962C8B-B14F-4D97-AF65-F5344CB8AC3E}">
        <p14:creationId xmlns:p14="http://schemas.microsoft.com/office/powerpoint/2010/main" val="34552918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E5EE03-FBF6-46F5-8085-716AC6CE1C8C}"/>
              </a:ext>
            </a:extLst>
          </p:cNvPr>
          <p:cNvSpPr>
            <a:spLocks noGrp="1"/>
          </p:cNvSpPr>
          <p:nvPr>
            <p:ph type="title"/>
          </p:nvPr>
        </p:nvSpPr>
        <p:spPr>
          <a:xfrm>
            <a:off x="518678" y="209028"/>
            <a:ext cx="8976304" cy="1147969"/>
          </a:xfrm>
        </p:spPr>
        <p:txBody>
          <a:bodyPr>
            <a:normAutofit fontScale="90000"/>
          </a:bodyPr>
          <a:lstStyle/>
          <a:p>
            <a:r>
              <a:rPr lang="en-US" dirty="0"/>
              <a:t>Type of Digital Forensics (NIST SP 800-86)</a:t>
            </a:r>
            <a:endParaRPr lang="en-US" b="0" dirty="0"/>
          </a:p>
        </p:txBody>
      </p:sp>
      <p:sp>
        <p:nvSpPr>
          <p:cNvPr id="20" name="Footer Placeholder 4">
            <a:extLst>
              <a:ext uri="{FF2B5EF4-FFF2-40B4-BE49-F238E27FC236}">
                <a16:creationId xmlns:a16="http://schemas.microsoft.com/office/drawing/2014/main" id="{391D3201-20F9-4DD7-B4EB-F41AF17CA428}"/>
              </a:ext>
            </a:extLst>
          </p:cNvPr>
          <p:cNvSpPr>
            <a:spLocks noGrp="1"/>
          </p:cNvSpPr>
          <p:nvPr>
            <p:ph type="ftr" sz="quarter" idx="17"/>
          </p:nvPr>
        </p:nvSpPr>
        <p:spPr/>
        <p:txBody>
          <a:bodyPr/>
          <a:lstStyle>
            <a:lvl1pPr algn="r">
              <a:defRPr sz="1200">
                <a:solidFill>
                  <a:schemeClr val="tx1">
                    <a:lumMod val="50000"/>
                    <a:lumOff val="50000"/>
                  </a:schemeClr>
                </a:solidFill>
              </a:defRPr>
            </a:lvl1pPr>
          </a:lstStyle>
          <a:p>
            <a:pPr algn="l"/>
            <a:r>
              <a:rPr lang="en-US" dirty="0"/>
              <a:t>Add a footer</a:t>
            </a:r>
          </a:p>
        </p:txBody>
      </p:sp>
      <p:sp>
        <p:nvSpPr>
          <p:cNvPr id="21" name="Slide Number Placeholder 5">
            <a:extLst>
              <a:ext uri="{FF2B5EF4-FFF2-40B4-BE49-F238E27FC236}">
                <a16:creationId xmlns:a16="http://schemas.microsoft.com/office/drawing/2014/main" id="{C7C65DDB-24F2-44CF-AE02-F3A6C8B1858B}"/>
              </a:ext>
            </a:extLst>
          </p:cNvPr>
          <p:cNvSpPr>
            <a:spLocks noGrp="1"/>
          </p:cNvSpPr>
          <p:nvPr>
            <p:ph type="sldNum" sz="quarter" idx="18"/>
          </p:nvPr>
        </p:nvSpPr>
        <p:spPr/>
        <p:txBody>
          <a:bodyPr/>
          <a:lstStyle>
            <a:lvl1pPr algn="r">
              <a:defRPr sz="1200">
                <a:solidFill>
                  <a:schemeClr val="tx1">
                    <a:lumMod val="50000"/>
                    <a:lumOff val="50000"/>
                  </a:schemeClr>
                </a:solidFill>
              </a:defRPr>
            </a:lvl1pPr>
          </a:lstStyle>
          <a:p>
            <a:fld id="{8699F50C-BE38-4BD0-BA84-9B090E1F2B9B}" type="slidenum">
              <a:rPr lang="en-US" smtClean="0"/>
              <a:pPr/>
              <a:t>6</a:t>
            </a:fld>
            <a:endParaRPr lang="en-US" dirty="0"/>
          </a:p>
        </p:txBody>
      </p:sp>
      <p:graphicFrame>
        <p:nvGraphicFramePr>
          <p:cNvPr id="7" name="Diagram 6"/>
          <p:cNvGraphicFramePr/>
          <p:nvPr>
            <p:extLst>
              <p:ext uri="{D42A27DB-BD31-4B8C-83A1-F6EECF244321}">
                <p14:modId xmlns:p14="http://schemas.microsoft.com/office/powerpoint/2010/main" val="802649152"/>
              </p:ext>
            </p:extLst>
          </p:nvPr>
        </p:nvGraphicFramePr>
        <p:xfrm>
          <a:off x="1228436" y="1439333"/>
          <a:ext cx="10002981"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91516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3">
            <a:extLst>
              <a:ext uri="{FF2B5EF4-FFF2-40B4-BE49-F238E27FC236}">
                <a16:creationId xmlns:a16="http://schemas.microsoft.com/office/drawing/2014/main" id="{92896B42-4638-40D0-8887-7AB8D1D86B3D}"/>
              </a:ext>
            </a:extLst>
          </p:cNvPr>
          <p:cNvSpPr>
            <a:spLocks noGrp="1"/>
          </p:cNvSpPr>
          <p:nvPr>
            <p:ph type="title"/>
          </p:nvPr>
        </p:nvSpPr>
        <p:spPr/>
        <p:txBody>
          <a:bodyPr>
            <a:normAutofit fontScale="90000"/>
          </a:bodyPr>
          <a:lstStyle/>
          <a:p>
            <a:r>
              <a:rPr lang="en-US" dirty="0"/>
              <a:t>Standards, Guidelines and Best Practices:</a:t>
            </a:r>
            <a:endParaRPr lang="en-US" b="0" dirty="0"/>
          </a:p>
        </p:txBody>
      </p:sp>
      <p:sp>
        <p:nvSpPr>
          <p:cNvPr id="33" name="Text Placeholder 32">
            <a:extLst>
              <a:ext uri="{FF2B5EF4-FFF2-40B4-BE49-F238E27FC236}">
                <a16:creationId xmlns:a16="http://schemas.microsoft.com/office/drawing/2014/main" id="{7CFD0302-279C-8A48-9E27-AD5B08D6501E}"/>
              </a:ext>
            </a:extLst>
          </p:cNvPr>
          <p:cNvSpPr>
            <a:spLocks noGrp="1"/>
          </p:cNvSpPr>
          <p:nvPr>
            <p:ph type="body" sz="quarter" idx="19"/>
          </p:nvPr>
        </p:nvSpPr>
        <p:spPr>
          <a:xfrm>
            <a:off x="531814" y="2005762"/>
            <a:ext cx="7134368" cy="4083888"/>
          </a:xfrm>
        </p:spPr>
        <p:txBody>
          <a:bodyPr/>
          <a:lstStyle/>
          <a:p>
            <a:pPr marL="342900" indent="-342900">
              <a:buClr>
                <a:schemeClr val="accent2"/>
              </a:buClr>
              <a:buFont typeface="Arial" panose="020B0604020202020204" pitchFamily="34" charset="0"/>
              <a:buChar char="•"/>
            </a:pPr>
            <a:r>
              <a:rPr lang="en-US" dirty="0"/>
              <a:t>Handling digital evidence at the crime scene or while doing a digital forensics and digital evidence examinations.</a:t>
            </a:r>
          </a:p>
          <a:p>
            <a:pPr marL="342900" indent="-342900">
              <a:buClr>
                <a:schemeClr val="accent2"/>
              </a:buClr>
              <a:buFont typeface="Arial" panose="020B0604020202020204" pitchFamily="34" charset="0"/>
              <a:buChar char="•"/>
            </a:pPr>
            <a:r>
              <a:rPr lang="en-US" dirty="0"/>
              <a:t>IOCE (International Organization on Computer Evidence)</a:t>
            </a:r>
          </a:p>
          <a:p>
            <a:pPr marL="342900" indent="-342900">
              <a:buClr>
                <a:schemeClr val="accent2"/>
              </a:buClr>
              <a:buFont typeface="Arial" panose="020B0604020202020204" pitchFamily="34" charset="0"/>
              <a:buChar char="•"/>
            </a:pPr>
            <a:r>
              <a:rPr lang="en-US" dirty="0"/>
              <a:t>SWGDE (Scientific Working Group on Digital Evidence)</a:t>
            </a:r>
          </a:p>
          <a:p>
            <a:pPr marL="342900" indent="-342900">
              <a:buClr>
                <a:schemeClr val="accent2"/>
              </a:buClr>
              <a:buFont typeface="Arial" panose="020B0604020202020204" pitchFamily="34" charset="0"/>
              <a:buChar char="•"/>
            </a:pPr>
            <a:r>
              <a:rPr lang="en-US" dirty="0"/>
              <a:t>DFRWS (</a:t>
            </a:r>
            <a:r>
              <a:rPr lang="en-IN" dirty="0"/>
              <a:t>Digital Forensic Research Workshop</a:t>
            </a:r>
            <a:r>
              <a:rPr lang="en-US" dirty="0"/>
              <a:t>)</a:t>
            </a:r>
          </a:p>
          <a:p>
            <a:pPr marL="342900" indent="-342900">
              <a:buClr>
                <a:schemeClr val="accent2"/>
              </a:buClr>
              <a:buFont typeface="Arial" panose="020B0604020202020204" pitchFamily="34" charset="0"/>
              <a:buChar char="•"/>
            </a:pPr>
            <a:r>
              <a:rPr lang="en-US" dirty="0"/>
              <a:t>ACPO (Association of Chief Police Officers)</a:t>
            </a:r>
          </a:p>
        </p:txBody>
      </p:sp>
      <p:sp>
        <p:nvSpPr>
          <p:cNvPr id="3" name="Footer Placeholder 2">
            <a:extLst>
              <a:ext uri="{FF2B5EF4-FFF2-40B4-BE49-F238E27FC236}">
                <a16:creationId xmlns:a16="http://schemas.microsoft.com/office/drawing/2014/main" id="{B04C11C9-3DF6-471E-87C0-4DCED41031D4}"/>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18"/>
          </p:nvPr>
        </p:nvSpPr>
        <p:spPr/>
        <p:txBody>
          <a:bodyPr/>
          <a:lstStyle/>
          <a:p>
            <a:fld id="{8699F50C-BE38-4BD0-BA84-9B090E1F2B9B}" type="slidenum">
              <a:rPr lang="en-US" smtClean="0"/>
              <a:pPr/>
              <a:t>7</a:t>
            </a:fld>
            <a:endParaRPr lang="en-US" dirty="0"/>
          </a:p>
        </p:txBody>
      </p:sp>
    </p:spTree>
    <p:extLst>
      <p:ext uri="{BB962C8B-B14F-4D97-AF65-F5344CB8AC3E}">
        <p14:creationId xmlns:p14="http://schemas.microsoft.com/office/powerpoint/2010/main" val="3100422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3">
            <a:extLst>
              <a:ext uri="{FF2B5EF4-FFF2-40B4-BE49-F238E27FC236}">
                <a16:creationId xmlns:a16="http://schemas.microsoft.com/office/drawing/2014/main" id="{F64048FA-1C7E-4BEF-8273-A6490A2211F4}"/>
              </a:ext>
            </a:extLst>
          </p:cNvPr>
          <p:cNvSpPr>
            <a:spLocks noGrp="1"/>
          </p:cNvSpPr>
          <p:nvPr>
            <p:ph type="title"/>
          </p:nvPr>
        </p:nvSpPr>
        <p:spPr/>
        <p:txBody>
          <a:bodyPr>
            <a:normAutofit fontScale="90000"/>
          </a:bodyPr>
          <a:lstStyle/>
          <a:p>
            <a:r>
              <a:rPr lang="en-IN" dirty="0"/>
              <a:t>Digital Forensics Investigation Models/Frameworks</a:t>
            </a:r>
            <a:endParaRPr lang="en-US" b="0" dirty="0"/>
          </a:p>
        </p:txBody>
      </p:sp>
      <p:sp>
        <p:nvSpPr>
          <p:cNvPr id="12" name="Text Placeholder 18">
            <a:extLst>
              <a:ext uri="{FF2B5EF4-FFF2-40B4-BE49-F238E27FC236}">
                <a16:creationId xmlns:a16="http://schemas.microsoft.com/office/drawing/2014/main" id="{FAA9D8EA-A7CA-4ED0-94D3-29382CDEBB32}"/>
              </a:ext>
            </a:extLst>
          </p:cNvPr>
          <p:cNvSpPr>
            <a:spLocks noGrp="1"/>
          </p:cNvSpPr>
          <p:nvPr>
            <p:ph type="body" sz="quarter" idx="16"/>
          </p:nvPr>
        </p:nvSpPr>
        <p:spPr>
          <a:xfrm>
            <a:off x="518678" y="2217440"/>
            <a:ext cx="7368596" cy="608895"/>
          </a:xfrm>
        </p:spPr>
        <p:txBody>
          <a:bodyPr/>
          <a:lstStyle/>
          <a:p>
            <a:pPr marL="342900" indent="-342900">
              <a:buFont typeface="Arial" panose="020B0604020202020204" pitchFamily="34" charset="0"/>
              <a:buChar char="•"/>
            </a:pPr>
            <a:r>
              <a:rPr lang="en-US" dirty="0"/>
              <a:t>ACPO- Focusing on best practices for handling digital evidence to ensure its integrity, and proper documentation, maintaining the chain of custody and using validated tools.</a:t>
            </a:r>
          </a:p>
          <a:p>
            <a:pPr marL="342900" indent="-342900">
              <a:buFont typeface="Arial" panose="020B0604020202020204" pitchFamily="34" charset="0"/>
              <a:buChar char="•"/>
            </a:pPr>
            <a:r>
              <a:rPr lang="en-US" dirty="0"/>
              <a:t>NIST Digital Forensics Framework – Collecting, Preservation, Analysis, Presentation of Digital evidence.</a:t>
            </a:r>
          </a:p>
          <a:p>
            <a:pPr marL="342900" indent="-342900">
              <a:buFont typeface="Arial" panose="020B0604020202020204" pitchFamily="34" charset="0"/>
              <a:buChar char="•"/>
            </a:pPr>
            <a:r>
              <a:rPr lang="en-US" dirty="0"/>
              <a:t>SANS Digital forensics framework- focusing on incident response and digital forensics.</a:t>
            </a:r>
          </a:p>
          <a:p>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3" name="Footer Placeholder 2">
            <a:extLst>
              <a:ext uri="{FF2B5EF4-FFF2-40B4-BE49-F238E27FC236}">
                <a16:creationId xmlns:a16="http://schemas.microsoft.com/office/drawing/2014/main" id="{16764F18-9B71-4D59-80A4-C9436CB2F479}"/>
              </a:ext>
            </a:extLst>
          </p:cNvPr>
          <p:cNvSpPr>
            <a:spLocks noGrp="1"/>
          </p:cNvSpPr>
          <p:nvPr>
            <p:ph type="ftr" sz="quarter" idx="17"/>
          </p:nvPr>
        </p:nvSpPr>
        <p:spPr/>
        <p:txBody>
          <a:bodyPr/>
          <a:lstStyle/>
          <a:p>
            <a:r>
              <a:rPr lang="en-US" dirty="0"/>
              <a:t>Add a footer</a:t>
            </a:r>
          </a:p>
        </p:txBody>
      </p:sp>
      <p:sp>
        <p:nvSpPr>
          <p:cNvPr id="4" name="Slide Number Placeholder 3">
            <a:extLst>
              <a:ext uri="{FF2B5EF4-FFF2-40B4-BE49-F238E27FC236}">
                <a16:creationId xmlns:a16="http://schemas.microsoft.com/office/drawing/2014/main" id="{7553D90E-F2EA-4BA1-ACBD-9D3D0EB22C8A}"/>
              </a:ext>
            </a:extLst>
          </p:cNvPr>
          <p:cNvSpPr>
            <a:spLocks noGrp="1"/>
          </p:cNvSpPr>
          <p:nvPr>
            <p:ph type="sldNum" sz="quarter" idx="18"/>
          </p:nvPr>
        </p:nvSpPr>
        <p:spPr/>
        <p:txBody>
          <a:bodyPr/>
          <a:lstStyle/>
          <a:p>
            <a:fld id="{8699F50C-BE38-4BD0-BA84-9B090E1F2B9B}" type="slidenum">
              <a:rPr lang="en-US" smtClean="0"/>
              <a:pPr/>
              <a:t>8</a:t>
            </a:fld>
            <a:endParaRPr lang="en-US" dirty="0"/>
          </a:p>
        </p:txBody>
      </p:sp>
    </p:spTree>
    <p:extLst>
      <p:ext uri="{BB962C8B-B14F-4D97-AF65-F5344CB8AC3E}">
        <p14:creationId xmlns:p14="http://schemas.microsoft.com/office/powerpoint/2010/main" val="2973707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283" y="1768766"/>
            <a:ext cx="11093862" cy="4659743"/>
          </a:xfrm>
        </p:spPr>
        <p:txBody>
          <a:bodyPr>
            <a:normAutofit fontScale="90000"/>
          </a:bodyPr>
          <a:lstStyle/>
          <a:p>
            <a:pPr lvl="0" eaLnBrk="0" fontAlgn="base" hangingPunct="0">
              <a:lnSpc>
                <a:spcPct val="100000"/>
              </a:lnSpc>
              <a:spcAft>
                <a:spcPct val="0"/>
              </a:spcAft>
              <a:buFontTx/>
              <a:buChar char="•"/>
            </a:pPr>
            <a:r>
              <a:rPr lang="en-US" sz="2700" dirty="0">
                <a:solidFill>
                  <a:srgbClr val="FF0000"/>
                </a:solidFill>
              </a:rPr>
              <a:t>Destroying digital evidence or media after a digital forensics' investigation must be done carefully and legally, especially if the evidence may have legal implications.</a:t>
            </a:r>
            <a:br>
              <a:rPr lang="en-US" sz="2700" dirty="0">
                <a:solidFill>
                  <a:srgbClr val="FF0000"/>
                </a:solidFill>
              </a:rPr>
            </a:br>
            <a:r>
              <a:rPr lang="en-US" dirty="0">
                <a:solidFill>
                  <a:srgbClr val="FF0000"/>
                </a:solidFill>
              </a:rPr>
              <a:t>	</a:t>
            </a:r>
            <a:br>
              <a:rPr lang="en-US" dirty="0">
                <a:solidFill>
                  <a:srgbClr val="FF0000"/>
                </a:solidFill>
              </a:rPr>
            </a:br>
            <a:r>
              <a:rPr lang="en-US" dirty="0">
                <a:solidFill>
                  <a:srgbClr val="FF0000"/>
                </a:solidFill>
              </a:rPr>
              <a:t>	</a:t>
            </a:r>
            <a:r>
              <a:rPr lang="en-US" sz="2200" dirty="0">
                <a:solidFill>
                  <a:schemeClr val="accent6"/>
                </a:solidFill>
              </a:rPr>
              <a:t>Data Wiping </a:t>
            </a:r>
            <a:r>
              <a:rPr lang="en-US" sz="2200" dirty="0" err="1">
                <a:solidFill>
                  <a:schemeClr val="accent6"/>
                </a:solidFill>
              </a:rPr>
              <a:t>DoD</a:t>
            </a:r>
            <a:r>
              <a:rPr lang="en-US" sz="2200" dirty="0">
                <a:solidFill>
                  <a:schemeClr val="accent6"/>
                </a:solidFill>
              </a:rPr>
              <a:t> 5220.22-M (DBAN, Eraser)</a:t>
            </a:r>
            <a:br>
              <a:rPr lang="en-US" sz="2200" dirty="0">
                <a:solidFill>
                  <a:schemeClr val="accent6"/>
                </a:solidFill>
              </a:rPr>
            </a:br>
            <a:r>
              <a:rPr lang="en-US" sz="2200" dirty="0">
                <a:solidFill>
                  <a:schemeClr val="accent6"/>
                </a:solidFill>
              </a:rPr>
              <a:t>	Physical Destruction (Dismantling, Shredding, Drilling)</a:t>
            </a:r>
            <a:br>
              <a:rPr lang="en-US" sz="2200" dirty="0">
                <a:solidFill>
                  <a:schemeClr val="accent6"/>
                </a:solidFill>
              </a:rPr>
            </a:br>
            <a:r>
              <a:rPr lang="en-US" sz="2200" dirty="0">
                <a:solidFill>
                  <a:schemeClr val="accent6"/>
                </a:solidFill>
              </a:rPr>
              <a:t>	Degaussing (Magnetic field Eraser)</a:t>
            </a:r>
            <a:br>
              <a:rPr lang="en-US" sz="2200" dirty="0">
                <a:solidFill>
                  <a:schemeClr val="accent6"/>
                </a:solidFill>
              </a:rPr>
            </a:br>
            <a:r>
              <a:rPr lang="en-US" sz="2200" dirty="0">
                <a:solidFill>
                  <a:schemeClr val="accent6"/>
                </a:solidFill>
              </a:rPr>
              <a:t>	Verification </a:t>
            </a:r>
            <a:br>
              <a:rPr lang="en-US" sz="2200" dirty="0">
                <a:solidFill>
                  <a:schemeClr val="accent6"/>
                </a:solidFill>
              </a:rPr>
            </a:br>
            <a:r>
              <a:rPr lang="en-US" sz="2200" dirty="0">
                <a:solidFill>
                  <a:schemeClr val="accent6"/>
                </a:solidFill>
              </a:rPr>
              <a:t>	Chain of Custody</a:t>
            </a:r>
            <a:br>
              <a:rPr lang="en-US" sz="2200" dirty="0">
                <a:solidFill>
                  <a:schemeClr val="accent6"/>
                </a:solidFill>
              </a:rPr>
            </a:br>
            <a:br>
              <a:rPr lang="en-US" dirty="0">
                <a:solidFill>
                  <a:schemeClr val="accent6"/>
                </a:solidFill>
              </a:rPr>
            </a:br>
            <a:r>
              <a:rPr lang="en-US" sz="2700" dirty="0">
                <a:solidFill>
                  <a:srgbClr val="FF0000"/>
                </a:solidFill>
              </a:rPr>
              <a:t>Note: </a:t>
            </a:r>
            <a:r>
              <a:rPr lang="en-US" sz="2200" dirty="0">
                <a:latin typeface="Arial" panose="020B0604020202020204" pitchFamily="34" charset="0"/>
              </a:rPr>
              <a:t>Legal Implications</a:t>
            </a:r>
            <a:r>
              <a:rPr lang="en-US" sz="2200" b="0" dirty="0">
                <a:latin typeface="Arial" panose="020B0604020202020204" pitchFamily="34" charset="0"/>
              </a:rPr>
              <a:t>: Understand the legal context of the evidence being destroyed. In some cases, data must be retained for a specified period.</a:t>
            </a:r>
            <a:br>
              <a:rPr lang="en-US" sz="2200" b="0" dirty="0">
                <a:latin typeface="Arial" panose="020B0604020202020204" pitchFamily="34" charset="0"/>
              </a:rPr>
            </a:br>
            <a:r>
              <a:rPr lang="en-US" sz="2200" dirty="0">
                <a:latin typeface="Arial" panose="020B0604020202020204" pitchFamily="34" charset="0"/>
              </a:rPr>
              <a:t>Data Sensitivity</a:t>
            </a:r>
            <a:r>
              <a:rPr lang="en-US" sz="2200" b="0" dirty="0">
                <a:latin typeface="Arial" panose="020B0604020202020204" pitchFamily="34" charset="0"/>
              </a:rPr>
              <a:t>: Consider the sensitivity of the data. Highly sensitive information may require more rigorous destruction methods. </a:t>
            </a:r>
            <a:br>
              <a:rPr lang="en-US" sz="2200" b="0" dirty="0">
                <a:latin typeface="Arial" panose="020B0604020202020204" pitchFamily="34" charset="0"/>
              </a:rPr>
            </a:br>
            <a:br>
              <a:rPr lang="en-US" dirty="0">
                <a:solidFill>
                  <a:srgbClr val="FF0000"/>
                </a:solidFill>
              </a:rPr>
            </a:br>
            <a:br>
              <a:rPr lang="en-US" dirty="0">
                <a:solidFill>
                  <a:srgbClr val="FF0000"/>
                </a:solidFill>
              </a:rPr>
            </a:br>
            <a:r>
              <a:rPr lang="en-US" dirty="0">
                <a:solidFill>
                  <a:srgbClr val="FF0000"/>
                </a:solidFill>
              </a:rPr>
              <a:t>	</a:t>
            </a:r>
            <a:br>
              <a:rPr lang="en-US" dirty="0">
                <a:solidFill>
                  <a:srgbClr val="FF0000"/>
                </a:solidFill>
              </a:rPr>
            </a:br>
            <a:br>
              <a:rPr lang="en-US" dirty="0">
                <a:solidFill>
                  <a:srgbClr val="FF0000"/>
                </a:solidFill>
              </a:rPr>
            </a:br>
            <a:endParaRPr lang="en-IN" dirty="0">
              <a:solidFill>
                <a:srgbClr val="FF0000"/>
              </a:solidFill>
            </a:endParaRPr>
          </a:p>
        </p:txBody>
      </p:sp>
    </p:spTree>
    <p:extLst>
      <p:ext uri="{BB962C8B-B14F-4D97-AF65-F5344CB8AC3E}">
        <p14:creationId xmlns:p14="http://schemas.microsoft.com/office/powerpoint/2010/main" val="2009224050"/>
      </p:ext>
    </p:extLst>
  </p:cSld>
  <p:clrMapOvr>
    <a:masterClrMapping/>
  </p:clrMapOvr>
</p:sld>
</file>

<file path=ppt/theme/theme1.xml><?xml version="1.0" encoding="utf-8"?>
<a:theme xmlns:a="http://schemas.openxmlformats.org/drawingml/2006/main" name="Office Theme">
  <a:themeElements>
    <a:clrScheme name="Custom 13">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89027928_Hexagon presentation dark_AAS_v4" id="{00715B48-F6B0-4FD0-BA2D-34714F23D55A}" vid="{445656DE-313E-4A78-B834-A775A8573BF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940343A-75DB-4E03-95EA-4A75BA0D7FF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AB759597-1FA4-4F46-9BA8-01240C56026E}">
  <ds:schemaRefs>
    <ds:schemaRef ds:uri="http://schemas.microsoft.com/sharepoint/v3/contenttype/forms"/>
  </ds:schemaRefs>
</ds:datastoreItem>
</file>

<file path=customXml/itemProps3.xml><?xml version="1.0" encoding="utf-8"?>
<ds:datastoreItem xmlns:ds="http://schemas.openxmlformats.org/officeDocument/2006/customXml" ds:itemID="{C9C3589D-EF2D-4AF3-8B55-088F4B14D6E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Hexagon presentation dark</Template>
  <TotalTime>0</TotalTime>
  <Words>703</Words>
  <Application>Microsoft Office PowerPoint</Application>
  <PresentationFormat>Widescreen</PresentationFormat>
  <Paragraphs>88</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Arial Black</vt:lpstr>
      <vt:lpstr>Calibri</vt:lpstr>
      <vt:lpstr>Calibri Light</vt:lpstr>
      <vt:lpstr>Times New Roman</vt:lpstr>
      <vt:lpstr>Office Theme</vt:lpstr>
      <vt:lpstr>Unmasking the digital shadows: The Art and Science of Digital Forensics Investigation</vt:lpstr>
      <vt:lpstr>In today’s digital age, forensics investigation plays a crucial role in uncovering the truth.  Digital forensics is the scientific and systematic process of collecting, analyzing and preserving electronic data to investigate cyber crimes, tax evasion, security breaches, with presenting findings to the legal proceedings. </vt:lpstr>
      <vt:lpstr>PowerPoint Presentation</vt:lpstr>
      <vt:lpstr>PowerPoint Presentation</vt:lpstr>
      <vt:lpstr>The key principles include identification, preservation, analysis, documentation and presentation of digital evidence.  Each step must be meticulously documented to maintain the integrity of the evidence. This ensures that the findings are both reliable and admissible in the court of law or legal proceedings </vt:lpstr>
      <vt:lpstr>Type of Digital Forensics (NIST SP 800-86)</vt:lpstr>
      <vt:lpstr>Standards, Guidelines and Best Practices:</vt:lpstr>
      <vt:lpstr>Digital Forensics Investigation Models/Frameworks</vt:lpstr>
      <vt:lpstr>Destroying digital evidence or media after a digital forensics' investigation must be done carefully and legally, especially if the evidence may have legal implications.    Data Wiping DoD 5220.22-M (DBAN, Eraser)  Physical Destruction (Dismantling, Shredding, Drilling)  Degaussing (Magnetic field Eraser)  Verification   Chain of Custody  Note: Legal Implications: Understand the legal context of the evidence being destroyed. In some cases, data must be retained for a specified period. Data Sensitivity: Consider the sensitivity of the data. Highly sensitive information may require more rigorous destruction methods.       </vt:lpstr>
      <vt:lpstr>Best Practices for Digital Forensics</vt:lpstr>
      <vt:lpstr>Challenges in Digital Forensics</vt:lpstr>
      <vt:lpstr>Thank You.</vt:lpstr>
      <vt:lpstr>DF Practical and 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2024-10-01T23:47:39Z</dcterms:created>
  <dcterms:modified xsi:type="dcterms:W3CDTF">2024-12-28T19:19:51Z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