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13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1" name="Shape 4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2" name="Google Shape;4102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4103" name="Google Shape;4103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4" name="Google Shape;4104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05" name="Google Shape;4105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6" name="Google Shape;4106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7" name="Google Shape;4107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4108" name="Google Shape;410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109" name="Google Shape;4109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10" name="Google Shape;4110;p1"/>
          <p:cNvSpPr txBox="1"/>
          <p:nvPr/>
        </p:nvSpPr>
        <p:spPr>
          <a:xfrm>
            <a:off x="2554542" y="3314150"/>
            <a:ext cx="86106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MOHAMMED MEERAN.M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312216685(asunm1657312216685)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B.COM (GENERAL)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CHRIST COLLEGE OF ARTS AND SCIENCE.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/>
              <a:t>Potential </a:t>
            </a:r>
            <a:r>
              <a:rPr lang="en-US" sz="2400" b="1" dirty="0"/>
              <a:t>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</a:t>
            </a:r>
            <a:r>
              <a:rPr lang="en-US" b="1" dirty="0"/>
              <a:t>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DEPARTMENT ANALYSIS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DEPARTMENT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Analyzing </a:t>
            </a:r>
            <a:r>
              <a:rPr lang="en-US" sz="2000" b="1" dirty="0"/>
              <a:t>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</a:t>
            </a:r>
            <a:r>
              <a:rPr lang="en-US" sz="2400" b="1" dirty="0" smtClean="0"/>
              <a:t>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</a:t>
            </a:r>
            <a:r>
              <a:rPr lang="en-US" sz="2400" dirty="0" smtClean="0"/>
              <a:t>Framework.</a:t>
            </a:r>
            <a:endParaRPr lang="en-US" sz="2400" dirty="0"/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</a:t>
            </a:r>
            <a:r>
              <a:rPr lang="en-US" sz="2000" dirty="0" smtClean="0"/>
              <a:t>.</a:t>
            </a:r>
            <a:endParaRPr lang="en-US" sz="200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