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E9-44D2-E18C-9274-E668B3F0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4D06F-AF90-C6AC-11AC-4B60ABEBA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5CB4-8CD7-018E-BFC5-E1D20A9A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2ECA-C736-2994-A95D-86A80B4A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A1A0-9600-3E38-B4DB-2B3271AA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7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E9E8-57C8-D3AF-7053-5E098FCA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18506-D7F1-E7DB-32FA-EA86C057D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375F-9C89-EAD6-9659-322462B3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9566-68C8-AAEF-E25F-EDFCE6F7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3555-B697-C93E-358B-EF05F34E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1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23730-80F0-A138-D9C5-B5E027A8E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2BE86-123E-9A6D-4A84-D31539146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30881-F82A-2E76-E7C4-7148DC6C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3518-85A0-99C7-B3D6-BEF582C5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486E-F56D-5852-BD0B-D75214EA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4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7009-0BD7-5919-1F77-3C66B0E7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7EB8-8C01-5B86-226A-9C9297D0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4F3D5-7E5E-51AF-C8FE-FA9D15DC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4B47-7B04-043D-4D83-58EDE947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9E31-032C-6D9B-A065-57EC066E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0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2EB1-5B8A-B4F0-A328-E6ADA36C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5E3EC-983B-F936-2730-DD6B3833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BD652-4C28-2D79-CDD7-DEB9497F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CF27-B38B-61AC-F53D-4A2E6892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FFBE-AB86-D170-83D2-00FDE72E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1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57D1-4929-2AA1-829C-834FFB30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6A3-49AA-FF7E-C63B-87B88B0E2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2F8A2-1B99-6ABE-245B-D6254DE0E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A798-D06C-889C-0157-116DB22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0BA3A-E61D-3A23-CA19-96E90252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A8F6-6B6E-11AA-617F-F6CA1EEC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C9C0-FE50-6A3C-ADA7-CD94135C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C652-FF3C-A053-6EDD-69EAC664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1DCC8-CF3C-9542-C592-3CB9B580B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71EB7-DD72-286E-6D9D-C6CA550C9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BBDD4-7FD1-DB65-B54A-8C8DA43DC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FF596-80E6-57F7-D4B4-2DD99FCC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438B4-16B8-FA72-01FE-A8DAC90F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85000-EC66-AF41-BD22-05E2A462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C377-99C3-00F0-5E7D-25F34ACA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0A005-9CAE-3A34-4F80-F80E6124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C1410-35CD-A526-7509-460BC753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5E4D-41F0-6FBC-882A-0AB3F83B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24F51-77E7-03EF-68BB-C9A6394D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3903F-0A1A-C36B-B266-2BD1DB3D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C3AC7-C8AE-D76B-B95D-906682CD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555B-F223-E20C-108D-8FB24154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8BF0-11AA-DC64-7C21-2E5B9FD48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9ED24-A43C-F40A-7442-92B69059E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6143A-8208-2A1E-0D92-D458F0EA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D43AF-3138-90B4-9F54-69007E2A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34BE5-C7E7-8484-9C61-F82AD29D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AA1D-336F-CC32-E50B-F02E6AB0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7410C-288A-4662-9700-4136D76F5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F919-D279-6D1A-0DF9-A1138FAB9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169D0-137F-FD40-8DA1-6F3CE3E5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F30A-E65F-4C45-BFEF-C3B9C06BC60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87BC-67F0-9030-36C4-639C0EAD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5B00D-36F8-F68D-8E2A-82D25109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2155-6C1A-4848-AEFD-8ED5A73E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E622-884A-3207-E352-DD52E315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F58F5-3436-AD81-68CB-D47D40D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E72D-5577-2E3F-47DB-95FB72842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CF30A-E65F-4C45-BFEF-C3B9C06BC60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0657-EA18-DDA8-CE4A-B9E0F5DB6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6602-66B0-AAB9-DFE0-75E27F3D3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CB2155-6C1A-4848-AEFD-8ED5A73E8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75376-F4A4-CCF5-59CB-43E9B27A9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997" y="1282045"/>
            <a:ext cx="5334930" cy="1321435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Stats</a:t>
            </a:r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لا يتوفر وصف للصورة.">
            <a:extLst>
              <a:ext uri="{FF2B5EF4-FFF2-40B4-BE49-F238E27FC236}">
                <a16:creationId xmlns:a16="http://schemas.microsoft.com/office/drawing/2014/main" id="{E7424E94-8A7F-1235-A4AC-18CC837BC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1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BCC0D-EB82-1D39-46AF-7D4C3676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Types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AEB70-21F7-EF5F-F9E9-BB25681116A5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Qualitive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Discrete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Continuous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Quantitative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Ordinal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Nominal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لا يتوفر وصف للصورة.">
            <a:extLst>
              <a:ext uri="{FF2B5EF4-FFF2-40B4-BE49-F238E27FC236}">
                <a16:creationId xmlns:a16="http://schemas.microsoft.com/office/drawing/2014/main" id="{E4A7502D-359C-33B5-7026-5A1C01F26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0" y="4630132"/>
            <a:ext cx="2322136" cy="2322136"/>
          </a:xfrm>
          <a:custGeom>
            <a:avLst/>
            <a:gdLst/>
            <a:ahLst/>
            <a:cxnLst/>
            <a:rect l="l" t="t" r="r" b="b"/>
            <a:pathLst>
              <a:path w="4810442" h="4810442">
                <a:moveTo>
                  <a:pt x="2405221" y="0"/>
                </a:moveTo>
                <a:cubicBezTo>
                  <a:pt x="3733588" y="0"/>
                  <a:pt x="4810442" y="1076854"/>
                  <a:pt x="4810442" y="2405221"/>
                </a:cubicBezTo>
                <a:cubicBezTo>
                  <a:pt x="4810442" y="3733588"/>
                  <a:pt x="3733588" y="4810442"/>
                  <a:pt x="2405221" y="4810442"/>
                </a:cubicBezTo>
                <a:cubicBezTo>
                  <a:pt x="1076854" y="4810442"/>
                  <a:pt x="0" y="3733588"/>
                  <a:pt x="0" y="2405221"/>
                </a:cubicBezTo>
                <a:cubicBezTo>
                  <a:pt x="0" y="1076854"/>
                  <a:pt x="1076854" y="0"/>
                  <a:pt x="24052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004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B92F-0400-D7B9-36DC-16FC302A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89" y="1138265"/>
            <a:ext cx="4843762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Central measure of Tendency </a:t>
            </a: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D21565-7729-2A8C-0861-FB5C2436FF4D}"/>
              </a:ext>
            </a:extLst>
          </p:cNvPr>
          <p:cNvSpPr txBox="1"/>
          <p:nvPr/>
        </p:nvSpPr>
        <p:spPr>
          <a:xfrm>
            <a:off x="753389" y="2551176"/>
            <a:ext cx="4843762" cy="360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Mean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Median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Mode</a:t>
            </a:r>
          </a:p>
        </p:txBody>
      </p:sp>
      <p:pic>
        <p:nvPicPr>
          <p:cNvPr id="2050" name="Picture 2" descr="لا يتوفر وصف للصورة.">
            <a:extLst>
              <a:ext uri="{FF2B5EF4-FFF2-40B4-BE49-F238E27FC236}">
                <a16:creationId xmlns:a16="http://schemas.microsoft.com/office/drawing/2014/main" id="{4AE343F3-44C2-9542-E635-51701BCB6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9869864" y="4535864"/>
            <a:ext cx="2322136" cy="2322136"/>
          </a:xfrm>
          <a:custGeom>
            <a:avLst/>
            <a:gdLst/>
            <a:ahLst/>
            <a:cxnLst/>
            <a:rect l="l" t="t" r="r" b="b"/>
            <a:pathLst>
              <a:path w="4810442" h="4810442">
                <a:moveTo>
                  <a:pt x="2405221" y="0"/>
                </a:moveTo>
                <a:cubicBezTo>
                  <a:pt x="3733588" y="0"/>
                  <a:pt x="4810442" y="1076854"/>
                  <a:pt x="4810442" y="2405221"/>
                </a:cubicBezTo>
                <a:cubicBezTo>
                  <a:pt x="4810442" y="3733588"/>
                  <a:pt x="3733588" y="4810442"/>
                  <a:pt x="2405221" y="4810442"/>
                </a:cubicBezTo>
                <a:cubicBezTo>
                  <a:pt x="1076854" y="4810442"/>
                  <a:pt x="0" y="3733588"/>
                  <a:pt x="0" y="2405221"/>
                </a:cubicBezTo>
                <a:cubicBezTo>
                  <a:pt x="0" y="1076854"/>
                  <a:pt x="1076854" y="0"/>
                  <a:pt x="2405221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13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C8982-B50D-FDAE-9DA7-C8769039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8000"/>
              <a:t>Measure of Dispersion 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4E0D6-E699-CEFE-BC27-23FE9C86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2"/>
            <a:ext cx="5366041" cy="2809114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Variance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Standard Deviation </a:t>
            </a:r>
          </a:p>
        </p:txBody>
      </p:sp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4A48CAA3-1CB7-EC0A-F9D5-7FE7DA3A6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7186482" y="1242528"/>
            <a:ext cx="4167318" cy="4167318"/>
          </a:xfrm>
          <a:custGeom>
            <a:avLst/>
            <a:gdLst/>
            <a:ahLst/>
            <a:cxnLst/>
            <a:rect l="l" t="t" r="r" b="b"/>
            <a:pathLst>
              <a:path w="2242226" h="2242226">
                <a:moveTo>
                  <a:pt x="1121113" y="0"/>
                </a:moveTo>
                <a:cubicBezTo>
                  <a:pt x="1740287" y="0"/>
                  <a:pt x="2242226" y="501939"/>
                  <a:pt x="2242226" y="1121113"/>
                </a:cubicBezTo>
                <a:cubicBezTo>
                  <a:pt x="2242226" y="1740287"/>
                  <a:pt x="1740287" y="2242226"/>
                  <a:pt x="1121113" y="2242226"/>
                </a:cubicBezTo>
                <a:cubicBezTo>
                  <a:pt x="501939" y="2242226"/>
                  <a:pt x="0" y="1740287"/>
                  <a:pt x="0" y="1121113"/>
                </a:cubicBezTo>
                <a:cubicBezTo>
                  <a:pt x="0" y="501939"/>
                  <a:pt x="501939" y="0"/>
                  <a:pt x="112111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1652" y="1106003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44234" y="1388856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6781" y="4876208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0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B7D86103-1CB2-6812-E6F4-88923A486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4085" y="1632879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ariance and Standard Deviation of a Sample">
            <a:extLst>
              <a:ext uri="{FF2B5EF4-FFF2-40B4-BE49-F238E27FC236}">
                <a16:creationId xmlns:a16="http://schemas.microsoft.com/office/drawing/2014/main" id="{B066BD21-E826-9126-CEE1-E15546228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982" y="1085063"/>
            <a:ext cx="5169371" cy="158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w to Find Standard Deviation And Variance - UpSkillMe">
            <a:extLst>
              <a:ext uri="{FF2B5EF4-FFF2-40B4-BE49-F238E27FC236}">
                <a16:creationId xmlns:a16="http://schemas.microsoft.com/office/drawing/2014/main" id="{001FC499-9B34-2343-D6FC-555197FD2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34241"/>
            <a:ext cx="4179216" cy="296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509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43383-80F1-EDBD-A3EC-9FCE192B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502021"/>
            <a:ext cx="5427525" cy="1667997"/>
          </a:xfrm>
        </p:spPr>
        <p:txBody>
          <a:bodyPr anchor="b">
            <a:normAutofit/>
          </a:bodyPr>
          <a:lstStyle/>
          <a:p>
            <a:r>
              <a:rPr lang="en-US" sz="4000"/>
              <a:t>Five Number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DF30-A80E-C49C-A130-65C92C8E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8" y="2405467"/>
            <a:ext cx="5427526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Minimum </a:t>
            </a:r>
          </a:p>
          <a:p>
            <a:r>
              <a:rPr lang="en-US" sz="2000" dirty="0"/>
              <a:t>First Quartile (Q1)</a:t>
            </a:r>
          </a:p>
          <a:p>
            <a:r>
              <a:rPr lang="en-US" sz="2000" dirty="0"/>
              <a:t>Median</a:t>
            </a:r>
          </a:p>
          <a:p>
            <a:r>
              <a:rPr lang="en-US" sz="2000" dirty="0"/>
              <a:t>Third Quartile (Q3)</a:t>
            </a:r>
          </a:p>
          <a:p>
            <a:r>
              <a:rPr lang="en-US" sz="2000" dirty="0"/>
              <a:t>Maximum</a:t>
            </a:r>
          </a:p>
        </p:txBody>
      </p:sp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1487303E-7891-FA12-C7BC-2928CADB3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35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How to Find Interquartile Range (IQR) | Calculator &amp; Examples">
            <a:extLst>
              <a:ext uri="{FF2B5EF4-FFF2-40B4-BE49-F238E27FC236}">
                <a16:creationId xmlns:a16="http://schemas.microsoft.com/office/drawing/2014/main" id="{0201319B-23AB-B978-212A-A55F5CB62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0026" y="457200"/>
            <a:ext cx="9591948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لا يتوفر وصف للصورة.">
            <a:extLst>
              <a:ext uri="{FF2B5EF4-FFF2-40B4-BE49-F238E27FC236}">
                <a16:creationId xmlns:a16="http://schemas.microsoft.com/office/drawing/2014/main" id="{D429876C-10D5-5C27-994D-2A0FFC69B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73228" y="5638800"/>
            <a:ext cx="1218772" cy="1218772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870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FD65-A544-3D56-2DC4-033DFC0E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PMF-CDF-PDF-PPF</a:t>
            </a:r>
          </a:p>
        </p:txBody>
      </p:sp>
      <p:pic>
        <p:nvPicPr>
          <p:cNvPr id="8194" name="Picture 2" descr="Probability density functions">
            <a:extLst>
              <a:ext uri="{FF2B5EF4-FFF2-40B4-BE49-F238E27FC236}">
                <a16:creationId xmlns:a16="http://schemas.microsoft.com/office/drawing/2014/main" id="{AF0A99A6-0297-C0E1-15FA-75DDE155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465" y="1549286"/>
            <a:ext cx="7895512" cy="359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8952D139-CA76-780A-D840-015B1465B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733151"/>
            <a:ext cx="2223033" cy="2223033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23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00BE7-1EA3-C19C-D5FB-8B2D1148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Thank you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2" descr="لا يتوفر وصف للصورة.">
            <a:extLst>
              <a:ext uri="{FF2B5EF4-FFF2-40B4-BE49-F238E27FC236}">
                <a16:creationId xmlns:a16="http://schemas.microsoft.com/office/drawing/2014/main" id="{CEC7053B-73C1-F6BE-2D75-3FEA7411E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05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42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Office Theme</vt:lpstr>
      <vt:lpstr>Stats</vt:lpstr>
      <vt:lpstr>Data Types </vt:lpstr>
      <vt:lpstr>Central measure of Tendency </vt:lpstr>
      <vt:lpstr>Measure of Dispersion </vt:lpstr>
      <vt:lpstr>PowerPoint Presentation</vt:lpstr>
      <vt:lpstr>Five Number Summary</vt:lpstr>
      <vt:lpstr>PowerPoint Presentation</vt:lpstr>
      <vt:lpstr>PMF-CDF-PDF-PPF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</dc:title>
  <dc:creator>محمد شريف عبدالصادق محمد صفا</dc:creator>
  <cp:lastModifiedBy>محمد شريف عبدالصادق محمد صفا</cp:lastModifiedBy>
  <cp:revision>1</cp:revision>
  <dcterms:created xsi:type="dcterms:W3CDTF">2024-02-08T12:14:52Z</dcterms:created>
  <dcterms:modified xsi:type="dcterms:W3CDTF">2024-02-08T12:50:20Z</dcterms:modified>
</cp:coreProperties>
</file>