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302D-7FD0-A608-DEC1-84619809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C6FB2-ED0E-2FB1-3845-3526FA9B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BE25-FFD2-81CB-C6FD-E7F45DC9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2A9E-0088-68AF-38BB-5927BCE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AF37-91A7-45BA-F0ED-C7DC5621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52F1-C7D9-09C8-16CB-30B538AE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B1BB1-D12F-2443-1517-404ADA86B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56CB-DEB1-1E64-11C3-079F8A7D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FB91-B307-09E7-E393-30E175D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B555-0813-AD48-CE0B-606E72F0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82C39-6EF8-2663-2F65-67C3742E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05CB9-72CC-6B0A-C9F2-851E1FC8F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1731-9AC3-5F91-C518-6E6F116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8827-85AE-A0EF-CEF0-97181A96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9FA6-1CAB-EB83-5FF1-7788713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C7B4-4DE8-12D5-1D4B-F42D57D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68E-7D04-55D2-B0BC-F9EAF0AE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2150-86DF-94E7-A503-6A4CE8A7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0B66-6FC9-DEC3-CDEB-D69E379D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45DB-15C2-5887-32F5-81FB15DC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2261-B0A1-EA20-05BF-4CE4248E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92A4-3AD5-C165-B05F-5BA4C7B4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036A-C584-12DE-01B9-3DD3DFB5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3478-E775-D4F7-DFD2-1197BE8E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6B0F-9C01-06E2-84F4-ED2A4B9B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41CE-D01E-5FE1-7693-68C13552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B020-B797-7262-0A25-72B781F16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32AF-319B-AF7D-80B7-9D0A5043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7915B-5216-83A1-65F6-56C464E1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72A7-A388-CD32-18A6-E42258F2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BF61D-A2CF-1D51-4B89-2FE0625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6FF4-4937-1C7A-DBE8-8E6FAFE5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6448-1135-0B3A-B528-90F19740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73F0-964C-444B-FF6F-A8FF2ACA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B93E-397A-9160-901E-E655D53E8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C4E7A-5934-564F-13AB-A99C1CE53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EB74D-F0DB-4FF5-266E-1C3BB706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C3FA-34A2-8451-4CAD-142B5C85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436A2-1BF5-9E37-4CD9-FB34FDA2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C58-21D6-88F7-F505-4D924F0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E6B88-AF6C-71DD-A5E3-A028FF88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497BE-14F4-437A-5048-B7109450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F42F-E53E-84BE-5D3E-393BB792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5737D-819B-5528-9B93-E697ECDA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2E9EA-69BF-EFE0-C745-39D9DDC6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86E7-E280-61D8-CCD4-63C7013B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155-8E09-3322-4CFC-E9481935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0E09-DC2E-0B62-2809-4DA2B00C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7E755-2582-3D22-5051-9EAB9877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3012-72A7-658D-6897-CC0204D8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1747-DFB8-1DB7-1A1B-AC1D46F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377B3-8A57-CEED-D1C9-08270FDD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22E5-171B-8184-59FC-4E1FA89D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12CB9-3D7D-E82A-0014-73E6A3878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B8598-BDB0-9FCA-0221-D5D275C8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162A9-7281-198B-0EFC-B5495F3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B4369-0CC1-4AF3-6248-43F1B995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4A8A-FCE0-581E-8A39-804848C5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34505-B9EE-7F07-B517-04B3973A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6321-AAEF-6960-5D82-CD6C03D8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D7C1-9DE3-FAC3-F4F6-DCB051500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A800-7BA8-4EED-BB07-186AF1C0B62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E109-27F2-A4F4-6330-5A2AEBC1B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AFB0-C474-9B35-772C-6ED1A8A5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5BD5-351B-4402-9704-9B76D9CC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2A45C9-E070-E7CD-BD6E-702DD57084B1}"/>
              </a:ext>
            </a:extLst>
          </p:cNvPr>
          <p:cNvSpPr/>
          <p:nvPr/>
        </p:nvSpPr>
        <p:spPr>
          <a:xfrm>
            <a:off x="4982817" y="2489928"/>
            <a:ext cx="2226365" cy="1113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Mortgage Fraud Detection</a:t>
            </a:r>
          </a:p>
          <a:p>
            <a:pPr algn="ctr"/>
            <a:r>
              <a:rPr lang="en-US" sz="1100" dirty="0"/>
              <a:t> Calculate the risk factor,</a:t>
            </a:r>
          </a:p>
          <a:p>
            <a:pPr algn="ctr"/>
            <a:r>
              <a:rPr lang="en-US" sz="1100" dirty="0"/>
              <a:t>Generate report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9375A7-1520-0973-6DB4-6B6BFAB57F44}"/>
              </a:ext>
            </a:extLst>
          </p:cNvPr>
          <p:cNvSpPr/>
          <p:nvPr/>
        </p:nvSpPr>
        <p:spPr>
          <a:xfrm>
            <a:off x="4439478" y="543339"/>
            <a:ext cx="3087757" cy="10999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manager</a:t>
            </a:r>
          </a:p>
          <a:p>
            <a:pPr algn="ctr"/>
            <a:r>
              <a:rPr lang="en-US" sz="1200" dirty="0"/>
              <a:t>Uses the system to evaluate the potential risk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62DAC-38E5-9FD2-2F18-9EF4B5BC2218}"/>
              </a:ext>
            </a:extLst>
          </p:cNvPr>
          <p:cNvSpPr/>
          <p:nvPr/>
        </p:nvSpPr>
        <p:spPr>
          <a:xfrm>
            <a:off x="4691266" y="4731026"/>
            <a:ext cx="2809461" cy="15836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sz="1400" dirty="0"/>
              <a:t>Provides the details of buyers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5EA6C-0297-60F7-00D9-BB69B952153D}"/>
              </a:ext>
            </a:extLst>
          </p:cNvPr>
          <p:cNvSpPr/>
          <p:nvPr/>
        </p:nvSpPr>
        <p:spPr>
          <a:xfrm>
            <a:off x="980661" y="2556189"/>
            <a:ext cx="2332382" cy="14842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 System</a:t>
            </a:r>
          </a:p>
          <a:p>
            <a:pPr algn="ctr"/>
            <a:r>
              <a:rPr lang="en-US" sz="1200" dirty="0"/>
              <a:t>Risk/safe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CCF2F-34C8-3B21-EAD2-E65A77AB1269}"/>
              </a:ext>
            </a:extLst>
          </p:cNvPr>
          <p:cNvSpPr/>
          <p:nvPr/>
        </p:nvSpPr>
        <p:spPr>
          <a:xfrm>
            <a:off x="5314122" y="265043"/>
            <a:ext cx="1325217" cy="42407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98E4A-3306-1D40-16AA-9EBB75D76ECF}"/>
              </a:ext>
            </a:extLst>
          </p:cNvPr>
          <p:cNvCxnSpPr>
            <a:stCxn id="2" idx="1"/>
          </p:cNvCxnSpPr>
          <p:nvPr/>
        </p:nvCxnSpPr>
        <p:spPr>
          <a:xfrm flipH="1">
            <a:off x="3313043" y="3046520"/>
            <a:ext cx="1669774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76D0DB-008A-C265-8AEB-BFE4EFB8531B}"/>
              </a:ext>
            </a:extLst>
          </p:cNvPr>
          <p:cNvCxnSpPr>
            <a:stCxn id="3" idx="2"/>
          </p:cNvCxnSpPr>
          <p:nvPr/>
        </p:nvCxnSpPr>
        <p:spPr>
          <a:xfrm flipH="1">
            <a:off x="5976730" y="1643270"/>
            <a:ext cx="6627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C52484-1F10-A4FE-D36A-1F75841BCD4C}"/>
              </a:ext>
            </a:extLst>
          </p:cNvPr>
          <p:cNvSpPr txBox="1"/>
          <p:nvPr/>
        </p:nvSpPr>
        <p:spPr>
          <a:xfrm>
            <a:off x="5148467" y="1837895"/>
            <a:ext cx="1895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Analyze, View and update the risk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05DA9-B6BF-CE4F-D493-B7B7C90F9DE2}"/>
              </a:ext>
            </a:extLst>
          </p:cNvPr>
          <p:cNvSpPr txBox="1"/>
          <p:nvPr/>
        </p:nvSpPr>
        <p:spPr>
          <a:xfrm>
            <a:off x="3561523" y="2784909"/>
            <a:ext cx="1040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sends the risk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685DE-9C41-F806-894D-3A2EF860AB95}"/>
              </a:ext>
            </a:extLst>
          </p:cNvPr>
          <p:cNvSpPr txBox="1"/>
          <p:nvPr/>
        </p:nvSpPr>
        <p:spPr>
          <a:xfrm>
            <a:off x="5168348" y="4020678"/>
            <a:ext cx="1875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Read the documents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DF5E4C-9AFF-FE0A-DCD6-7DF4FB8D4D0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2146852" y="1093305"/>
            <a:ext cx="2292626" cy="146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77B77F-EE03-EAB9-7542-CD3128AB4856}"/>
              </a:ext>
            </a:extLst>
          </p:cNvPr>
          <p:cNvSpPr txBox="1"/>
          <p:nvPr/>
        </p:nvSpPr>
        <p:spPr>
          <a:xfrm>
            <a:off x="2557673" y="1643518"/>
            <a:ext cx="1643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Alerts the risk manager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EA110-6866-E4C3-6369-574A0E2B78D4}"/>
              </a:ext>
            </a:extLst>
          </p:cNvPr>
          <p:cNvCxnSpPr>
            <a:stCxn id="2" idx="2"/>
          </p:cNvCxnSpPr>
          <p:nvPr/>
        </p:nvCxnSpPr>
        <p:spPr>
          <a:xfrm flipH="1">
            <a:off x="6095996" y="3603111"/>
            <a:ext cx="4" cy="112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61A126-ADBB-F2E7-9278-EBDBECAA7CDD}"/>
              </a:ext>
            </a:extLst>
          </p:cNvPr>
          <p:cNvSpPr txBox="1"/>
          <p:nvPr/>
        </p:nvSpPr>
        <p:spPr>
          <a:xfrm>
            <a:off x="172278" y="312506"/>
            <a:ext cx="222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3826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11668FC-4A55-75C0-A469-1A790F72D88C}"/>
              </a:ext>
            </a:extLst>
          </p:cNvPr>
          <p:cNvSpPr/>
          <p:nvPr/>
        </p:nvSpPr>
        <p:spPr>
          <a:xfrm>
            <a:off x="3525078" y="503583"/>
            <a:ext cx="8123583" cy="38893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F4601A-7488-8A97-3AD4-77A2D4BDDD73}"/>
              </a:ext>
            </a:extLst>
          </p:cNvPr>
          <p:cNvSpPr/>
          <p:nvPr/>
        </p:nvSpPr>
        <p:spPr>
          <a:xfrm>
            <a:off x="165649" y="993911"/>
            <a:ext cx="3087757" cy="10999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manager</a:t>
            </a:r>
          </a:p>
          <a:p>
            <a:pPr algn="ctr"/>
            <a:r>
              <a:rPr lang="en-US" sz="1050" dirty="0"/>
              <a:t>[person]</a:t>
            </a:r>
          </a:p>
          <a:p>
            <a:pPr algn="ctr"/>
            <a:r>
              <a:rPr lang="en-US" sz="1600" dirty="0"/>
              <a:t>Uses the system to evaluate the potential risk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18E030-F259-8544-F423-CC9A9288CF00}"/>
              </a:ext>
            </a:extLst>
          </p:cNvPr>
          <p:cNvSpPr/>
          <p:nvPr/>
        </p:nvSpPr>
        <p:spPr>
          <a:xfrm>
            <a:off x="1046918" y="675859"/>
            <a:ext cx="1325217" cy="42407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CF6BE-C62F-73ED-CE49-627D9036EA4F}"/>
              </a:ext>
            </a:extLst>
          </p:cNvPr>
          <p:cNvSpPr/>
          <p:nvPr/>
        </p:nvSpPr>
        <p:spPr>
          <a:xfrm>
            <a:off x="6228523" y="5403575"/>
            <a:ext cx="3220277" cy="11330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sz="1050" dirty="0"/>
              <a:t>[container: </a:t>
            </a:r>
            <a:r>
              <a:rPr lang="en-US" sz="1050" dirty="0" err="1"/>
              <a:t>mondoDB</a:t>
            </a:r>
            <a:r>
              <a:rPr lang="en-US" sz="1050" dirty="0"/>
              <a:t>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CC8D58-5777-9DB1-5095-74316EFC4AFF}"/>
              </a:ext>
            </a:extLst>
          </p:cNvPr>
          <p:cNvSpPr/>
          <p:nvPr/>
        </p:nvSpPr>
        <p:spPr>
          <a:xfrm>
            <a:off x="6228523" y="5231297"/>
            <a:ext cx="3220277" cy="34455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0F54DC-811A-61C1-FFA5-72ED69375BB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253406" y="1462909"/>
            <a:ext cx="3303673" cy="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B15AD-A2D6-AA26-1EA2-30148EC7B7C0}"/>
              </a:ext>
            </a:extLst>
          </p:cNvPr>
          <p:cNvCxnSpPr>
            <a:stCxn id="13" idx="2"/>
            <a:endCxn id="16" idx="1"/>
          </p:cNvCxnSpPr>
          <p:nvPr/>
        </p:nvCxnSpPr>
        <p:spPr>
          <a:xfrm>
            <a:off x="6117163" y="4118851"/>
            <a:ext cx="582959" cy="116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A295C9-6D62-D025-BBB3-AC4CC5B0621E}"/>
              </a:ext>
            </a:extLst>
          </p:cNvPr>
          <p:cNvCxnSpPr>
            <a:stCxn id="10" idx="2"/>
            <a:endCxn id="16" idx="7"/>
          </p:cNvCxnSpPr>
          <p:nvPr/>
        </p:nvCxnSpPr>
        <p:spPr>
          <a:xfrm flipH="1">
            <a:off x="8977201" y="4118851"/>
            <a:ext cx="808190" cy="116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86AFAC-CD0B-E6D3-0C2E-AE12D8848B9D}"/>
              </a:ext>
            </a:extLst>
          </p:cNvPr>
          <p:cNvGrpSpPr/>
          <p:nvPr/>
        </p:nvGrpSpPr>
        <p:grpSpPr>
          <a:xfrm>
            <a:off x="3843130" y="879611"/>
            <a:ext cx="7586871" cy="3239240"/>
            <a:chOff x="4002155" y="879611"/>
            <a:chExt cx="7427846" cy="31921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CB0EA1-15BB-349F-9F48-7F90B1DCF958}"/>
                </a:ext>
              </a:extLst>
            </p:cNvPr>
            <p:cNvSpPr/>
            <p:nvPr/>
          </p:nvSpPr>
          <p:spPr>
            <a:xfrm>
              <a:off x="6659218" y="879611"/>
              <a:ext cx="2544418" cy="1149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page Application</a:t>
              </a:r>
            </a:p>
            <a:p>
              <a:pPr algn="ctr"/>
              <a:r>
                <a:rPr lang="en-US" sz="1050" dirty="0"/>
                <a:t>[container: </a:t>
              </a:r>
              <a:r>
                <a:rPr lang="en-US" sz="1050" dirty="0" err="1"/>
                <a:t>ReactJs</a:t>
              </a:r>
              <a:r>
                <a:rPr lang="en-US" sz="1050" dirty="0"/>
                <a:t>]</a:t>
              </a:r>
            </a:p>
            <a:p>
              <a:pPr algn="ctr"/>
              <a:r>
                <a:rPr lang="en-US" dirty="0"/>
                <a:t>Provides all details to risk analysis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167E23-8891-FE74-7D58-7F141FF96696}"/>
                </a:ext>
              </a:extLst>
            </p:cNvPr>
            <p:cNvSpPr/>
            <p:nvPr/>
          </p:nvSpPr>
          <p:spPr>
            <a:xfrm>
              <a:off x="8209724" y="2786269"/>
              <a:ext cx="3220277" cy="1285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Application(Mortgage Fraud)</a:t>
              </a:r>
            </a:p>
            <a:p>
              <a:pPr algn="ctr"/>
              <a:r>
                <a:rPr lang="en-US" sz="1050" dirty="0"/>
                <a:t>[Container: .NET core and web API]</a:t>
              </a:r>
            </a:p>
            <a:p>
              <a:pPr algn="ctr"/>
              <a:r>
                <a:rPr lang="en-US" dirty="0"/>
                <a:t>Provides a functionality to detect fraud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15ED26-5861-FC81-1884-71AD046BF378}"/>
                </a:ext>
              </a:extLst>
            </p:cNvPr>
            <p:cNvSpPr/>
            <p:nvPr/>
          </p:nvSpPr>
          <p:spPr>
            <a:xfrm>
              <a:off x="4525618" y="2786269"/>
              <a:ext cx="3405809" cy="1285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Application(Doc. verification)</a:t>
              </a:r>
            </a:p>
            <a:p>
              <a:pPr algn="ctr"/>
              <a:r>
                <a:rPr lang="en-US" sz="1050" dirty="0"/>
                <a:t>[Container: .NET core and web API]</a:t>
              </a:r>
            </a:p>
            <a:p>
              <a:pPr algn="ctr"/>
              <a:r>
                <a:rPr lang="en-US" dirty="0"/>
                <a:t>Provides a functionality to detect forgery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8BC46-2BF3-8B6C-DC74-F75E67D13699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flipH="1">
              <a:off x="6228523" y="2029237"/>
              <a:ext cx="1702904" cy="757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92FDFE-94E5-4CD4-8F09-D84952F3F9D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7931427" y="2029237"/>
              <a:ext cx="1888436" cy="757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C0B862-1BA7-3108-73F5-76B333686432}"/>
                </a:ext>
              </a:extLst>
            </p:cNvPr>
            <p:cNvSpPr txBox="1"/>
            <p:nvPr/>
          </p:nvSpPr>
          <p:spPr>
            <a:xfrm>
              <a:off x="4002155" y="1206911"/>
              <a:ext cx="147761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Analyze, View and update the risk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514248-5D02-2C8F-A06D-790329DFD03F}"/>
                </a:ext>
              </a:extLst>
            </p:cNvPr>
            <p:cNvSpPr txBox="1"/>
            <p:nvPr/>
          </p:nvSpPr>
          <p:spPr>
            <a:xfrm>
              <a:off x="6096000" y="2342655"/>
              <a:ext cx="1477618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Make API call</a:t>
              </a:r>
            </a:p>
            <a:p>
              <a:r>
                <a:rPr lang="en-US" sz="900" dirty="0"/>
                <a:t>[JSON/HTTPS]</a:t>
              </a:r>
            </a:p>
            <a:p>
              <a:endParaRPr 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3D94BF-9769-06C5-81AC-98BDBFA38565}"/>
                </a:ext>
              </a:extLst>
            </p:cNvPr>
            <p:cNvSpPr txBox="1"/>
            <p:nvPr/>
          </p:nvSpPr>
          <p:spPr>
            <a:xfrm>
              <a:off x="8289236" y="2266793"/>
              <a:ext cx="1477618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Make API call</a:t>
              </a:r>
            </a:p>
            <a:p>
              <a:r>
                <a:rPr lang="en-US" sz="900" dirty="0"/>
                <a:t>[JSON/HTTPS]</a:t>
              </a: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47DC50F-D3FA-A260-577F-0B52BBC956CC}"/>
              </a:ext>
            </a:extLst>
          </p:cNvPr>
          <p:cNvSpPr txBox="1"/>
          <p:nvPr/>
        </p:nvSpPr>
        <p:spPr>
          <a:xfrm>
            <a:off x="5631025" y="4452630"/>
            <a:ext cx="1736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Read and Write</a:t>
            </a:r>
          </a:p>
          <a:p>
            <a:pPr algn="ctr"/>
            <a:r>
              <a:rPr lang="en-US" sz="1050" dirty="0"/>
              <a:t>[</a:t>
            </a:r>
            <a:r>
              <a:rPr lang="en-US" sz="1050" dirty="0" err="1"/>
              <a:t>NoSql</a:t>
            </a:r>
            <a:r>
              <a:rPr lang="en-US" sz="1050" dirty="0"/>
              <a:t>/TCP]</a:t>
            </a:r>
          </a:p>
          <a:p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393788-82EA-4110-03CA-DBDDF20EFF09}"/>
              </a:ext>
            </a:extLst>
          </p:cNvPr>
          <p:cNvSpPr txBox="1"/>
          <p:nvPr/>
        </p:nvSpPr>
        <p:spPr>
          <a:xfrm>
            <a:off x="8580781" y="4503410"/>
            <a:ext cx="17360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Read and Write</a:t>
            </a:r>
          </a:p>
          <a:p>
            <a:pPr algn="ctr"/>
            <a:r>
              <a:rPr lang="en-US" sz="1000" dirty="0"/>
              <a:t>[</a:t>
            </a:r>
            <a:r>
              <a:rPr lang="en-US" sz="1000" dirty="0" err="1"/>
              <a:t>NoSql</a:t>
            </a:r>
            <a:r>
              <a:rPr lang="en-US" sz="1000" dirty="0"/>
              <a:t>/TCP]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33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169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Shagil Khan</dc:creator>
  <cp:lastModifiedBy>Mohammed Shagil Khan</cp:lastModifiedBy>
  <cp:revision>13</cp:revision>
  <dcterms:created xsi:type="dcterms:W3CDTF">2023-05-31T07:22:31Z</dcterms:created>
  <dcterms:modified xsi:type="dcterms:W3CDTF">2023-05-31T11:51:02Z</dcterms:modified>
</cp:coreProperties>
</file>