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7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D30-63E0-D43E-CED2-CD508543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447676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ETHICAL HACKING ESSENTIALS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B87F-1103-ECA8-3A0A-1612310F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282045"/>
            <a:ext cx="4878391" cy="4509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1. Information Security Fundamentals</a:t>
            </a:r>
          </a:p>
          <a:p>
            <a:pPr marL="0" indent="0">
              <a:buNone/>
            </a:pPr>
            <a:r>
              <a:rPr lang="en-IN" dirty="0"/>
              <a:t>2. Introduction to Ethical Hacking </a:t>
            </a:r>
          </a:p>
          <a:p>
            <a:pPr marL="0" indent="0">
              <a:buNone/>
            </a:pPr>
            <a:r>
              <a:rPr lang="en-IN" dirty="0"/>
              <a:t>3. Security Threats and Vulnerability</a:t>
            </a:r>
          </a:p>
          <a:p>
            <a:pPr marL="0" indent="0">
              <a:buNone/>
            </a:pPr>
            <a:r>
              <a:rPr lang="en-IN" dirty="0"/>
              <a:t>4. Password Cracking Techniques</a:t>
            </a:r>
          </a:p>
          <a:p>
            <a:pPr marL="0" indent="0">
              <a:buNone/>
            </a:pPr>
            <a:r>
              <a:rPr lang="en-IN" dirty="0"/>
              <a:t>5. Social Engineering and Countermeasures </a:t>
            </a:r>
          </a:p>
          <a:p>
            <a:pPr marL="0" indent="0">
              <a:buNone/>
            </a:pPr>
            <a:r>
              <a:rPr lang="en-IN" dirty="0"/>
              <a:t>6. Wireless Attacks and Countermeasures </a:t>
            </a:r>
          </a:p>
          <a:p>
            <a:pPr marL="0" indent="0">
              <a:buNone/>
            </a:pPr>
            <a:r>
              <a:rPr lang="en-IN" dirty="0"/>
              <a:t>7. Web Application Attacks 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ADA5D-0A37-5B53-C920-91F08970A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82045"/>
            <a:ext cx="4875210" cy="4509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8. Network and Mobile Attacks</a:t>
            </a:r>
          </a:p>
          <a:p>
            <a:pPr marL="0" indent="0">
              <a:buNone/>
            </a:pPr>
            <a:r>
              <a:rPr lang="en-IN" dirty="0"/>
              <a:t>9. Cloud Computing Threats and Countermeasures </a:t>
            </a:r>
          </a:p>
          <a:p>
            <a:pPr marL="0" indent="0">
              <a:buNone/>
            </a:pPr>
            <a:r>
              <a:rPr lang="en-IN" dirty="0"/>
              <a:t>10. IoT Attacks and Countermeasures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880354F-F17F-0C53-E6BF-B7F3719DCEEE}"/>
              </a:ext>
            </a:extLst>
          </p:cNvPr>
          <p:cNvSpPr txBox="1">
            <a:spLocks/>
          </p:cNvSpPr>
          <p:nvPr/>
        </p:nvSpPr>
        <p:spPr>
          <a:xfrm>
            <a:off x="1522419" y="2401886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0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62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                     ETHICAL HACKING ESSENTIALS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tousif</dc:creator>
  <cp:lastModifiedBy>md tousif</cp:lastModifiedBy>
  <cp:revision>1</cp:revision>
  <dcterms:created xsi:type="dcterms:W3CDTF">2024-07-04T14:58:21Z</dcterms:created>
  <dcterms:modified xsi:type="dcterms:W3CDTF">2024-07-04T15:15:59Z</dcterms:modified>
</cp:coreProperties>
</file>