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08" autoAdjust="0"/>
  </p:normalViewPr>
  <p:slideViewPr>
    <p:cSldViewPr>
      <p:cViewPr>
        <p:scale>
          <a:sx n="60" d="100"/>
          <a:sy n="60" d="100"/>
        </p:scale>
        <p:origin x="-2098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RETAIL SALES ANALYSIS BY VISUALIZATION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1148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MOHAMMED SHAMEEM. B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MECH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</a:t>
            </a:r>
            <a:r>
              <a:rPr lang="en-US" dirty="0" smtClean="0"/>
              <a:t>retail sales analysis by using </a:t>
            </a:r>
            <a:r>
              <a:rPr lang="en-US" dirty="0" smtClean="0"/>
              <a:t>visualization </a:t>
            </a:r>
            <a:r>
              <a:rPr lang="en-US" dirty="0" smtClean="0"/>
              <a:t>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://matplotlib.org/stable/contents.html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</a:t>
            </a:r>
            <a:r>
              <a:rPr lang="en-US" dirty="0" smtClean="0"/>
              <a:t>We are going to determine the retail sales analysis by usin</a:t>
            </a:r>
            <a:r>
              <a:rPr lang="en-US" dirty="0" smtClean="0"/>
              <a:t>g visualization.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smtClean="0"/>
              <a:t>determine the </a:t>
            </a:r>
            <a:r>
              <a:rPr lang="en-US" dirty="0" smtClean="0"/>
              <a:t>retail sales analysis by using </a:t>
            </a:r>
            <a:r>
              <a:rPr lang="en-US" dirty="0" smtClean="0"/>
              <a:t>visualization </a:t>
            </a:r>
            <a:r>
              <a:rPr lang="en-US" dirty="0" smtClean="0"/>
              <a:t>by </a:t>
            </a:r>
            <a:r>
              <a:rPr lang="en-US" dirty="0" smtClean="0"/>
              <a:t>using given dataset by </a:t>
            </a:r>
            <a:r>
              <a:rPr lang="en-US" dirty="0" err="1" smtClean="0"/>
              <a:t>spliting</a:t>
            </a:r>
            <a:r>
              <a:rPr lang="en-US" dirty="0" smtClean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</a:t>
            </a:r>
            <a:r>
              <a:rPr lang="en-US" sz="1800" dirty="0" smtClean="0"/>
              <a:t>the </a:t>
            </a:r>
            <a:r>
              <a:rPr lang="en-US" sz="1800" dirty="0" smtClean="0"/>
              <a:t>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__results___8_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2819400" cy="1694996"/>
          </a:xfrm>
        </p:spPr>
      </p:pic>
      <p:pic>
        <p:nvPicPr>
          <p:cNvPr id="7" name="Picture 6" descr="__results___9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295400"/>
            <a:ext cx="2788467" cy="1676400"/>
          </a:xfrm>
          <a:prstGeom prst="rect">
            <a:avLst/>
          </a:prstGeom>
        </p:spPr>
      </p:pic>
      <p:pic>
        <p:nvPicPr>
          <p:cNvPr id="8" name="Picture 7" descr="__results___10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505200"/>
            <a:ext cx="2953390" cy="1752600"/>
          </a:xfrm>
          <a:prstGeom prst="rect">
            <a:avLst/>
          </a:prstGeom>
        </p:spPr>
      </p:pic>
      <p:pic>
        <p:nvPicPr>
          <p:cNvPr id="9" name="Picture 8" descr="__results___11_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505200"/>
            <a:ext cx="2303269" cy="1783505"/>
          </a:xfrm>
          <a:prstGeom prst="rect">
            <a:avLst/>
          </a:prstGeom>
        </p:spPr>
      </p:pic>
      <p:pic>
        <p:nvPicPr>
          <p:cNvPr id="10" name="Picture 9" descr="__results___13_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1295400"/>
            <a:ext cx="2216970" cy="169419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427</TotalTime>
  <Words>517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39</cp:revision>
  <dcterms:created xsi:type="dcterms:W3CDTF">2024-04-02T14:26:54Z</dcterms:created>
  <dcterms:modified xsi:type="dcterms:W3CDTF">2024-04-18T05:30:56Z</dcterms:modified>
</cp:coreProperties>
</file>