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Proxima Nova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roximaNova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italic.fntdata"/><Relationship Id="rId14" Type="http://schemas.openxmlformats.org/officeDocument/2006/relationships/font" Target="fonts/ProximaNova-bold.fntdata"/><Relationship Id="rId16" Type="http://schemas.openxmlformats.org/officeDocument/2006/relationships/font" Target="fonts/ProximaNova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aa44815aa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aa44815aa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aa44815aac_0_6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aa44815aac_0_6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a44815aac_0_6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a44815aac_0_6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aa44815aac_0_7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aa44815aac_0_7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aa44815aac_0_7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aa44815aac_0_7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aa44815aac_0_7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aa44815aac_0_7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Relationship Id="rId4" Type="http://schemas.openxmlformats.org/officeDocument/2006/relationships/image" Target="../media/image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Relationship Id="rId4" Type="http://schemas.openxmlformats.org/officeDocument/2006/relationships/image" Target="../media/image6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 Mountain Resort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Ticket</a:t>
            </a:r>
            <a:r>
              <a:rPr lang="en"/>
              <a:t> Price Modeling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identification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-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should Big Mountain Resort adjust its ticket price after the increase of operating costs of $1,540,000 this season? What changes should the resort consider in effort to either cut costs without undermining the ticket price or support an even higher ticket price?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-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to select a better value for Big Mountain Resort ticket price?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-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focus of this business initiative is to evaluate the various components of each facility and be able to create a robust pricing criteria.  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-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compensate for increasing operational cost, Big Mountain Resort pricing should not extend beyond the market range unless special amenities are offered in certain facilities.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-"/>
            </a:pP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Source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Single CSV file received from the database manager.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 and key findings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There was no significant pattern to the price </a:t>
            </a:r>
            <a:r>
              <a:rPr lang="en"/>
              <a:t>distribution</a:t>
            </a:r>
            <a:r>
              <a:rPr lang="en"/>
              <a:t> </a:t>
            </a:r>
            <a:r>
              <a:rPr lang="en"/>
              <a:t>amongst</a:t>
            </a:r>
            <a:r>
              <a:rPr lang="en"/>
              <a:t> states with respect to other features.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Having no fast quads may limit the ticket price, but if your resort covers a wide area then getting a small number of fast quads may be beneficial to ticket price.</a:t>
            </a: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225" y="2824193"/>
            <a:ext cx="9143999" cy="22203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 results and analysis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importance is one of the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Key elements to construct a well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rounded and accurate model.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Using </a:t>
            </a:r>
            <a:r>
              <a:rPr lang="en"/>
              <a:t>Random forest regression,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we landed a 70% </a:t>
            </a:r>
            <a:r>
              <a:rPr lang="en"/>
              <a:t>measure</a:t>
            </a:r>
            <a:r>
              <a:rPr lang="en"/>
              <a:t> of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r>
              <a:rPr lang="en"/>
              <a:t>accuracy.</a:t>
            </a:r>
            <a:r>
              <a:rPr lang="en"/>
              <a:t> </a:t>
            </a:r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1949" y="1152475"/>
            <a:ext cx="4980349" cy="388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 results and analysis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Most resorts have no fast quads. Big Mountain has 3, which puts it high up that league table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 Mountain compares well for the number of runs.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025" y="2035325"/>
            <a:ext cx="3743596" cy="199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4450" y="2047136"/>
            <a:ext cx="3743601" cy="20624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 results and analysis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 Mountain is very high up the league table of </a:t>
            </a:r>
            <a:r>
              <a:rPr lang="en"/>
              <a:t>snowmaking</a:t>
            </a:r>
            <a:r>
              <a:rPr lang="en"/>
              <a:t> area.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where </a:t>
            </a:r>
            <a:r>
              <a:rPr lang="en"/>
              <a:t>Big Mountain sits amongst all resorts for price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877900"/>
            <a:ext cx="4134374" cy="2298061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9175" y="1950625"/>
            <a:ext cx="3984940" cy="215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 and conclusion</a:t>
            </a:r>
            <a:endParaRPr/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311700" y="1625800"/>
            <a:ext cx="8520600" cy="381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It is possible that Big Mountain underestimated its facilities in comparison to what other resorts have to offer with respect to their ticket price.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Based on the market value for tickets at other resorts, assuming that these locations have a good criteria for adjusting their prices based on the </a:t>
            </a:r>
            <a:r>
              <a:rPr lang="en"/>
              <a:t>available</a:t>
            </a:r>
            <a:r>
              <a:rPr lang="en"/>
              <a:t>  features, our model suggests that big mountain can charge around $95 a ticket.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Big mountain should add $ 0.88 just to cover the new chair operational cost.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