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BB7402-6E30-4471-AFB9-5713B3FEA030}" v="6" dt="2025-02-10T20:33:28.4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7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65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67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1019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899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9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26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612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764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3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192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800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69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1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4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1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19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B6D6D-E223-4FB8-B605-B55BC56034A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90AD5-04E9-4CEE-AA60-C171CD02B4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18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1drv.ms/x/c/9b7453a3ad82c891/EQajss5zUiBJkLaq75l04WQBRomi7O32RaJt98jFKxG4Jg?e=vN82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8F92-C5AA-CAA3-B1D4-448319044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store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2469D-3251-ED54-5E6A-5935D941F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805083"/>
            <a:ext cx="9448800" cy="165221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MOHAMMED SUHAIL M R</a:t>
            </a:r>
          </a:p>
          <a:p>
            <a:pPr algn="ctr"/>
            <a:r>
              <a:rPr lang="en-US" dirty="0"/>
              <a:t>ADVANCED EXCEL PROJECT</a:t>
            </a:r>
          </a:p>
        </p:txBody>
      </p:sp>
    </p:spTree>
    <p:extLst>
      <p:ext uri="{BB962C8B-B14F-4D97-AF65-F5344CB8AC3E}">
        <p14:creationId xmlns:p14="http://schemas.microsoft.com/office/powerpoint/2010/main" val="2415830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D7BF8-E229-F3DF-D7D1-5BB5F03C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2" y="-33680"/>
            <a:ext cx="8610600" cy="1293028"/>
          </a:xfrm>
        </p:spPr>
        <p:txBody>
          <a:bodyPr/>
          <a:lstStyle/>
          <a:p>
            <a:r>
              <a:rPr lang="en-US" dirty="0"/>
              <a:t>Dashboard 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8BBD4-06E5-0CA1-81BE-ADD4943AF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9"/>
          <a:stretch/>
        </p:blipFill>
        <p:spPr>
          <a:xfrm>
            <a:off x="0" y="963562"/>
            <a:ext cx="12192000" cy="589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49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70AC-5B20-3F69-B47A-EAAFE1A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BC04-8EC5-4891-FE2C-6BAB91A29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0142"/>
            <a:ext cx="10820400" cy="4945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KEY TAKEAWAYS :</a:t>
            </a:r>
            <a:r>
              <a:rPr lang="en-US" dirty="0"/>
              <a:t> </a:t>
            </a:r>
          </a:p>
          <a:p>
            <a:r>
              <a:rPr lang="en-US" dirty="0"/>
              <a:t>The dashboard reveals strong performance in </a:t>
            </a:r>
            <a:r>
              <a:rPr lang="en-US" dirty="0" err="1"/>
              <a:t>Funiture</a:t>
            </a:r>
            <a:r>
              <a:rPr lang="en-US" dirty="0"/>
              <a:t>. </a:t>
            </a:r>
          </a:p>
          <a:p>
            <a:r>
              <a:rPr lang="en-US" dirty="0"/>
              <a:t>Opportunities exist to enhance customer satisfaction by increasing the sale's in other region.</a:t>
            </a:r>
          </a:p>
          <a:p>
            <a:r>
              <a:rPr lang="en-US" dirty="0"/>
              <a:t>Marketing and operational efforts should focus on high-performing regions 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RECOMMENDATIONS : </a:t>
            </a:r>
          </a:p>
          <a:p>
            <a:r>
              <a:rPr lang="en-US" dirty="0"/>
              <a:t>Focus on high-sales states and expand to weaker regions.</a:t>
            </a:r>
          </a:p>
          <a:p>
            <a:r>
              <a:rPr lang="en-US" dirty="0"/>
              <a:t>There should be the focus on the furniture part in the home office segment.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FUTURE CONCIDERATION :</a:t>
            </a:r>
          </a:p>
          <a:p>
            <a:r>
              <a:rPr lang="en-US" dirty="0"/>
              <a:t>Conduct customer service to gather feedback on product offerings, service experiences and customer preferences to personalize products.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75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B2AB3-5946-B6E1-275B-3BDE3526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1033-184E-F292-C68C-D31788A70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 	Superstore analysis is to identify the performance trend's, including product ID, Order ID , Segment's, and over view of the sales and the discounted price and the profit.</a:t>
            </a:r>
          </a:p>
          <a:p>
            <a:r>
              <a:rPr lang="en-US" sz="2800" dirty="0"/>
              <a:t>	The aim is to optimize marketing strategies by focusing on high-performing products, optimize sales channels, and enhance operational efficiency, enabling stakeholders to make informed decisions and focus on areas of growth, ensuring data-driven decisions to maximize profitability, improve overall business performance and market expansion.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44714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B1E6-57DA-B92A-7835-DD93FDB1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4A83-CAB4-8463-D4EA-30A9B9002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No OF ROW’S : 9995</a:t>
            </a:r>
          </a:p>
          <a:p>
            <a:r>
              <a:rPr lang="en-US" sz="2800" dirty="0"/>
              <a:t>No OF COLUMNS : 21</a:t>
            </a:r>
          </a:p>
          <a:p>
            <a:r>
              <a:rPr lang="en-US" sz="2800" dirty="0"/>
              <a:t>No OF COLUMNS AFTER COLUMNS : 23</a:t>
            </a:r>
          </a:p>
          <a:p>
            <a:r>
              <a:rPr lang="en-US" sz="2800" dirty="0"/>
              <a:t>NO DUPLICATE VALUE’S</a:t>
            </a:r>
          </a:p>
          <a:p>
            <a:r>
              <a:rPr lang="en-US" sz="2800" dirty="0"/>
              <a:t>NO NEGATIVE SALES</a:t>
            </a:r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5373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F65B-D3C0-2BAE-6256-350BE5F7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5C52-154B-2476-7BC9-AE4E166E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IMPORTING </a:t>
            </a:r>
          </a:p>
          <a:p>
            <a:r>
              <a:rPr lang="en-US" sz="3200" dirty="0"/>
              <a:t>DATA CLEANING </a:t>
            </a:r>
          </a:p>
          <a:p>
            <a:r>
              <a:rPr lang="en-US" sz="3200" dirty="0"/>
              <a:t>CHECKING MISSING VALUES</a:t>
            </a:r>
          </a:p>
          <a:p>
            <a:r>
              <a:rPr lang="en-US" sz="3200" dirty="0"/>
              <a:t>WHATIF ANALYSIS</a:t>
            </a:r>
          </a:p>
          <a:p>
            <a:r>
              <a:rPr lang="en-IN" sz="3200" dirty="0"/>
              <a:t>PIVOT TALBE </a:t>
            </a:r>
            <a:r>
              <a:rPr lang="en-US" sz="3200" dirty="0"/>
              <a:t>ANALYSIS</a:t>
            </a:r>
          </a:p>
          <a:p>
            <a:r>
              <a:rPr lang="en-IN" sz="3200" dirty="0"/>
              <a:t>CREATING </a:t>
            </a:r>
            <a:r>
              <a:rPr lang="en-US" sz="3200" dirty="0"/>
              <a:t>DASHBOARD</a:t>
            </a:r>
          </a:p>
          <a:p>
            <a:r>
              <a:rPr lang="en-IN" sz="2400" dirty="0">
                <a:hlinkClick r:id="rId2"/>
              </a:rPr>
              <a:t>macro.xlsm</a:t>
            </a:r>
            <a:endParaRPr lang="en-US" sz="3200" dirty="0"/>
          </a:p>
          <a:p>
            <a:pPr marL="0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008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20E02-5A56-D8D6-CE20-B1A93343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D0B616-FAED-0372-F319-289F3F2C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6" y="1765617"/>
            <a:ext cx="12123174" cy="5092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3686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28FE3F-86AB-5F58-B9C7-001FD267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511"/>
            <a:ext cx="12192000" cy="41885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A12D0B-59FD-546B-AFF1-D11B7EEE9A77}"/>
              </a:ext>
            </a:extLst>
          </p:cNvPr>
          <p:cNvSpPr txBox="1"/>
          <p:nvPr/>
        </p:nvSpPr>
        <p:spPr>
          <a:xfrm>
            <a:off x="7547977" y="794095"/>
            <a:ext cx="44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400">
              <a:lnSpc>
                <a:spcPct val="90000"/>
              </a:lnSpc>
              <a:spcBef>
                <a:spcPct val="0"/>
              </a:spcBef>
            </a:pPr>
            <a:r>
              <a:rPr lang="en-US" sz="4000" cap="all" dirty="0">
                <a:latin typeface="+mj-lt"/>
                <a:ea typeface="+mj-ea"/>
                <a:cs typeface="+mj-cs"/>
              </a:rPr>
              <a:t>DATA CLEANING </a:t>
            </a:r>
            <a:endParaRPr lang="en-IN" sz="4000" cap="all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12C30-3990-D354-E0F2-93F4A7DBE46A}"/>
              </a:ext>
            </a:extLst>
          </p:cNvPr>
          <p:cNvSpPr txBox="1"/>
          <p:nvPr/>
        </p:nvSpPr>
        <p:spPr>
          <a:xfrm>
            <a:off x="108154" y="5690281"/>
            <a:ext cx="85245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missing values in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no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there is no negative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209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3DFD-E02C-0BEC-51A7-C9B788D0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74205"/>
            <a:ext cx="8610600" cy="1293028"/>
          </a:xfrm>
        </p:spPr>
        <p:txBody>
          <a:bodyPr/>
          <a:lstStyle/>
          <a:p>
            <a:r>
              <a:rPr lang="en-US" dirty="0"/>
              <a:t>Formulas and </a:t>
            </a:r>
            <a:r>
              <a:rPr lang="en-US" dirty="0" err="1"/>
              <a:t>whatif</a:t>
            </a:r>
            <a:r>
              <a:rPr lang="en-US" dirty="0"/>
              <a:t>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4CB9D1-1C14-42C6-12C1-93524735B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7268"/>
            <a:ext cx="4159045" cy="1310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FEBEC9-94F4-4DC7-8052-45705CF8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5" y="1977268"/>
            <a:ext cx="7600336" cy="1310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AADE6-8C4C-0E22-2951-F883DA668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364480"/>
            <a:ext cx="5501640" cy="14935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6D831E-E4AD-B5F6-9E16-6993F86F4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451" y="3287908"/>
            <a:ext cx="8268930" cy="20765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901727-2705-6127-5896-A83E7FEBD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11" y="3287908"/>
            <a:ext cx="3368040" cy="20765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F1003B-5BDF-369C-9ABD-7480E8170B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6879" y="5364480"/>
            <a:ext cx="6242501" cy="149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806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360C-4275-3842-E732-1E78B45C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and </a:t>
            </a:r>
            <a:r>
              <a:rPr lang="en-US" dirty="0" err="1"/>
              <a:t>whatif</a:t>
            </a:r>
            <a:r>
              <a:rPr lang="en-US" dirty="0"/>
              <a:t> analysis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F2C33-CD09-8F2E-009A-2CFB7FD5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622"/>
            <a:ext cx="3687096" cy="2130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A2E4A5-1924-73FB-16D4-2446A1761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587" y="1780621"/>
            <a:ext cx="5307821" cy="213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BD1628-EE0F-C088-60FF-0E50853D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3992880"/>
            <a:ext cx="6253317" cy="2865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B7EAB-828C-D821-E44C-394388425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969" y="3992880"/>
            <a:ext cx="2758440" cy="2865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9975EC-C0FE-3C76-5B62-5C08BA388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497" y="1783080"/>
            <a:ext cx="3018503" cy="2130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215A41-1557-CF4C-1BA6-C5C6E63822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3496" y="3997794"/>
            <a:ext cx="3018503" cy="286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8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C6B2-CAAA-1BF8-2403-C096C727C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25045"/>
            <a:ext cx="8610600" cy="1293028"/>
          </a:xfrm>
        </p:spPr>
        <p:txBody>
          <a:bodyPr/>
          <a:lstStyle/>
          <a:p>
            <a:r>
              <a:rPr lang="en-US" dirty="0"/>
              <a:t>Pivot table analysis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6752-3332-2362-F008-FDF23D469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1" y="2018073"/>
            <a:ext cx="3843307" cy="1531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76D802-13BC-0D34-4097-FB2385D8A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554" y="1944579"/>
            <a:ext cx="5971868" cy="30652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2DD31C-16A1-BE07-9D04-F361A980D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20" y="3570830"/>
            <a:ext cx="3843308" cy="14175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64FA87-C2F6-6F82-36DA-CE8AE5802D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420" y="5009783"/>
            <a:ext cx="3843308" cy="16368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72AFE2-CD7E-E461-E0F5-DE7FBF78B2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554" y="5083277"/>
            <a:ext cx="5971868" cy="15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9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140</TotalTime>
  <Words>260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Super store data analysis</vt:lpstr>
      <vt:lpstr>INTRODUCTION </vt:lpstr>
      <vt:lpstr>DATA UNDERSTANDING</vt:lpstr>
      <vt:lpstr>Work flow</vt:lpstr>
      <vt:lpstr>DATA SET</vt:lpstr>
      <vt:lpstr>PowerPoint Presentation</vt:lpstr>
      <vt:lpstr>Formulas and whatif analysis</vt:lpstr>
      <vt:lpstr>Formulas and whatif analysis</vt:lpstr>
      <vt:lpstr>Pivot table analysis </vt:lpstr>
      <vt:lpstr>Dashboard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SUHAIL MR</dc:creator>
  <cp:lastModifiedBy>MOHAMMED SUHAIL MR</cp:lastModifiedBy>
  <cp:revision>2</cp:revision>
  <dcterms:created xsi:type="dcterms:W3CDTF">2025-02-10T18:49:48Z</dcterms:created>
  <dcterms:modified xsi:type="dcterms:W3CDTF">2025-03-26T12:46:24Z</dcterms:modified>
</cp:coreProperties>
</file>