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4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0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85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388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2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263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03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534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8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80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4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52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57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89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0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1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5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994E40-F0D5-4C87-89DF-FED50E348D1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BC9FBB-8C33-4443-9BE6-27193DD4C8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80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8F92-C5AA-CAA3-B1D4-448319044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Data Analysis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469D-3251-ED54-5E6A-5935D941F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05083"/>
            <a:ext cx="9448800" cy="165221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MOHAMMED SUHAIL M R</a:t>
            </a:r>
          </a:p>
          <a:p>
            <a:pPr algn="ctr"/>
            <a:r>
              <a:rPr lang="en-US" dirty="0"/>
              <a:t>TABLEAU REINFORCEMENT PROJECT</a:t>
            </a:r>
          </a:p>
        </p:txBody>
      </p:sp>
    </p:spTree>
    <p:extLst>
      <p:ext uri="{BB962C8B-B14F-4D97-AF65-F5344CB8AC3E}">
        <p14:creationId xmlns:p14="http://schemas.microsoft.com/office/powerpoint/2010/main" val="241583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0A461-CA67-B0B9-6B08-344B6CD5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9" y="491613"/>
            <a:ext cx="11012128" cy="5820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4659E1-0A4C-DFC6-02A8-0E0DD5A66D64}"/>
              </a:ext>
            </a:extLst>
          </p:cNvPr>
          <p:cNvSpPr txBox="1"/>
          <p:nvPr/>
        </p:nvSpPr>
        <p:spPr>
          <a:xfrm>
            <a:off x="580103" y="0"/>
            <a:ext cx="8188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COUNT OF COUNTRY AND CUISINE TYPE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3015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15F634-CC75-E736-B16A-B7EEC90D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4" y="599768"/>
            <a:ext cx="11041627" cy="5663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D3B88-DD15-E431-89C1-4287E1652D60}"/>
              </a:ext>
            </a:extLst>
          </p:cNvPr>
          <p:cNvSpPr txBox="1"/>
          <p:nvPr/>
        </p:nvSpPr>
        <p:spPr>
          <a:xfrm>
            <a:off x="560439" y="10077"/>
            <a:ext cx="276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DASHBOARD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051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991FB5-53A9-B877-54EE-003AF8BD2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589934"/>
            <a:ext cx="11002297" cy="5663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2EA05F-84A1-9774-F281-E6A1E9AD20BC}"/>
              </a:ext>
            </a:extLst>
          </p:cNvPr>
          <p:cNvSpPr txBox="1"/>
          <p:nvPr/>
        </p:nvSpPr>
        <p:spPr>
          <a:xfrm>
            <a:off x="589935" y="19910"/>
            <a:ext cx="145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STORY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0643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5EC4-A086-A45B-72B3-E0B51CD1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1466-33C7-DEAA-BFBD-CC479E9AA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Created an aesthetically pleasing and functional dashboard that offers actionable insights. Added interactive elements and ensured that dashboard is intuitive and easy to navigate.</a:t>
            </a:r>
          </a:p>
          <a:p>
            <a:r>
              <a:rPr lang="en-IN" dirty="0"/>
              <a:t>As per the </a:t>
            </a:r>
            <a:r>
              <a:rPr lang="en-US" dirty="0"/>
              <a:t>understanding China has more sales and the least is Niger.</a:t>
            </a:r>
          </a:p>
          <a:p>
            <a:r>
              <a:rPr lang="en-US" dirty="0"/>
              <a:t>Business can be expanded in Russia and Australia.</a:t>
            </a:r>
          </a:p>
          <a:p>
            <a:r>
              <a:rPr lang="en-US" dirty="0"/>
              <a:t>Based on the ratings the Indian food need to be concentrated more on the quality to satisfy the rating said anyhow Indian food is quite decent in the sales part.</a:t>
            </a:r>
          </a:p>
          <a:p>
            <a:r>
              <a:rPr lang="en-IN" dirty="0"/>
              <a:t>India should focus more on the French Cuisine to grow up the sales and compete China. </a:t>
            </a:r>
          </a:p>
        </p:txBody>
      </p:sp>
    </p:spTree>
    <p:extLst>
      <p:ext uri="{BB962C8B-B14F-4D97-AF65-F5344CB8AC3E}">
        <p14:creationId xmlns:p14="http://schemas.microsoft.com/office/powerpoint/2010/main" val="48130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839E3E-5FBA-F0CD-5640-342B1A35D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97857" y="137652"/>
            <a:ext cx="8445910" cy="5279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8A6C82-788D-E6B0-A601-2EBF31A31F4D}"/>
              </a:ext>
            </a:extLst>
          </p:cNvPr>
          <p:cNvSpPr txBox="1"/>
          <p:nvPr/>
        </p:nvSpPr>
        <p:spPr>
          <a:xfrm>
            <a:off x="6725265" y="5417575"/>
            <a:ext cx="446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Mohammed Suhail M R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3697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FA52-CA57-C152-41F8-5FC82E48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207727"/>
            <a:ext cx="9601196" cy="11028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9A99-31C1-57E3-9993-1A9EA66C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showcase ability to independently create a meaningful and visually engaging Tableau dashboard. This project includes, preparation, analysis, visualization, and presentation, allowing to demonstrate us proficiency with Tableau’s core features.</a:t>
            </a:r>
          </a:p>
          <a:p>
            <a:r>
              <a:rPr lang="en-US" dirty="0"/>
              <a:t>Created an aesthetically pleasing and functional dashboard that offers actionable insights. Added interactive elements and ensured that dashboard is intuitive and easy to navigate.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53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BFB91-A79B-4122-4570-A972937BC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491612"/>
            <a:ext cx="11238272" cy="5869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1AC6D3-3F23-B396-B02F-9F2C609E9B5F}"/>
              </a:ext>
            </a:extLst>
          </p:cNvPr>
          <p:cNvSpPr txBox="1"/>
          <p:nvPr/>
        </p:nvSpPr>
        <p:spPr>
          <a:xfrm>
            <a:off x="481781" y="0"/>
            <a:ext cx="2186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SET 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ABD1A-B0EB-8561-41B8-2F4F7FDD3052}"/>
              </a:ext>
            </a:extLst>
          </p:cNvPr>
          <p:cNvSpPr txBox="1"/>
          <p:nvPr/>
        </p:nvSpPr>
        <p:spPr>
          <a:xfrm>
            <a:off x="481781" y="6434590"/>
            <a:ext cx="8554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DATA TAKEN FROM THE MACKROO.COM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42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A58186-9E1C-93B4-B733-6D7ED5557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471947"/>
            <a:ext cx="11149780" cy="5850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76BB4-8D92-3EC7-38F5-6ED57742A023}"/>
              </a:ext>
            </a:extLst>
          </p:cNvPr>
          <p:cNvSpPr txBox="1"/>
          <p:nvPr/>
        </p:nvSpPr>
        <p:spPr>
          <a:xfrm>
            <a:off x="521110" y="0"/>
            <a:ext cx="6115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SALES VS COUNTRY</a:t>
            </a:r>
          </a:p>
        </p:txBody>
      </p:sp>
    </p:spTree>
    <p:extLst>
      <p:ext uri="{BB962C8B-B14F-4D97-AF65-F5344CB8AC3E}">
        <p14:creationId xmlns:p14="http://schemas.microsoft.com/office/powerpoint/2010/main" val="412272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5191B-E622-037F-FA76-1E0931F3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40" y="501445"/>
            <a:ext cx="11071122" cy="5810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E351FA-F971-5EF0-6DCA-795520F03AE0}"/>
              </a:ext>
            </a:extLst>
          </p:cNvPr>
          <p:cNvSpPr txBox="1"/>
          <p:nvPr/>
        </p:nvSpPr>
        <p:spPr>
          <a:xfrm>
            <a:off x="491613" y="0"/>
            <a:ext cx="4896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AGE VS CUISINE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016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7CC50B-E956-564A-5FE8-04C1DBE5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31"/>
          <a:stretch/>
        </p:blipFill>
        <p:spPr>
          <a:xfrm>
            <a:off x="471949" y="501445"/>
            <a:ext cx="11248104" cy="5840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5A21F-1866-49B8-928E-1B1AE791DF33}"/>
              </a:ext>
            </a:extLst>
          </p:cNvPr>
          <p:cNvSpPr txBox="1"/>
          <p:nvPr/>
        </p:nvSpPr>
        <p:spPr>
          <a:xfrm>
            <a:off x="471947" y="0"/>
            <a:ext cx="477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BEST DISH VS SALES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2988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9F38-FE68-CD8A-1D25-E7AFC1C69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A5DB56-BA33-0239-49AD-57817CBF8316}"/>
              </a:ext>
            </a:extLst>
          </p:cNvPr>
          <p:cNvSpPr txBox="1"/>
          <p:nvPr/>
        </p:nvSpPr>
        <p:spPr>
          <a:xfrm>
            <a:off x="471947" y="0"/>
            <a:ext cx="477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MONTHLY SALES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3656D-DCC9-EEEA-36FA-2B9A16EF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584775"/>
            <a:ext cx="11051458" cy="57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7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E8FC8-ACC0-9B9D-169A-E1BF236B7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511277"/>
            <a:ext cx="11100619" cy="5830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39A79-8D1E-DFD0-A2D4-395C26D53A44}"/>
              </a:ext>
            </a:extLst>
          </p:cNvPr>
          <p:cNvSpPr txBox="1"/>
          <p:nvPr/>
        </p:nvSpPr>
        <p:spPr>
          <a:xfrm>
            <a:off x="609600" y="0"/>
            <a:ext cx="4142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CUISINE VS RATING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1499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32077-2A53-0027-01F7-BB878B80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35" y="609600"/>
            <a:ext cx="10992465" cy="5663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00557-1F8E-3BB2-D873-B9024A8827E7}"/>
              </a:ext>
            </a:extLst>
          </p:cNvPr>
          <p:cNvSpPr txBox="1"/>
          <p:nvPr/>
        </p:nvSpPr>
        <p:spPr>
          <a:xfrm>
            <a:off x="589935" y="24825"/>
            <a:ext cx="7258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BEST DISH AND CUISINE AND SALES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96928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251</TotalTime>
  <Words>223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Times New Roman</vt:lpstr>
      <vt:lpstr>Organic</vt:lpstr>
      <vt:lpstr>Restaurant Data Analysis </vt:lpstr>
      <vt:lpstr>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SUHAIL MR</dc:creator>
  <cp:lastModifiedBy>MOHAMMED SUHAIL MR</cp:lastModifiedBy>
  <cp:revision>5</cp:revision>
  <dcterms:created xsi:type="dcterms:W3CDTF">2025-03-02T14:30:12Z</dcterms:created>
  <dcterms:modified xsi:type="dcterms:W3CDTF">2025-03-02T18:41:34Z</dcterms:modified>
</cp:coreProperties>
</file>