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28-03-2024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3/28/2024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3/28/2024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3/28/2024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3/28/2024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3/28/2024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3/28/2024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3/28/2024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3/28/2024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3/28/2024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US" b="1" dirty="0" sz="2000" lang="en-US">
                <a:solidFill>
                  <a:schemeClr val="accent1">
                    <a:lumMod val="75000"/>
                  </a:schemeClr>
                </a:solidFill>
                <a:latin typeface="Arial" pitchFamily="34" charset="0"/>
                <a:cs typeface="Arial" pitchFamily="34" charset="0"/>
              </a:rPr>
              <a:t>H</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U</a:t>
            </a:r>
            <a:r>
              <a:rPr altLang="en-US" b="1" dirty="0" sz="2000" lang="en-US">
                <a:solidFill>
                  <a:schemeClr val="accent1">
                    <a:lumMod val="75000"/>
                  </a:schemeClr>
                </a:solidFill>
                <a:latin typeface="Arial" pitchFamily="34" charset="0"/>
                <a:cs typeface="Arial" pitchFamily="34" charset="0"/>
              </a:rPr>
              <a:t>m</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r</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l</a:t>
            </a:r>
            <a:r>
              <a:rPr altLang="en-US" b="1" dirty="0" sz="2000" lang="en-US">
                <a:solidFill>
                  <a:schemeClr val="accent1">
                    <a:lumMod val="75000"/>
                  </a:schemeClr>
                </a:solidFill>
                <a:latin typeface="Arial" pitchFamily="34" charset="0"/>
                <a:cs typeface="Arial" pitchFamily="34" charset="0"/>
              </a:rPr>
              <a:t>i</a:t>
            </a:r>
            <a:endParaRPr altLang="en-US" lang="zh-CN"/>
          </a:p>
          <a:p>
            <a:r>
              <a:rPr b="1" dirty="0" sz="2000" lang="en-US" err="1" smtClean="0">
                <a:solidFill>
                  <a:schemeClr val="accent1">
                    <a:lumMod val="75000"/>
                  </a:schemeClr>
                </a:solidFill>
                <a:latin typeface="Arial"/>
                <a:cs typeface="Arial"/>
              </a:rPr>
              <a:t>Nellai</a:t>
            </a:r>
            <a:r>
              <a:rPr b="1" dirty="0" sz="2000" lang="en-US" smtClean="0">
                <a:solidFill>
                  <a:schemeClr val="accent1">
                    <a:lumMod val="75000"/>
                  </a:schemeClr>
                </a:solidFill>
                <a:latin typeface="Arial"/>
                <a:cs typeface="Arial"/>
              </a:rPr>
              <a:t> College Of Engineering</a:t>
            </a:r>
            <a:endParaRPr altLang="en-US" lang="zh-CN"/>
          </a:p>
          <a:p>
            <a:r>
              <a:rPr b="1" dirty="0" sz="2000" lang="en-US" smtClean="0">
                <a:solidFill>
                  <a:schemeClr val="accent1">
                    <a:lumMod val="75000"/>
                  </a:schemeClr>
                </a:solidFill>
                <a:latin typeface="Arial"/>
                <a:cs typeface="Arial"/>
              </a:rPr>
              <a:t>B.E/CSE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604803" y="1218582"/>
            <a:ext cx="11029615" cy="4673324"/>
          </a:xfrm>
        </p:spPr>
        <p:txBody>
          <a:bodyPr>
            <a:normAutofit lnSpcReduction="10000"/>
          </a:bodyPr>
          <a:p>
            <a:pPr algn="just" indent="0" marL="0">
              <a:buNone/>
            </a:pPr>
            <a:r>
              <a:rPr dirty="0" sz="3200" lang="en-US" smtClean="0">
                <a:solidFill>
                  <a:srgbClr val="0F0F0F"/>
                </a:solidFill>
                <a:ea typeface="+mn-lt"/>
                <a:cs typeface="+mn-lt"/>
              </a:rPr>
              <a:t> </a:t>
            </a:r>
            <a:r>
              <a:rPr dirty="0" sz="3200" lang="en-US" smtClean="0">
                <a:solidFill>
                  <a:srgbClr val="0F0F0F"/>
                </a:solidFill>
                <a:ea typeface="+mn-lt"/>
                <a:cs typeface="+mn-lt"/>
              </a:rPr>
              <a:t>In today's digital age, where </a:t>
            </a:r>
            <a:r>
              <a:rPr dirty="0" sz="3200" lang="en-US" err="1" smtClean="0">
                <a:solidFill>
                  <a:srgbClr val="0F0F0F"/>
                </a:solidFill>
                <a:ea typeface="+mn-lt"/>
                <a:cs typeface="+mn-lt"/>
              </a:rPr>
              <a:t>cybersecurity</a:t>
            </a:r>
            <a:r>
              <a:rPr dirty="0" sz="3200" lang="en-US" smtClean="0">
                <a:solidFill>
                  <a:srgbClr val="0F0F0F"/>
                </a:solidFill>
                <a:ea typeface="+mn-lt"/>
                <a:cs typeface="+mn-lt"/>
              </a:rPr>
              <a:t> threats loom large, one of the significant concerns is the proliferation of </a:t>
            </a:r>
            <a:r>
              <a:rPr dirty="0" sz="3200" lang="en-US" err="1" smtClean="0">
                <a:solidFill>
                  <a:srgbClr val="0F0F0F"/>
                </a:solidFill>
                <a:ea typeface="+mn-lt"/>
                <a:cs typeface="+mn-lt"/>
              </a:rPr>
              <a:t>keyloggers</a:t>
            </a:r>
            <a:r>
              <a:rPr dirty="0" sz="3200" lang="en-US" smtClean="0">
                <a:solidFill>
                  <a:srgbClr val="0F0F0F"/>
                </a:solidFill>
                <a:ea typeface="+mn-lt"/>
                <a:cs typeface="+mn-lt"/>
              </a:rPr>
              <a:t>, stealthy software tools designed to monitor and record keystrokes on a user's computer without their knowledge. </a:t>
            </a:r>
            <a:r>
              <a:rPr dirty="0" sz="3200" lang="en-US" err="1" smtClean="0">
                <a:solidFill>
                  <a:srgbClr val="0F0F0F"/>
                </a:solidFill>
                <a:ea typeface="+mn-lt"/>
                <a:cs typeface="+mn-lt"/>
              </a:rPr>
              <a:t>Keyloggers</a:t>
            </a:r>
            <a:r>
              <a:rPr dirty="0" sz="3200" lang="en-US"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dirty="0" sz="3200" lang="en-US" err="1" smtClean="0">
                <a:solidFill>
                  <a:srgbClr val="0F0F0F"/>
                </a:solidFill>
                <a:ea typeface="+mn-lt"/>
                <a:cs typeface="+mn-lt"/>
              </a:rPr>
              <a:t>breaches.project</a:t>
            </a:r>
            <a:r>
              <a:rPr dirty="0" sz="3200" lang="en-US" smtClean="0">
                <a:solidFill>
                  <a:srgbClr val="0F0F0F"/>
                </a:solidFill>
                <a:ea typeface="+mn-lt"/>
                <a:cs typeface="+mn-lt"/>
              </a:rPr>
              <a:t> problem statement for </a:t>
            </a:r>
            <a:r>
              <a:rPr dirty="0" sz="3200" lang="en-US" err="1" smtClean="0">
                <a:solidFill>
                  <a:srgbClr val="0F0F0F"/>
                </a:solidFill>
                <a:ea typeface="+mn-lt"/>
                <a:cs typeface="+mn-lt"/>
              </a:rPr>
              <a:t>keylogger</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a:t>
            </a:r>
            <a:r>
              <a:rPr b="1" dirty="0" sz="1200" lang="en-IN" err="1">
                <a:latin typeface="Calibri"/>
                <a:ea typeface="+mn-lt"/>
                <a:cs typeface="+mn-lt"/>
              </a:rPr>
              <a:t>Preprocessing</a:t>
            </a:r>
            <a:r>
              <a:rPr b="1" dirty="0" sz="1200" lang="en-IN">
                <a:latin typeface="Calibri"/>
                <a:ea typeface="+mn-lt"/>
                <a:cs typeface="+mn-lt"/>
              </a:rPr>
              <a:t>:</a:t>
            </a:r>
            <a:endParaRPr b="1" dirty="0" sz="1200" lang="en-IN">
              <a:latin typeface="Calibri"/>
              <a:cs typeface="Calibri"/>
            </a:endParaRPr>
          </a:p>
          <a:p>
            <a:pPr indent="-305435" lvl="1" marL="629920"/>
            <a:r>
              <a:rPr b="1" dirty="0" sz="1200" lang="en-IN">
                <a:latin typeface="Calibri"/>
                <a:ea typeface="+mn-lt"/>
                <a:cs typeface="+mn-lt"/>
              </a:rPr>
              <a:t>Clean and </a:t>
            </a:r>
            <a:r>
              <a:rPr b="1" dirty="0" sz="1200" lang="en-IN" err="1">
                <a:latin typeface="Calibri"/>
                <a:ea typeface="+mn-lt"/>
                <a:cs typeface="+mn-lt"/>
              </a:rPr>
              <a:t>preprocess</a:t>
            </a:r>
            <a:r>
              <a:rPr b="1" dirty="0" sz="1200" lang="en-IN">
                <a:latin typeface="Calibri"/>
                <a:ea typeface="+mn-lt"/>
                <a:cs typeface="+mn-lt"/>
              </a:rPr>
              <a:t>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sz="16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Hp-188</cp:lastModifiedBy>
  <dcterms:created xsi:type="dcterms:W3CDTF">2021-05-26T05:50:10Z</dcterms:created>
  <dcterms:modified xsi:type="dcterms:W3CDTF">2024-04-04T06:53:29Z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0484ba820bd94b69a7b5c872fe7cb7dc</vt:lpwstr>
  </property>
</Properties>
</file>