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2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9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2408530023098398E-2"/>
          <c:y val="4.2599309069033836E-2"/>
          <c:w val="0.83314462681148949"/>
          <c:h val="0.90435403907844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629952"/>
        <c:axId val="123631488"/>
      </c:barChart>
      <c:catAx>
        <c:axId val="123629952"/>
        <c:scaling>
          <c:orientation val="minMax"/>
        </c:scaling>
        <c:delete val="0"/>
        <c:axPos val="b"/>
        <c:majorTickMark val="out"/>
        <c:minorTickMark val="none"/>
        <c:tickLblPos val="nextTo"/>
        <c:crossAx val="123631488"/>
        <c:crosses val="autoZero"/>
        <c:auto val="1"/>
        <c:lblAlgn val="ctr"/>
        <c:lblOffset val="100"/>
        <c:noMultiLvlLbl val="0"/>
      </c:catAx>
      <c:valAx>
        <c:axId val="123631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6299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0.54712</cdr:x>
      <cdr:y>0.06048</cdr:y>
    </cdr:from>
    <cdr:to>
      <cdr:x>0.66463</cdr:x>
      <cdr:y>0.25403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57676" y="28574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0.89106</cdr:x>
      <cdr:y>0.47107</cdr:y>
    </cdr:from>
    <cdr:to>
      <cdr:x>1</cdr:x>
      <cdr:y>0.68223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934200" y="2209800"/>
          <a:ext cx="847724" cy="9906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accent4"/>
              </a:solidFill>
            </a:rPr>
            <a:t>o</a:t>
          </a:r>
          <a:r>
            <a:rPr lang="en-US" sz="1100" dirty="0" smtClean="0">
              <a:solidFill>
                <a:schemeClr val="accent4"/>
              </a:solidFill>
            </a:rPr>
            <a:t>   Very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 smtClean="0">
              <a:solidFill>
                <a:schemeClr val="accent1"/>
              </a:solidFill>
            </a:rPr>
            <a:t>o 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 smtClean="0">
              <a:solidFill>
                <a:schemeClr val="accent2"/>
              </a:solidFill>
            </a:rPr>
            <a:t>o  Medium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 smtClean="0">
              <a:solidFill>
                <a:schemeClr val="accent3"/>
              </a:solidFill>
            </a:rPr>
            <a:t>o  low</a:t>
          </a:r>
          <a:endParaRPr lang="en-US" dirty="0">
            <a:solidFill>
              <a:schemeClr val="accent3"/>
            </a:solidFill>
          </a:endParaRPr>
        </a:p>
      </cdr:txBody>
    </cdr:sp>
  </cdr:relSizeAnchor>
  <cdr:relSizeAnchor xmlns:cdr="http://schemas.openxmlformats.org/drawingml/2006/chartDrawing">
    <cdr:from>
      <cdr:x>0.8825</cdr:x>
      <cdr:y>0.27614</cdr:y>
    </cdr:from>
    <cdr:to>
      <cdr:x>1</cdr:x>
      <cdr:y>0.47107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867525" y="1295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3314150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MOHAN M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312200528, 198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III B.COM, COMMERCE</a:t>
            </a:r>
            <a:endParaRPr lang="en-US" sz="2400" dirty="0"/>
          </a:p>
          <a:p>
            <a:r>
              <a:rPr lang="en-US" sz="2400" dirty="0" smtClean="0"/>
              <a:t>COLLEGE: PACHAIYAPPAS COLLEGE FOR MENS, KANCHIPURAM.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39775" y="1143000"/>
            <a:ext cx="7566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Download employee dataset in </a:t>
            </a:r>
            <a:r>
              <a:rPr lang="en-US" dirty="0" err="1" smtClean="0"/>
              <a:t>kaggle</a:t>
            </a:r>
            <a:r>
              <a:rPr lang="en-US" dirty="0" smtClean="0"/>
              <a:t> platform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Then insert in this dataset to excel</a:t>
            </a:r>
          </a:p>
          <a:p>
            <a:r>
              <a:rPr lang="en-US" dirty="0" smtClean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Identify the data like employee id,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business unit,</a:t>
            </a:r>
          </a:p>
          <a:p>
            <a:r>
              <a:rPr lang="en-US" dirty="0" smtClean="0"/>
              <a:t>Gender code, performance </a:t>
            </a:r>
          </a:p>
          <a:p>
            <a:r>
              <a:rPr lang="en-US" dirty="0" smtClean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Identify the missing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Filter out the missing values</a:t>
            </a:r>
          </a:p>
          <a:p>
            <a:r>
              <a:rPr lang="en-US" dirty="0" smtClean="0"/>
              <a:t>Performance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Identify the employee performance using the IFS formula</a:t>
            </a:r>
          </a:p>
          <a:p>
            <a:r>
              <a:rPr lang="en-US" dirty="0" smtClean="0"/>
              <a:t>Summary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Using pivot table to filtering the features</a:t>
            </a:r>
          </a:p>
          <a:p>
            <a:r>
              <a:rPr lang="en-US" dirty="0" smtClean="0"/>
              <a:t>Visualization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Insert the column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visualize the employee performances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214765"/>
              </p:ext>
            </p:extLst>
          </p:nvPr>
        </p:nvGraphicFramePr>
        <p:xfrm>
          <a:off x="914400" y="1524000"/>
          <a:ext cx="7781925" cy="469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19400" y="12954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Employee Performance Analysis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1" y="15240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This project conveys, effectively about the performance of an employee</a:t>
            </a:r>
          </a:p>
          <a:p>
            <a:r>
              <a:rPr lang="en-US" dirty="0"/>
              <a:t>f</a:t>
            </a:r>
            <a:r>
              <a:rPr lang="en-US" dirty="0" smtClean="0"/>
              <a:t>or the different trends and categories of an employees Very high, High,</a:t>
            </a:r>
          </a:p>
          <a:p>
            <a:r>
              <a:rPr lang="en-US" dirty="0" smtClean="0"/>
              <a:t>Medium, Low Performances for an department wise as well as Gender wise.</a:t>
            </a:r>
          </a:p>
          <a:p>
            <a:r>
              <a:rPr lang="en-US" dirty="0"/>
              <a:t> </a:t>
            </a:r>
            <a:r>
              <a:rPr lang="en-US" dirty="0" smtClean="0"/>
              <a:t>     The organization can easily analysis the capability of an employee for</a:t>
            </a:r>
          </a:p>
          <a:p>
            <a:r>
              <a:rPr lang="en-US" dirty="0" smtClean="0"/>
              <a:t>the help of employee performance analysis….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95450"/>
            <a:ext cx="6238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The need of an performance analysis is increment of an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Employee basis on their performance, which employee works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Effectively in that organization, low performed employees to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Motivate and trained to the experienced faculties and Promotion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to the high performed employees. These are the usefulness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Employee performance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95450"/>
            <a:ext cx="6019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This project conveys Employee performance analysis,</a:t>
            </a:r>
          </a:p>
          <a:p>
            <a:r>
              <a:rPr lang="en-US" dirty="0" smtClean="0"/>
              <a:t>Which employee to perform very </a:t>
            </a:r>
            <a:r>
              <a:rPr lang="en-US" dirty="0" smtClean="0"/>
              <a:t>well, as </a:t>
            </a:r>
            <a:r>
              <a:rPr lang="en-US" dirty="0" smtClean="0"/>
              <a:t>well as poor in </a:t>
            </a:r>
          </a:p>
          <a:p>
            <a:r>
              <a:rPr lang="en-US" dirty="0"/>
              <a:t>t</a:t>
            </a:r>
            <a:r>
              <a:rPr lang="en-US" dirty="0" smtClean="0"/>
              <a:t>hat particular organization to department wise and to identify</a:t>
            </a:r>
          </a:p>
          <a:p>
            <a:r>
              <a:rPr lang="en-US" dirty="0" smtClean="0"/>
              <a:t>the trends and patterns of different categories of an employees.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51" y="1695450"/>
            <a:ext cx="6111649" cy="45720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209800"/>
            <a:ext cx="4471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Conditional formatting – Shade Missing terms</a:t>
            </a:r>
          </a:p>
          <a:p>
            <a:r>
              <a:rPr lang="en-US" dirty="0" smtClean="0"/>
              <a:t>Filter – Remove blank</a:t>
            </a:r>
            <a:r>
              <a:rPr lang="en-IN" dirty="0" smtClean="0"/>
              <a:t>s</a:t>
            </a:r>
          </a:p>
          <a:p>
            <a:r>
              <a:rPr lang="en-US" dirty="0" smtClean="0"/>
              <a:t>Formula – Calculate performance(=IFS)</a:t>
            </a:r>
          </a:p>
          <a:p>
            <a:r>
              <a:rPr lang="en-US" dirty="0" smtClean="0"/>
              <a:t>Pivot – Summary</a:t>
            </a:r>
          </a:p>
          <a:p>
            <a:r>
              <a:rPr lang="en-US" dirty="0" smtClean="0"/>
              <a:t>Graph – Representing date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dataset = </a:t>
            </a:r>
            <a:r>
              <a:rPr lang="en-US" dirty="0" err="1" smtClean="0"/>
              <a:t>Kaggle</a:t>
            </a:r>
            <a:r>
              <a:rPr lang="en-US" dirty="0" smtClean="0"/>
              <a:t> platform</a:t>
            </a:r>
            <a:endParaRPr lang="en-US" dirty="0" smtClean="0"/>
          </a:p>
          <a:p>
            <a:r>
              <a:rPr lang="en-US" dirty="0" smtClean="0"/>
              <a:t>26 features are there in this </a:t>
            </a:r>
            <a:r>
              <a:rPr lang="en-US" dirty="0" smtClean="0"/>
              <a:t>dataset</a:t>
            </a:r>
            <a:endParaRPr lang="en-US" dirty="0" smtClean="0"/>
          </a:p>
          <a:p>
            <a:r>
              <a:rPr lang="en-US" dirty="0" smtClean="0"/>
              <a:t>I choose to consider only 8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695450"/>
            <a:ext cx="345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of performance =IFS formula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391</Words>
  <Application>Microsoft Office PowerPoint</Application>
  <PresentationFormat>Custom</PresentationFormat>
  <Paragraphs>85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24</cp:revision>
  <dcterms:created xsi:type="dcterms:W3CDTF">2024-03-29T15:07:22Z</dcterms:created>
  <dcterms:modified xsi:type="dcterms:W3CDTF">2024-08-30T03:28:05Z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