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325" r:id="rId3"/>
    <p:sldId id="351" r:id="rId4"/>
    <p:sldId id="352" r:id="rId5"/>
    <p:sldId id="353" r:id="rId6"/>
    <p:sldId id="354" r:id="rId7"/>
    <p:sldId id="355" r:id="rId8"/>
    <p:sldId id="358" r:id="rId9"/>
    <p:sldId id="359" r:id="rId10"/>
    <p:sldId id="356" r:id="rId11"/>
    <p:sldId id="357" r:id="rId12"/>
    <p:sldId id="361" r:id="rId13"/>
    <p:sldId id="360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262626"/>
    <a:srgbClr val="1E1E1E"/>
    <a:srgbClr val="003300"/>
    <a:srgbClr val="FF6161"/>
    <a:srgbClr val="C08445"/>
    <a:srgbClr val="BD8145"/>
    <a:srgbClr val="969696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9:20:34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1163 4 24575,'0'0'0,"0"-1"0,-1 1 0,1 0 0,0-1 0,-1 1 0,1 0 0,-1 0 0,1 0 0,-1-1 0,1 1 0,0 0 0,-1 0 0,1 0 0,-1 0 0,1 0 0,-1 0 0,1 0 0,-1 0 0,1 0 0,-1 0 0,1 0 0,-1 0 0,1 0 0,0 0 0,-1 0 0,1 0 0,-1 1 0,1-1 0,-1 0 0,1 0 0,-22 7 0,20-6 0,-139 41 0,64-21 0,2 3 0,-110 51 0,168-64 0,0 1 0,0 0 0,1 1 0,1 1 0,1 0 0,0 1 0,-24 33 0,-27 29 0,23-32 0,2 0 0,2 3 0,2 1 0,3 2 0,-49 99 0,54-80 0,17-41 0,-21 42 0,28-63 0,1 0 0,-1 0 0,2 1 0,-1-1 0,-1 14 0,2-11 0,0 0 0,-1-1 0,-7 21 0,2-11 0,1 1 0,2-1 0,0 1 0,1 0 0,1 0 0,-1 22 0,-6 41 0,5-51-682,0 69-1,5-87-6143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9:20:35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24575,'3'0'0,"1"0"0,0 1 0,0-1 0,-1 1 0,1 0 0,-1 0 0,1 1 0,-1-1 0,1 1 0,-1 0 0,0-1 0,0 1 0,1 1 0,-2-1 0,1 0 0,0 1 0,0 0 0,-1-1 0,1 1 0,2 5 0,5 7 0,-1 1 0,-1 0 0,8 21 0,15 27 0,-21-51 0,1 0 0,0-1 0,0 0 0,1 0 0,0-1 0,1-1 0,16 10 0,-28-19 0,1-1 0,-1 0 0,0 1 0,0-1 0,0 0 0,0 1 0,1-1 0,-1 0 0,0 0 0,0 0 0,0 0 0,1 0 0,-1-1 0,0 1 0,0 0 0,0 0 0,0-1 0,1 1 0,-1-1 0,0 1 0,0-1 0,0 1 0,0-1 0,0 0 0,0 1 0,0-1 0,0 0 0,1-2 0,28-31 0,-21 22 0,0 3 0,0 0 0,0 1 0,1 0 0,0 1 0,1 0 0,-1 0 0,13-4 0,84-32 0,-74 31 0,85-36-1365,-104 43-5461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9:20:37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2298 24575,'1'-8'0,"0"1"0,0-1 0,1 1 0,0-1 0,5-11 0,0-2 0,19-56 0,3 2 0,66-123 0,105-129 0,-130 226 0,4 3 0,4 4 0,166-155 0,-65 91 0,255-173 0,-329 263 0,4 4 0,115-48 0,-79 57 0,161-39 0,-80 27 0,-95 36 0,-78 20 0,2 3-1365,-41 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22T09:20:38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24575,'1'2'0,"0"0"0,0 0 0,1-1 0,-1 1 0,1 0 0,-1-1 0,1 1 0,-1-1 0,1 0 0,0 1 0,0-1 0,-1 0 0,1 0 0,3 1 0,3 2 0,113 79 0,249 122 0,-352-198 0,-14-6 0,0 0 0,0 0 0,0 0 0,0 1 0,0 0 0,0 0 0,-1 0 0,1 0 0,-1 1 0,1-1 0,4 5 0,-8-6 0,0-1 0,0 1 0,0-1 0,0 1 0,-1 0 0,1-1 0,0 1 0,0-1 0,0 1 0,0 0 0,-1-1 0,1 1 0,0-1 0,0 1 0,-1-1 0,1 1 0,-1-1 0,1 1 0,0-1 0,-1 1 0,1-1 0,-1 0 0,1 1 0,-1-1 0,1 0 0,-1 1 0,-19 12 0,14-9 0,-71 46 0,2 3 0,-107 99 0,100-58-1365,72-82-5461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06184" y="6409631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sophomore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Stage 2 | level 14 - Classes and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2 | level 14 - Classes and Objects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8878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Classes and Objects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Python Multi-Level Inheritance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725787" y="927494"/>
            <a:ext cx="3159187" cy="70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Python Multi-Level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725787" y="1919981"/>
            <a:ext cx="57265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Multi-level inheritance is archived when a derived class inherits another derived class. </a:t>
            </a:r>
          </a:p>
          <a:p>
            <a:r>
              <a:rPr lang="en-US" sz="2000" dirty="0"/>
              <a:t>There is no limit on the number of levels up to which, the multi-level inheritance is archived in python.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FC8AB4-50AA-3636-17E6-045CBC5F7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316" y="2184271"/>
            <a:ext cx="2916295" cy="25243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5C0995-4A74-77A6-E3DD-B4AAD3337453}"/>
              </a:ext>
            </a:extLst>
          </p:cNvPr>
          <p:cNvSpPr/>
          <p:nvPr/>
        </p:nvSpPr>
        <p:spPr>
          <a:xfrm>
            <a:off x="2938509" y="3446462"/>
            <a:ext cx="523782" cy="4863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827F302-C98B-0FAB-D521-1181B60D5375}"/>
              </a:ext>
            </a:extLst>
          </p:cNvPr>
          <p:cNvSpPr/>
          <p:nvPr/>
        </p:nvSpPr>
        <p:spPr>
          <a:xfrm>
            <a:off x="2939989" y="4256374"/>
            <a:ext cx="523782" cy="4863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201424-6B09-D015-6C26-C4E8266BEB3B}"/>
              </a:ext>
            </a:extLst>
          </p:cNvPr>
          <p:cNvSpPr/>
          <p:nvPr/>
        </p:nvSpPr>
        <p:spPr>
          <a:xfrm>
            <a:off x="2938509" y="5066286"/>
            <a:ext cx="523782" cy="4863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6268E-E338-5DCD-5A34-0F86B0763FBC}"/>
              </a:ext>
            </a:extLst>
          </p:cNvPr>
          <p:cNvSpPr/>
          <p:nvPr/>
        </p:nvSpPr>
        <p:spPr>
          <a:xfrm>
            <a:off x="3462291" y="3494426"/>
            <a:ext cx="144776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Class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90A39-9700-CA18-8D85-B36830E49CF2}"/>
              </a:ext>
            </a:extLst>
          </p:cNvPr>
          <p:cNvSpPr txBox="1"/>
          <p:nvPr/>
        </p:nvSpPr>
        <p:spPr>
          <a:xfrm>
            <a:off x="3446015" y="4308729"/>
            <a:ext cx="1322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CD1343-FA36-2CDC-C9F7-23B83131D1C6}"/>
              </a:ext>
            </a:extLst>
          </p:cNvPr>
          <p:cNvSpPr txBox="1"/>
          <p:nvPr/>
        </p:nvSpPr>
        <p:spPr>
          <a:xfrm>
            <a:off x="3462291" y="5125365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Grand Child Class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1B9501-E95E-270E-3755-02C5C4069CD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3200400" y="3932808"/>
            <a:ext cx="1480" cy="323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6406C8-E9A4-20F5-1961-60EF7DC29D5D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3200400" y="4742720"/>
            <a:ext cx="1480" cy="323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BD135F-FDA8-26D9-8244-57FE9B7B29F7}"/>
              </a:ext>
            </a:extLst>
          </p:cNvPr>
          <p:cNvSpPr txBox="1"/>
          <p:nvPr/>
        </p:nvSpPr>
        <p:spPr>
          <a:xfrm>
            <a:off x="725786" y="5638118"/>
            <a:ext cx="64828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7030A0"/>
                </a:solidFill>
                <a:effectLst/>
                <a:latin typeface="ibmplexsans"/>
              </a:rPr>
              <a:t>Here A is the parent class for class B and class B is acting as the parent class for grand-child class C.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C204118-3963-E4A9-BCD2-D68B458A2524}"/>
              </a:ext>
            </a:extLst>
          </p:cNvPr>
          <p:cNvSpPr/>
          <p:nvPr/>
        </p:nvSpPr>
        <p:spPr>
          <a:xfrm>
            <a:off x="2547891" y="3346882"/>
            <a:ext cx="2743200" cy="2291236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6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 animBg="1"/>
      <p:bldP spid="13" grpId="0" animBg="1"/>
      <p:bldP spid="14" grpId="0" animBg="1"/>
      <p:bldP spid="15" grpId="0"/>
      <p:bldP spid="18" grpId="0"/>
      <p:bldP spid="20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Python Multi-Level Inheritance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38909" y="1210251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BAC1A-64D9-4912-826D-97DEAB22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856" y="1045827"/>
            <a:ext cx="5849166" cy="48012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9683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Hierarchical Inheritance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869386" y="892059"/>
            <a:ext cx="2871988" cy="77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</a:rPr>
              <a:t>Hierarchical Inheritance</a:t>
            </a:r>
            <a:endParaRPr lang="en-US" sz="2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047099" y="1919981"/>
            <a:ext cx="422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derive or inherit more than one child class from one(same) parent class. Then this type of inheritance is called hierarchical inheritance.</a:t>
            </a:r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8BD431-DBC0-5083-69C4-EE205F0B5556}"/>
              </a:ext>
            </a:extLst>
          </p:cNvPr>
          <p:cNvSpPr/>
          <p:nvPr/>
        </p:nvSpPr>
        <p:spPr>
          <a:xfrm>
            <a:off x="2351603" y="3487059"/>
            <a:ext cx="440215" cy="45827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486363-6A96-5C2D-3B42-05DD1D11938F}"/>
              </a:ext>
            </a:extLst>
          </p:cNvPr>
          <p:cNvSpPr/>
          <p:nvPr/>
        </p:nvSpPr>
        <p:spPr>
          <a:xfrm>
            <a:off x="2278747" y="4877197"/>
            <a:ext cx="585926" cy="41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C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8A9E467-93AC-295C-0FB4-681C94C7490C}"/>
              </a:ext>
            </a:extLst>
          </p:cNvPr>
          <p:cNvSpPr/>
          <p:nvPr/>
        </p:nvSpPr>
        <p:spPr>
          <a:xfrm>
            <a:off x="3480803" y="4877197"/>
            <a:ext cx="585926" cy="41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4B0A95-6711-9AFF-3E42-25A439E5B5E1}"/>
              </a:ext>
            </a:extLst>
          </p:cNvPr>
          <p:cNvSpPr/>
          <p:nvPr/>
        </p:nvSpPr>
        <p:spPr>
          <a:xfrm>
            <a:off x="1076691" y="4909576"/>
            <a:ext cx="585926" cy="41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186A3A-C653-E8FD-E56B-49C81AB43F8F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2571710" y="3945333"/>
            <a:ext cx="1" cy="9318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2347871-6394-5751-E6C4-69B58D3F426F}"/>
              </a:ext>
            </a:extLst>
          </p:cNvPr>
          <p:cNvCxnSpPr>
            <a:endCxn id="16" idx="0"/>
          </p:cNvCxnSpPr>
          <p:nvPr/>
        </p:nvCxnSpPr>
        <p:spPr>
          <a:xfrm rot="10800000" flipV="1">
            <a:off x="1369655" y="3945332"/>
            <a:ext cx="1018441" cy="96424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47C4179-E9D1-37C5-DF61-38347A543C6D}"/>
              </a:ext>
            </a:extLst>
          </p:cNvPr>
          <p:cNvCxnSpPr>
            <a:endCxn id="15" idx="0"/>
          </p:cNvCxnSpPr>
          <p:nvPr/>
        </p:nvCxnSpPr>
        <p:spPr>
          <a:xfrm>
            <a:off x="2743200" y="3945333"/>
            <a:ext cx="1030566" cy="9318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8BBC2E1-3A9B-B103-76E6-439347FC79D3}"/>
              </a:ext>
            </a:extLst>
          </p:cNvPr>
          <p:cNvSpPr/>
          <p:nvPr/>
        </p:nvSpPr>
        <p:spPr>
          <a:xfrm>
            <a:off x="2810362" y="3553025"/>
            <a:ext cx="134088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 Class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A59505-13CE-A198-B03D-EB68B19F1589}"/>
              </a:ext>
            </a:extLst>
          </p:cNvPr>
          <p:cNvSpPr txBox="1"/>
          <p:nvPr/>
        </p:nvSpPr>
        <p:spPr>
          <a:xfrm>
            <a:off x="738909" y="5366572"/>
            <a:ext cx="134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Class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44781D-3C84-58B2-8138-85D528E69C22}"/>
              </a:ext>
            </a:extLst>
          </p:cNvPr>
          <p:cNvSpPr txBox="1"/>
          <p:nvPr/>
        </p:nvSpPr>
        <p:spPr>
          <a:xfrm>
            <a:off x="1956712" y="5366572"/>
            <a:ext cx="1229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Class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8D5010-B61D-F16F-AAC4-F9455CB6CAAF}"/>
              </a:ext>
            </a:extLst>
          </p:cNvPr>
          <p:cNvSpPr txBox="1"/>
          <p:nvPr/>
        </p:nvSpPr>
        <p:spPr>
          <a:xfrm>
            <a:off x="3152759" y="5366572"/>
            <a:ext cx="12517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 Class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4B1C84A-4C07-CC83-8E30-2AFEB491D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2" y="2049215"/>
            <a:ext cx="4191585" cy="36866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C5BCF4-772B-DF18-E987-C11958675D2C}"/>
              </a:ext>
            </a:extLst>
          </p:cNvPr>
          <p:cNvSpPr/>
          <p:nvPr/>
        </p:nvSpPr>
        <p:spPr>
          <a:xfrm>
            <a:off x="757555" y="3346882"/>
            <a:ext cx="3646955" cy="261905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7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5" grpId="0" animBg="1"/>
      <p:bldP spid="14" grpId="0" animBg="1"/>
      <p:bldP spid="15" grpId="0" animBg="1"/>
      <p:bldP spid="16" grpId="0" animBg="1"/>
      <p:bldP spid="26" grpId="0"/>
      <p:bldP spid="30" grpId="0"/>
      <p:bldP spid="32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Method Overloading in Python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725787" y="927494"/>
            <a:ext cx="3159187" cy="70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Method Overriding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957901" y="1921053"/>
            <a:ext cx="42262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parent class method is defined in the child class with some specific implementation, then the concept is called method overriding.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DA2D4-5721-5968-3E97-3E4D91AB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986" y="2267811"/>
            <a:ext cx="3258957" cy="3007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52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Class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413741" y="988994"/>
            <a:ext cx="1783278" cy="58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226497" y="1945139"/>
            <a:ext cx="4319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class can be defined as a collection of objects. </a:t>
            </a:r>
          </a:p>
          <a:p>
            <a:endParaRPr lang="en-US" sz="2400" dirty="0"/>
          </a:p>
          <a:p>
            <a:r>
              <a:rPr lang="en-US" sz="2400" dirty="0"/>
              <a:t>It is a logical entity that has some specific attributes and methods.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Like function definitions begin with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en-US" sz="2400" dirty="0"/>
              <a:t> keyword in Python, class definitions begin with a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class</a:t>
            </a:r>
            <a:r>
              <a:rPr lang="en-US" sz="2400" dirty="0"/>
              <a:t> keyword.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018510-3252-AA6C-1E3E-D1D5A74E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791" y="2363882"/>
            <a:ext cx="2916296" cy="29543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9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Class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38909" y="1210251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8B255-3D3C-8A5C-B467-3F3D7BDCA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028" y="1210251"/>
            <a:ext cx="5521365" cy="4472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159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Object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413741" y="988994"/>
            <a:ext cx="1783278" cy="58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226497" y="1945139"/>
            <a:ext cx="4319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object is simply a collection of data (variables) and methods (functions) that act on those data.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1B0DA3-B2E2-FE04-133D-7929068EF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488" y="2939280"/>
            <a:ext cx="4979602" cy="1014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5329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Object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38909" y="1210251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80D07-D087-A018-2951-715023DA5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63" y="743738"/>
            <a:ext cx="7634959" cy="5370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5314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Inheritance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226497" y="988994"/>
            <a:ext cx="2157767" cy="58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803548" y="1673200"/>
            <a:ext cx="4319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Inheritance allows us to define a class that inherits all the methods and properties from another class.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accent1"/>
                </a:solidFill>
              </a:rPr>
              <a:t>Parent class</a:t>
            </a:r>
            <a:r>
              <a:rPr lang="en-US" sz="2400" dirty="0"/>
              <a:t> is the class being inherited from, also called base class.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16438-36DC-89D8-6C9A-69D34ECF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17" y="1975739"/>
            <a:ext cx="4022874" cy="8990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736748-D2C9-68A9-7E2C-01429781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87" y="4608631"/>
            <a:ext cx="8376239" cy="11523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D9E766-FFC2-F545-87CB-1536AEF3F4A6}"/>
              </a:ext>
            </a:extLst>
          </p:cNvPr>
          <p:cNvSpPr txBox="1"/>
          <p:nvPr/>
        </p:nvSpPr>
        <p:spPr>
          <a:xfrm>
            <a:off x="5992682" y="3602033"/>
            <a:ext cx="4319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Child class</a:t>
            </a:r>
            <a:r>
              <a:rPr lang="en-US" sz="1800" dirty="0"/>
              <a:t> is the class that inherits from another class, also called derived class.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20B2C4-8263-F910-82D5-BD6C42842EB7}"/>
              </a:ext>
            </a:extLst>
          </p:cNvPr>
          <p:cNvGrpSpPr/>
          <p:nvPr/>
        </p:nvGrpSpPr>
        <p:grpSpPr>
          <a:xfrm>
            <a:off x="5431077" y="3959059"/>
            <a:ext cx="512640" cy="586800"/>
            <a:chOff x="5431077" y="3959059"/>
            <a:chExt cx="512640" cy="5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DBBA6E-BFF2-C57F-53E9-FA92F4F1F654}"/>
                    </a:ext>
                  </a:extLst>
                </p14:cNvPr>
                <p14:cNvContentPartPr/>
                <p14:nvPr/>
              </p14:nvContentPartPr>
              <p14:xfrm>
                <a:off x="5524677" y="3959059"/>
                <a:ext cx="419040" cy="530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DBBA6E-BFF2-C57F-53E9-FA92F4F1F6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15677" y="3950419"/>
                  <a:ext cx="4366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B4D8FB-ADE6-26A7-776A-6B4FCD77FD2A}"/>
                    </a:ext>
                  </a:extLst>
                </p14:cNvPr>
                <p14:cNvContentPartPr/>
                <p14:nvPr/>
              </p14:nvContentPartPr>
              <p14:xfrm>
                <a:off x="5431077" y="4439659"/>
                <a:ext cx="248760" cy="10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B4D8FB-ADE6-26A7-776A-6B4FCD77FD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22437" y="4431019"/>
                  <a:ext cx="26640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4B4867-3C04-E626-1543-ACF782B111A7}"/>
              </a:ext>
            </a:extLst>
          </p:cNvPr>
          <p:cNvGrpSpPr/>
          <p:nvPr/>
        </p:nvGrpSpPr>
        <p:grpSpPr>
          <a:xfrm>
            <a:off x="4362597" y="2665939"/>
            <a:ext cx="1177920" cy="920160"/>
            <a:chOff x="4362597" y="2665939"/>
            <a:chExt cx="1177920" cy="92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ABF4F6-8309-FF1C-BA3F-83809A0F2EBE}"/>
                    </a:ext>
                  </a:extLst>
                </p14:cNvPr>
                <p14:cNvContentPartPr/>
                <p14:nvPr/>
              </p14:nvContentPartPr>
              <p14:xfrm>
                <a:off x="4362597" y="2758819"/>
                <a:ext cx="1014480" cy="82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ABF4F6-8309-FF1C-BA3F-83809A0F2E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3597" y="2750179"/>
                  <a:ext cx="1032120" cy="84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D60EF7-B532-5630-1F64-6FA9F43364CE}"/>
                    </a:ext>
                  </a:extLst>
                </p14:cNvPr>
                <p14:cNvContentPartPr/>
                <p14:nvPr/>
              </p14:nvContentPartPr>
              <p14:xfrm>
                <a:off x="5326677" y="2665939"/>
                <a:ext cx="213840" cy="266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D60EF7-B532-5630-1F64-6FA9F43364C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317677" y="2656939"/>
                  <a:ext cx="231480" cy="28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7015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Inheritance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38909" y="1210251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89B4F-6D15-206C-1477-4431C398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381" y="762630"/>
            <a:ext cx="7653057" cy="5367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034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Python Multiple Inheritance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725787" y="927494"/>
            <a:ext cx="3159187" cy="708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957901" y="1921053"/>
            <a:ext cx="42262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class can be derived from more than one base class in Python, similar to C++. This is called multiple inheritance.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97226-6E16-8A19-95DA-AD2AA983B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658" y="2141332"/>
            <a:ext cx="3495612" cy="23776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AA6850-E90A-944D-FA43-42E1BF60228C}"/>
              </a:ext>
            </a:extLst>
          </p:cNvPr>
          <p:cNvSpPr/>
          <p:nvPr/>
        </p:nvSpPr>
        <p:spPr>
          <a:xfrm>
            <a:off x="957901" y="3579924"/>
            <a:ext cx="1386692" cy="601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49A361A-00E5-C191-ED2F-9D85764EBA59}"/>
              </a:ext>
            </a:extLst>
          </p:cNvPr>
          <p:cNvSpPr/>
          <p:nvPr/>
        </p:nvSpPr>
        <p:spPr>
          <a:xfrm>
            <a:off x="2751823" y="3572254"/>
            <a:ext cx="1386692" cy="601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2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FCA900-09F6-BE6F-8DE7-84F2999E3697}"/>
              </a:ext>
            </a:extLst>
          </p:cNvPr>
          <p:cNvSpPr/>
          <p:nvPr/>
        </p:nvSpPr>
        <p:spPr>
          <a:xfrm>
            <a:off x="4661718" y="3554742"/>
            <a:ext cx="1386692" cy="601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Base Class 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66CA79-D998-C702-CCCD-B03910B945C2}"/>
              </a:ext>
            </a:extLst>
          </p:cNvPr>
          <p:cNvSpPr/>
          <p:nvPr/>
        </p:nvSpPr>
        <p:spPr>
          <a:xfrm>
            <a:off x="2814854" y="4925199"/>
            <a:ext cx="1260629" cy="60146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Derived Class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5088F9A-7AF6-AA7A-8B02-2DACB2C9D242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1710778" y="4121854"/>
            <a:ext cx="1044544" cy="11636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BCDA47-A818-C1A5-5E11-2B95F0FFEB3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3445169" y="4173716"/>
            <a:ext cx="0" cy="751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60C76EC-0EAC-5557-ED55-5655D850883C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4180411" y="4051277"/>
            <a:ext cx="1069726" cy="12795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6C90BD1-9879-F67D-40D5-112700278E8B}"/>
              </a:ext>
            </a:extLst>
          </p:cNvPr>
          <p:cNvSpPr/>
          <p:nvPr/>
        </p:nvSpPr>
        <p:spPr>
          <a:xfrm>
            <a:off x="816746" y="3329126"/>
            <a:ext cx="5379868" cy="2377645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54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7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</a:rPr>
              <a:t>Python Multiple inheritance</a:t>
            </a:r>
            <a:endParaRPr lang="en-US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14 - Classes and Objects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38909" y="1210251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46437-C7A6-2DA4-9EDB-9AFFAC5F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90" y="1237944"/>
            <a:ext cx="4286848" cy="43821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82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471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Aharoni</vt:lpstr>
      <vt:lpstr>Arial</vt:lpstr>
      <vt:lpstr>Arial Rounded MT Bold</vt:lpstr>
      <vt:lpstr>Calibri</vt:lpstr>
      <vt:lpstr>Calibri Light</vt:lpstr>
      <vt:lpstr>ibmplexsans</vt:lpstr>
      <vt:lpstr>Office Theme</vt:lpstr>
      <vt:lpstr>PowerPoint Presentation</vt:lpstr>
      <vt:lpstr>Class in Python</vt:lpstr>
      <vt:lpstr>Class in Python</vt:lpstr>
      <vt:lpstr>Object in Python</vt:lpstr>
      <vt:lpstr>Object in Python</vt:lpstr>
      <vt:lpstr>Python Inheritance</vt:lpstr>
      <vt:lpstr>Python Inheritance </vt:lpstr>
      <vt:lpstr>Python Multiple Inheritance</vt:lpstr>
      <vt:lpstr>Python Multiple inheritance</vt:lpstr>
      <vt:lpstr>Python Multi-Level Inheritance</vt:lpstr>
      <vt:lpstr>Python Multi-Level Inheritance</vt:lpstr>
      <vt:lpstr>Hierarchical Inheritance</vt:lpstr>
      <vt:lpstr>Method Overloading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148</cp:revision>
  <dcterms:created xsi:type="dcterms:W3CDTF">2020-10-29T10:04:59Z</dcterms:created>
  <dcterms:modified xsi:type="dcterms:W3CDTF">2025-04-03T07:29:06Z</dcterms:modified>
</cp:coreProperties>
</file>