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304" r:id="rId3"/>
    <p:sldId id="315" r:id="rId4"/>
    <p:sldId id="316" r:id="rId5"/>
    <p:sldId id="317" r:id="rId6"/>
    <p:sldId id="318" r:id="rId7"/>
    <p:sldId id="319" r:id="rId8"/>
    <p:sldId id="322" r:id="rId9"/>
    <p:sldId id="323" r:id="rId10"/>
    <p:sldId id="324" r:id="rId11"/>
    <p:sldId id="326" r:id="rId12"/>
    <p:sldId id="325" r:id="rId13"/>
    <p:sldId id="337" r:id="rId14"/>
    <p:sldId id="327" r:id="rId15"/>
    <p:sldId id="320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E1E1E"/>
    <a:srgbClr val="003300"/>
    <a:srgbClr val="FF6161"/>
    <a:srgbClr val="2ECC71"/>
    <a:srgbClr val="C08445"/>
    <a:srgbClr val="BD8145"/>
    <a:srgbClr val="969696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125" d="100"/>
          <a:sy n="125" d="100"/>
        </p:scale>
        <p:origin x="811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6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07:4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24575,'23'1'0,"-1"1"0,28 6 0,-26-3 0,40 2 0,35 4 0,-68-6 0,46 2 0,289-8 0,-349 2 0,1 1 0,29 7 0,-28-5 0,-1-1 0,23 1 0,1-3 0,-20-2 0,0 2 0,42 6 0,-64-7 0,0 0 0,0 0 0,0 0 0,0 0 0,-1 0 0,1 0 0,0 0 0,0 0 0,0 0 0,0-1 0,0 1 0,0 0 0,0 0 0,0 0 0,0 0 0,0 0 0,0 0 0,0 0 0,0 0 0,0 0 0,0-1 0,0 1 0,0 0 0,0 0 0,0 0 0,0 0 0,0 0 0,0 0 0,0 0 0,1 0 0,-1 0 0,0 0 0,0 0 0,0-1 0,0 1 0,0 0 0,0 0 0,0 0 0,0 0 0,0 0 0,0 0 0,0 0 0,0 0 0,0 0 0,1 0 0,-16-11 0,-23-12 0,23 15 0,0 0 0,-1 2 0,0 0 0,-23-6 0,24 8 0,1-1 0,-1-1 0,-22-12 0,7 3 0,16 7 0,1 0 0,1-1 0,0-1 0,0 0 0,1 0 0,-15-18 0,19 21 0,8 5 0,6 4 0,10 5 0,7 9 0,2-1 0,48 20 0,-36-18 0,-1 1 0,52 34 0,-30-22 0,-19-11 0,-26-12 0,-8-5 0,-1 1 0,1 0 0,-1 0 0,0 0 0,0 1 0,8 7 0,-13-11 0,0 0 0,0 1 0,0-1 0,0 0 0,0 1 0,0-1 0,0 0 0,0 1 0,0-1 0,0 0 0,0 1 0,0-1 0,0 0 0,0 1 0,-1-1 0,1 0 0,0 0 0,0 1 0,0-1 0,-1 0 0,1 0 0,0 1 0,0-1 0,-1 0 0,1 0 0,0 0 0,0 1 0,-1-1 0,1 0 0,0 0 0,-1 0 0,1 0 0,0 0 0,-1 0 0,1 1 0,0-1 0,-1 0 0,1 0 0,0 0 0,-1 0 0,1 0 0,0 0 0,-1-1 0,1 1 0,0 0 0,-1 0 0,1 0 0,-25 3 0,21-3 0,-22 4 0,1 2 0,-27 8 0,-14 4 0,55-15 0,0 1 0,0 0 0,-15 8 0,-29 10 0,45-18 0,0 0 0,0 0 0,1 0 0,-1 1 0,-8 7 0,10-6 0,-1-1 0,1-1 0,-1 1 0,0-1 0,0-1 0,-12 4 0,-15 1-1365,22-2-5461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2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24575,'1'11'0,"1"-1"0,0 1 0,0-1 0,1 0 0,1 1 0,0-1 0,0-1 0,1 1 0,10 15 0,12 28 0,37 73 0,-24-48 0,-3-7 0,-18-41 0,-16-27 0,-1 0 0,1 1 0,-1-1 0,0 1 0,0 0 0,0 0 0,0 0 0,-1 0 0,1 0 0,0 5 0,3 15 0,0 0 0,13 31 0,-3-8 0,-6-18 0,-2-6 0,-1 0 0,5 33 0,-4-18 0,-7-37 0,0 1 0,1-1 0,-1 1 0,0-1 0,0 0 0,1 1 0,-1-1 0,1 0 0,0 0 0,-1 1 0,1-1 0,0 0 0,-1 0 0,1 0 0,0 0 0,0 0 0,0 0 0,0 0 0,0 0 0,0 0 0,0 0 0,1-1 0,0 2 0,0-3 0,-1 1 0,1-1 0,-1 0 0,0 0 0,1 0 0,-1 1 0,0-1 0,0 0 0,1 0 0,-1-1 0,0 1 0,0 0 0,0 0 0,0-1 0,-1 1 0,1 0 0,0-1 0,-1 1 0,1-1 0,0 1 0,0-4 0,8-33 0,-7 25 0,1-1 0,8-23 0,4-18 0,-11 29 0,0 4 0,-1 0 0,0-27 0,-2 39 0,0 0 0,0-1 0,1 1 0,1 0 0,4-12 0,-4 12 0,1-1 0,-2 1 0,0-1 0,0 1 0,0-13 0,-3-8 0,0 22 0,0 0 0,1 0 0,0 0 0,1 0 0,-1 0 0,2 0 0,-1 0 0,1 0 0,1 0 0,0 0 0,4-9 0,-6 17 0,-1 0 0,1 0 0,0 0 0,0 0 0,0 0 0,0 0 0,0 0 0,0 0 0,0 1 0,0-1 0,0 0 0,1 1 0,-1-1 0,0 1 0,0-1 0,1 1 0,-1 0 0,0-1 0,0 1 0,1 0 0,-1 0 0,0 0 0,1 0 0,-1 0 0,0 0 0,1 0 0,-1 1 0,0-1 0,0 0 0,1 1 0,-1-1 0,0 1 0,0-1 0,1 1 0,-1-1 0,0 1 0,0 0 0,0 0 0,0 0 0,1 1 0,8 6 0,-1 0 0,0 1 0,12 14 0,-11-11 0,15 17 0,0 1 0,36 60 0,8 40 0,-29-66 0,-18-23 0,-22-39 0,1 0 0,0-1 0,0 1 0,0-1 0,0 1 0,0-1 0,0 1 0,1-1 0,-1 0 0,0 1 0,1-1 0,-1 0 0,1 0 0,-1 0 0,1 0 0,-1 0 0,1-1 0,0 1 0,0 0 0,-1-1 0,4 1 0,-3-2 0,1 0 0,-1-1 0,0 1 0,0-1 0,0 1 0,0-1 0,0 0 0,-1 0 0,1 0 0,0 0 0,-1 0 0,1 0 0,1-5 0,14-32 0,-5-12 0,-4 24 0,6-56 0,15-126 0,-23 165 0,-2 13 0,1-42 0,-5 53 0,8-37 0,-2 15 0,10-77 0,-14 107-1365,2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26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31 258 24575,'0'0'0,"-1"0"0,1 0 0,-1 0 0,1 1 0,0-1 0,-1 0 0,1 0 0,-1 0 0,1 1 0,-1-1 0,1 0 0,-1 0 0,1 1 0,0-1 0,-1 0 0,1 1 0,0-1 0,-1 1 0,1-1 0,0 0 0,-1 1 0,1-1 0,0 1 0,0-1 0,0 1 0,-1-1 0,1 1 0,0-1 0,0 1 0,0-1 0,0 1 0,0-1 0,0 1 0,0-1 0,0 1 0,0-1 0,0 1 0,0-1 0,0 1 0,0-1 0,1 1 0,-1-1 0,0 1 0,0-1 0,0 1 0,1-1 0,-1 0 0,1 2 0,11 22 0,-9-21 0,0 0 0,1 0 0,-1 0 0,0-1 0,1 1 0,-1-1 0,1 0 0,0 0 0,0 0 0,0 0 0,0 0 0,0-1 0,0 0 0,0 0 0,1 0 0,-1-1 0,0 1 0,0-1 0,5 0 0,-2 0 0,0-1 0,0 0 0,0 0 0,0-1 0,-1 0 0,1 0 0,-1 0 0,1-1 0,-1 0 0,0 0 0,7-5 0,-6 3 0,0 0 0,-1-1 0,0 1 0,0-1 0,0 0 0,-1-1 0,1 1 0,-2-1 0,1 0 0,-1 0 0,0-1 0,0 1 0,-1-1 0,0 0 0,-1 0 0,3-11 0,1-14 0,-3 24 0,-1 0 0,0 0 0,-1 0 0,0 0 0,0 0 0,-1 0 0,0-1 0,-1 1 0,0 0 0,-3-12 0,3 18 0,-1 1 0,0-1 0,0 1 0,0-1 0,0 1 0,0 0 0,-1 0 0,1 0 0,0 0 0,-1 0 0,0 1 0,1-1 0,-1 1 0,0 0 0,0 0 0,0 0 0,0 0 0,0 0 0,0 0 0,-5 1 0,2-1 0,0 0 0,0 0 0,0 1 0,-1 0 0,1 1 0,0-1 0,0 1 0,0 0 0,-10 4 0,6 1 0,0 1 0,1 0 0,-1 0 0,1 1 0,1 0 0,-16 19 0,6-5 0,6-9 0,1 1 0,-14 23 0,22-31 0,0 0 0,0 1 0,0-1 0,1 1 0,0-1 0,1 1 0,-1 0 0,1 0 0,0 13 0,0 27 0,3 100 0,2-135 0,-1 1 0,1-1 0,1 0 0,0-1 0,1 1 0,0-1 0,1 0 0,0 0 0,11 12 0,-18-22 0,6 6 0,0-1 0,1 0 0,12 10 0,15 16 0,-24-21 0,1-1 0,1 0 0,0-1 0,0 0 0,1-1 0,25 12 0,21 15 0,-46-28 0,1 0 0,-1-2 0,1 1 0,0-2 0,17 4 0,-12-2 0,-9-4-124,0 0 0,0 0 0,0-1 0,0-1 0,0 1 0,0-2-1,0 1 1,0-1 0,0-1 0,12-3 0,-13 2-6702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2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24575,'0'298'-2978,"0"-150"5956,15-30-2978,-13-101 0,-1 0 0,2 1 0,6 20 0,-4-20 0,-2-1 0,0 1 0,1 17 0,-3-23 0,0-1 0,1 0 0,1 0 0,0 0 0,0 0 0,6 11 0,-4-11 0,-1-1 0,-1 1 0,0-1 0,0 1 0,-1 0 0,1 14 0,-3-3 120,-1-39-1605,1 5-5341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2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16 24575,'0'-1'0,"0"0"0,-1 0 0,1 1 0,-1-1 0,1 0 0,-1 0 0,1 1 0,-1-1 0,0 0 0,1 1 0,-1-1 0,0 1 0,1-1 0,-1 1 0,0-1 0,0 1 0,1-1 0,-1 1 0,0 0 0,0-1 0,0 1 0,0 0 0,0 0 0,0 0 0,1-1 0,-1 1 0,-2 1 0,-29-4 0,28 3 0,-1 0 0,0 1 0,0 0 0,0 0 0,0 0 0,0 1 0,0-1 0,1 1 0,-1 0 0,1 0 0,-1 1 0,1-1 0,0 1 0,0 0 0,0 0 0,0 1 0,0-1 0,1 1 0,-1 0 0,1 0 0,0 0 0,1 0 0,-5 8 0,-2 5 0,1 0 0,0 0 0,1 1 0,-8 32 0,11-25 0,2-1 0,0 1 0,1 0 0,6 49 0,-3-68 0,0 0 0,1 0 0,-1 0 0,1 0 0,0-1 0,1 1 0,0-1 0,-1 0 0,9 8 0,5 9 0,-2-2 0,1-1 0,36 33 0,-23-25 0,-15-16 0,0 0 0,1-2 0,0 0 0,0 0 0,1-2 0,21 8 0,-10-3 0,-21-10 0,-1 0 0,1 0 0,0 0 0,0-1 0,0 1 0,0-2 0,0 1 0,0-1 0,0 1 0,0-2 0,0 1 0,0-1 0,-1 0 0,1 0 0,0 0 0,0-1 0,0 0 0,-1 0 0,10-5 0,18-8-117,-22 12-1131,1-2-5578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28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376 109 24575,'0'-2'0,"0"-1"0,0 1 0,-1-1 0,1 1 0,0-1 0,-1 1 0,0 0 0,0-1 0,0 1 0,0 0 0,0-1 0,0 1 0,0 0 0,-1 0 0,1 0 0,-1 0 0,-3-3 0,1 2 0,1 0 0,-1 0 0,0 1 0,0 0 0,-1 0 0,1 0 0,0 0 0,-1 1 0,-4-2 0,-10 0 0,1 0 0,-1 2 0,-32 0 0,44 1 0,-2 1 0,1 0 0,-1 1 0,0 0 0,1 0 0,0 1 0,-1 0 0,1 0 0,0 1 0,0 0 0,1 1 0,-1-1 0,1 1 0,0 1 0,0-1 0,1 1 0,0 1 0,0-1 0,0 1 0,1 0 0,0 0 0,0 1 0,1-1 0,-6 14 0,1 31 0,4-15 0,2-22 0,0 1 0,1-1 0,1 1 0,1 0 0,0-1 0,1 1 0,0 0 0,2-1 0,5 24 0,-5-33 0,-1 0 0,1 0 0,1 1 0,-1-2 0,1 1 0,0 0 0,0-1 0,1 0 0,-1 0 0,1 0 0,1 0 0,-1-1 0,0 0 0,1 0 0,0-1 0,0 1 0,0-1 0,7 2 0,2 0 0,0-1 0,1-1 0,-1 0 0,1-1 0,0-1 0,26 0 0,-30-1 0,1-1 0,-1 0 0,25-6 0,-32 6 0,0-1 0,0 0 0,0 0 0,0 0 0,0-1 0,-1 0 0,1 0 0,-1 0 0,0 0 0,0-1 0,0 1 0,4-6 0,6-6 0,-11 12 0,-1 0 0,1 0 0,0 0 0,-1 0 0,0 0 0,0-1 0,0 1 0,0-1 0,0 1 0,2-7 0,0-7 0,3-3 0,-2-1 0,0 0 0,-1 0 0,1-41 0,-5 49 0,0 0 0,-1 0 0,-1 0 0,-5-20 0,5 28 0,0-1 0,0 0 0,-1 1 0,1 0 0,-2-1 0,1 1 0,0 1 0,-1-1 0,0 0 0,0 1 0,0-1 0,-6-3 0,-62-63 0,59 60 0,8 6 0,0 0 0,-1 1 0,1 0 0,-1 0 0,0 0 0,-13-5 0,18 9 0,0-1 0,-1 1 0,1 0 0,0 0 0,0 0 0,0 0 0,-1 0 0,1 0 0,0 0 0,0 0 0,-1 0 0,1 0 0,0 1 0,0-1 0,0 1 0,0-1 0,0 1 0,-2 0 0,1 1 0,0-1 0,0 1 0,1 0 0,-1 0 0,1 0 0,-1 0 0,1 0 0,0 0 0,0 0 0,0 0 0,0 0 0,-1 5 0,-2 6-341,0 0 0,1 0-1,-2 22 1,4-22-6485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3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24575,'1'0'0,"0"1"0,0 0 0,1-1 0,-1 1 0,0 0 0,0 0 0,0 0 0,0 0 0,0 0 0,0 0 0,-1 0 0,1 0 0,0 0 0,0 0 0,-1 1 0,1-1 0,-1 0 0,1 0 0,-1 1 0,1-1 0,-1 2 0,9 30 0,18 104 0,-17-82 0,6 24 0,-8-46 0,-1 1 0,3 61 0,5 19 0,-22-174 0,3 36 0,-1-36 0,5 29 0,-1 5 0,2 0 0,5-36 0,-5 53 0,2 0 0,-1 0 0,1 0 0,0 1 0,1-1 0,0 1 0,0 0 0,1 0 0,0 0 0,9-9 0,-6 7 0,0 0 0,1 1 0,0 1 0,1 0 0,0 0 0,13-8 0,-19 14 0,1 0 0,-1 0 0,0 0 0,1 0 0,-1 1 0,1 0 0,-1 0 0,1 0 0,-1 1 0,1-1 0,0 1 0,-1 0 0,1 0 0,-1 1 0,1-1 0,0 1 0,-1 0 0,1 1 0,-1-1 0,6 3 0,-1 1 0,-1 0 0,0 0 0,-1 1 0,0 0 0,1 0 0,-2 1 0,1 0 0,9 13 0,15 16 0,-8-11 0,-1 1 0,26 44 0,12 12 0,-60-82 0,0 1 0,0-1 0,0 0 0,0 0 0,0 0 0,0 1 0,1-1 0,-1 0 0,0 0 0,0 0 0,0 1 0,0-1 0,1 0 0,-1 0 0,0 0 0,0 0 0,0 0 0,1 1 0,-1-1 0,0 0 0,0 0 0,1 0 0,-1 0 0,0 0 0,0 0 0,1 0 0,-1 0 0,0 0 0,0 0 0,1 0 0,-1 0 0,0 0 0,0 0 0,0 0 0,1 0 0,-1 0 0,0 0 0,0 0 0,1 0 0,-1-1 0,0 1 0,5-12 0,-3-19 0,-2 31 0,-2-87 0,3-69 0,1 148 0,-1-1 0,1 0 0,1 1 0,-1-1 0,2 1 0,-1 0 0,1 0 0,0 0 0,1 1 0,0-1 0,0 1 0,0 0 0,1 0 0,0 1 0,0 0 0,14-11 0,-15 14 0,-1 0 0,1 1 0,0-1 0,0 1 0,0 0 0,0 0 0,0 0 0,1 1 0,-1 0 0,0 0 0,1 0 0,5 1 0,-8 0 0,1 0 0,-1 0 0,0 1 0,0-1 0,0 1 0,0 0 0,0 0 0,0 0 0,0 0 0,0 0 0,0 1 0,-1-1 0,1 1 0,-1 0 0,1 0 0,-1 0 0,1 0 0,-1 0 0,0 0 0,0 1 0,0-1 0,2 4 0,36 52 0,-30-44 0,0 0 0,0 0 0,-1 1 0,-1 0 0,11 29 0,-13-28 0,2 0 0,0 0 0,1 0 0,13 17 0,2 5 0,44 56 0,-38-59 0,-4-7 0,-24-26-62,0 1 0,0 0 0,0-1 0,1 1 0,-1-1 0,1 0 0,-1 1 0,1-1 0,0-1 0,0 1 0,0 0 0,0-1-1,0 1 1,0-1 0,0 0 0,1 0 0,-1 0 0,0-1 0,1 1 0,-1-1 0,5 1 0,5-1-6764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3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284 242 24575,'1'-3'0,"0"0"0,0 0 0,0 1 0,1-1 0,0 0 0,-1 1 0,1-1 0,0 1 0,0-1 0,0 1 0,4-3 0,8-11 0,-9 7 0,-2 1 0,1-2 0,-1 1 0,0 0 0,-1 0 0,0-1 0,-1 1 0,0-1 0,0 0 0,-1 1 0,0-1 0,-1 0 0,-1-11 0,1 18 0,0 1 0,1 0 0,-1-1 0,0 1 0,0 0 0,0-1 0,0 1 0,-1 0 0,1 0 0,-1 0 0,1 0 0,-1 0 0,0 1 0,1-1 0,-1 0 0,0 1 0,0-1 0,0 1 0,0 0 0,-1-1 0,1 1 0,0 0 0,-1 1 0,1-1 0,0 0 0,-1 1 0,1-1 0,-1 1 0,1-1 0,-4 1 0,-10-1 0,1 1 0,-1 0 0,-23 3 0,34-2 0,0 0 0,0 0 0,0 1 0,0-1 0,0 1 0,0 0 0,1 1 0,-1-1 0,1 1 0,-1 0 0,-5 5 0,-37 37 0,39-35 0,-1 0 0,2 1 0,0 0 0,0 0 0,1 0 0,0 1 0,1 0 0,0 0 0,1 0 0,1 1 0,-3 13 0,2-6 0,0-6 0,2 0 0,-1 0 0,1 27 0,2-38 0,0 1 0,0-1 0,1 1 0,-1 0 0,1-1 0,0 1 0,0-1 0,1 0 0,-1 1 0,1-1 0,-1 0 0,1 0 0,0 0 0,0 0 0,0 0 0,1 0 0,-1-1 0,1 1 0,0-1 0,3 4 0,58 49 0,-35-33 0,1-3 0,1 0 0,0-2 0,2-1 0,0-2 0,53 16 0,-63-26 0,0-1 0,0-2 0,0 0 0,1-1 0,23-4 0,-41 3 8,-1 1 0,1-1 0,-1 0 0,1-1 0,-1 1 0,0-1 0,0 0 0,0-1 0,0 1 0,0-1 0,0 0 0,-1 0 0,1-1 0,7-7 0,-3 0-303,0-1 0,0 0 0,-1 0 0,7-17 1,-15 29 283,6-10-6815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3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24575,'2'24'0,"1"0"0,1 1 0,0-1 0,2-1 0,16 41 0,-4-18 0,22 67 0,-30-58-1365,-7-45-5461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3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24575,'0'37'0,"2"1"0,8 40 0,-6-57 27,2-1-1,11 29 1,-1-3-1472,-13-36-5381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34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24575,'4'0'0,"0"1"0,0 0 0,0 0 0,-1 0 0,1 0 0,0 1 0,-1 0 0,1-1 0,-1 1 0,1 1 0,2 1 0,38 33 0,-34-29 0,139 116 0,-132-107 0,0 2 0,-1-1 0,-1 2 0,-1 0 0,18 34 0,17 48 0,-41-89 0,-2-1 0,1-1 0,1 1 0,0-1 0,0-1 0,1 1 0,0-1 0,19 15 0,-17-22-1365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07:4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24575,'2'4'0,"0"1"0,0-1 0,0 0 0,1 0 0,0 0 0,-1 0 0,1 0 0,0-1 0,1 0 0,4 5 0,-2-2 0,16 16 0,17 20 0,-21-19 0,2-1 0,0-1 0,29 22 0,11 13 0,-9-12 0,-35-31 0,28 27 0,-17-9 0,1-1 0,-1 0 0,-1 3 0,-2 0 0,32 58 0,-49-80 0,0 0 0,0 0 0,2-1 0,13 14 0,2 4 0,-33-35 0,0 0 0,0 0 0,-1 1 0,0 0 0,-15-5 0,-14-9 0,15 7 0,-1 2 0,-35-11 0,-2-1 0,36 14 0,-47-10 0,54 14 0,-10 2 0,25 3 0,-1 0 0,1 0 0,0 0 0,0-1 0,0 1 0,-1-1 0,1 0 0,0-1 0,0 1 0,0-1 0,1 1 0,-6-4 0,9 5 0,0-1 0,0 1 0,0 0 0,-1 0 0,1-1 0,0 1 0,0 0 0,0 0 0,0-1 0,0 1 0,0 0 0,0 0 0,0 0 0,0-1 0,0 1 0,0 0 0,0 0 0,1-1 0,-1 1 0,0 0 0,0 0 0,0 0 0,0-1 0,0 1 0,0 0 0,0 0 0,1 0 0,-1-1 0,0 1 0,0 0 0,0 0 0,0 0 0,1 0 0,-1 0 0,0-1 0,0 1 0,0 0 0,1 0 0,-1 0 0,0 0 0,0 0 0,1 0 0,-1 0 0,0 0 0,0 0 0,0 0 0,1 0 0,-1 0 0,0 0 0,0 0 0,1 0 0,-1 0 0,0 0 0,0 0 0,1 0 0,-1 0 0,0 0 0,0 1 0,18-1 0,22 6 0,0 3 0,70 23 0,-68-19 0,-31-10 0,0 0 0,0 0 0,0 1 0,-1 1 0,1 0 0,-1 0 0,12 9 0,-14-9 0,-1 0 0,1 0 0,0-1 0,17 6 0,-15-7 0,-1 1 0,0 0 0,15 10 0,-11-6 0,1 0 0,25 9 0,-14-6 0,-24-10 0,-1-1 0,1 0 0,0 0 0,-1 1 0,1-1 0,-1 0 0,1 0 0,0 0 0,-1 0 0,1 1 0,-1-1 0,1 0 0,0 0 0,-1 0 0,1 0 0,0-1 0,-1 1 0,1 0 0,-1 0 0,1 0 0,0 0 0,-1-1 0,1 1 0,-1 0 0,1-1 0,-1 1 0,1 0 0,0-1 0,7-20 0,-8-34 0,0 44 0,-3-382-1365,3 373-5461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3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24575,'0'7'0,"-1"0"0,0-1 0,-1 1 0,1 0 0,-1 0 0,-1-1 0,1 0 0,-1 1 0,-5 6 0,-37 56 0,33-53 0,-13 21 0,-31 39 0,35-51 0,1 1 0,-19 32 0,-25 46 0,52-79 0,1 0 0,0 1 0,2 1 0,2-1 0,-10 53 0,17-75-1365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3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24575,'0'0'0,"1"1"0,-1 0 0,0 0 0,1 0 0,-1-1 0,1 1 0,0 0 0,-1-1 0,1 1 0,0 0 0,-1-1 0,1 1 0,0-1 0,0 1 0,-1-1 0,1 1 0,0-1 0,0 0 0,0 1 0,0-1 0,-1 0 0,1 0 0,0 0 0,0 0 0,0 1 0,0-1 0,1-1 0,30 4 0,-28-3 0,34 1 0,180-3 0,-144-12-1365,-62 13-5461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3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24575,'147'-9'0,"-86"3"0,-12-1 0,21-1 0,64 9-1365,-122-1-5461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3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1 24575,'-55'8'0,"24"-1"0,-6-1 0,17-3 0,0 0 0,-25 0 0,-104 12 0,67-17 0,-88 4 0,167-2 0,-1 0 0,1 0 0,0 1 0,0-1 0,-1 1 0,1 0 0,0 0 0,0 0 0,0 0 0,0 1 0,0-1 0,1 1 0,-1 0 0,0 0 0,1 0 0,-1 0 0,1 0 0,0 0 0,-1 1 0,-2 3 0,3-1 0,0 1 0,0-1 0,0 0 0,1 1 0,0 0 0,0-1 0,0 1 0,0 0 0,1-1 0,1 11 0,0 4 0,0 1 0,2-1 0,1 0 0,0 0 0,8 20 0,-1 7 0,3 12 0,-10-48 0,-1 0 0,-1 0 0,0 0 0,1 21 0,-3-20 0,1 1 0,1 0 0,6 19 0,26 97 0,4 48 0,-27-130 0,-3 1 0,-1-1 0,0 64 0,-6-79 0,2 0 0,1 1 0,9 33 0,-10-52 0,-2-2 0,0-1 0,0 1 0,-2 12 0,1-15 0,-1-1 0,1 1 0,1 0 0,0-1 0,0 1 0,3 12 0,-3-20 0,0 1 0,0-1 0,1 1 0,-1-1 0,0 1 0,0-1 0,1 0 0,-1 0 0,1 0 0,-1 0 0,1 0 0,-1 0 0,1 0 0,0 0 0,-1-1 0,1 1 0,0 0 0,0-1 0,-1 0 0,1 1 0,0-1 0,0 0 0,3 0 0,51-2 0,-36 1 0,78 1 0,42-2 0,-51-13 0,-75 13-1365,-1-2-5461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4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24575,'-3'1'0,"1"0"0,0 0 0,-1 1 0,1-1 0,0 0 0,0 1 0,0 0 0,0-1 0,0 1 0,1 0 0,-1 0 0,0 0 0,1 0 0,-1 0 0,1 1 0,-1 2 0,-16 16 0,15-17 0,-1-1 0,1 1 0,-1 0 0,1 0 0,0 0 0,1 0 0,-1 0 0,1 1 0,-1-1 0,2 1 0,-1 0 0,0-1 0,1 1 0,0 0 0,-1 10 0,0 1 0,1 0 0,1 1 0,4 25 0,-4-39 0,1-1 0,-1 1 0,1-1 0,0 0 0,0 0 0,0 1 0,0-1 0,0 0 0,1 0 0,-1 0 0,1 0 0,-1 0 0,1 0 0,0-1 0,0 1 0,0 0 0,-1-1 0,2 0 0,-1 1 0,0-1 0,0 0 0,0 0 0,0 0 0,1 0 0,-1-1 0,1 1 0,-1 0 0,0-1 0,6 0 0,-5 1 0,0-1 0,0 0 0,0 0 0,0 0 0,-1 0 0,1 0 0,0-1 0,0 1 0,0-1 0,0 0 0,0 0 0,0 0 0,-1 0 0,1-1 0,0 1 0,-1-1 0,1 1 0,-1-1 0,0 0 0,1 0 0,-1 0 0,0 0 0,0-1 0,2-2 0,2-7 0,0-1 0,-1 0 0,0 0 0,0-1 0,-2 1 0,0-1 0,0 0 0,-1 0 0,0-18 0,-3 30 4,1 1 0,0-1 0,0 1 0,-1-1 0,1 1 0,-1 0 0,0-1 0,1 1 0,-1-1 0,0 1 0,0 0 0,0 0 0,0-1 0,0 1 0,0 0 0,0 0 0,0 0 0,0 0 0,-1 0 0,1 1 0,0-1 0,0 0 0,-1 0 0,1 1 0,-1-1 0,1 1 0,-1-1 0,1 1 0,-3 0 0,2-1-87,-1 1 1,0-1-1,1 1 1,-1 0-1,1 0 1,-1 0-1,1 0 1,-1 1-1,1-1 1,-1 1-1,1-1 1,-1 1-1,1 0 1,-1 0-1,1 0 1,0 0-1,-3 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4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94 24575,'-2'-6'0,"0"1"0,0 0 0,0-1 0,0 1 0,-1 0 0,0 0 0,-3-5 0,-2-2 0,7 10 0,0 0 0,-1-1 0,1 1 0,-1 0 0,0 0 0,1 0 0,-1 0 0,0 0 0,-1 0 0,1 0 0,0 1 0,0-1 0,-1 1 0,1 0 0,-1 0 0,1 0 0,-1 0 0,1 0 0,-1 0 0,0 0 0,1 1 0,-1 0 0,0-1 0,1 1 0,-1 0 0,0 0 0,0 1 0,1-1 0,-1 0 0,0 1 0,1 0 0,-1 0 0,0-1 0,-2 3 0,1-1 0,0 0 0,0 0 0,0 0 0,0 1 0,0-1 0,1 1 0,-1 0 0,1 0 0,0 1 0,0-1 0,0 1 0,0-1 0,1 1 0,-1 0 0,1 0 0,0 0 0,0 0 0,1 0 0,-1 1 0,0 5 0,0-3 0,1 0 0,0 0 0,1 0 0,0 1 0,0-1 0,0 0 0,1 0 0,0 0 0,0 0 0,1 0 0,0 0 0,0 0 0,1 0 0,4 8 0,3 1 0,0 0 0,1-1 0,18 20 0,-25-30 0,0-2 0,1 1 0,-1 0 0,1-1 0,-1 0 0,1 0 0,0 0 0,0 0 0,1-1 0,8 3 0,-13-5 0,1 1 0,-1-1 0,1 0 0,-1 0 0,0 0 0,1 0 0,-1 0 0,1 0 0,-1 0 0,0 0 0,1-1 0,-1 1 0,0-1 0,1 1 0,-1-1 0,0 1 0,0-1 0,1 0 0,0 0 0,-1-1 0,1 1 0,-1-1 0,0 0 0,1 0 0,-1 0 0,0 0 0,0 1 0,-1-1 0,1 0 0,0-1 0,-1 1 0,1 0 0,-1 0 0,1 0 0,-1 0 0,0-3 0,2-44 0,-7-69 0,5 113-114,-1 0 1,1 0-1,-1 0 0,-1-1 0,1 1 1,-1 0-1,1 1 0,-1-1 0,-1 0 1,1 0-1,-5-6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4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24575,'77'2'0,"84"-4"0,-112-7 0,-40 7 0,-1 0 0,1 0 0,0 0 0,-1 1 0,1 1 0,0 0 0,0 0 0,0 0 0,-1 1 0,17 4 0,-24-4 0,1-1 0,-1 1 0,1 0 0,-1 0 0,0 0 0,0 0 0,1 0 0,-1 0 0,0 0 0,0 1 0,0-1 0,0 0 0,0 0 0,-1 1 0,1-1 0,0 1 0,-1-1 0,1 1 0,0-1 0,-1 1 0,0-1 0,1 1 0,-1-1 0,0 1 0,0 0 0,0-1 0,0 1 0,0-1 0,0 1 0,-1 0 0,1-1 0,0 1 0,-1-1 0,0 3 0,-3 7 0,0 0 0,0-1 0,-10 17 0,9-18 0,-40 95 0,34-75 0,-1 0 0,-2-1 0,-20 33 0,-23 35 0,57-95 0,0-1 0,0 0 0,-1 0 0,1 0 0,0 1 0,0-1 0,0 0 0,0 0 0,0 1 0,0-1 0,0 0 0,0 0 0,0 1 0,-1-1 0,1 0 0,0 0 0,0 1 0,0-1 0,0 0 0,1 1 0,-1-1 0,0 0 0,0 0 0,0 1 0,0-1 0,0 0 0,0 0 0,0 1 0,0-1 0,0 0 0,1 0 0,-1 0 0,0 1 0,0-1 0,0 0 0,1 0 0,-1 0 0,0 1 0,0-1 0,0 0 0,1 0 0,-1 0 0,0 0 0,0 0 0,1 0 0,-1 1 0,0-1 0,21 0 0,25-10 0,-43 9 0,23-6 0,1 1 0,0 2 0,54-3 0,-72 7 0,0 0 0,0 0 0,-1 1 0,1 1 0,0-1 0,-1 1 0,1 1 0,-1-1 0,0 2 0,1-1 0,-1 1 0,-1 0 0,1 1 0,-1-1 0,0 2 0,9 6 0,7 12 0,-8-10 0,-1 0 0,0 1 0,-1 1 0,-1 0 0,15 26 0,-5-6 0,-16-28 0,-1 0 0,0 0 0,8 17 0,-9-13 0,0 1 0,0-1 0,-1 1 0,0-1 0,-2 1 0,2 25 0,-3-31 0,-1-1 0,0 1 0,0-1 0,0 1 0,-1-1 0,0 1 0,0-1 0,-1 0 0,0 0 0,0 0 0,0 0 0,-1-1 0,0 1 0,0-1 0,-5 5 0,-6 5 0,-1-1 0,-1 0 0,0-1 0,0-1 0,-25 12 0,23-16 0,-1 0 0,-1-1 0,0-1 0,1-2 0,-2 0 0,1 0 0,0-2 0,-1-1 0,1-1 0,-35-4 0,49 3 0,0 0 0,0-1 0,0 1 0,1-2 0,-1 1 0,1-1 0,0 0 0,-1 0 0,1-1 0,1 0 0,-1 0 0,1 0 0,-1-1 0,-4-5 0,-21-16 0,22 19 0,0 0 0,1 0 0,0-1 0,0 0 0,1 0 0,0-1 0,-6-11 0,11 19 0,1-1 0,0 0 0,0 0 0,0 0 0,0 0 0,1 0 0,-1-1 0,0 1 0,1 0 0,0 0 0,-1 0 0,1-1 0,0 1 0,0 0 0,0 0 0,0 0 0,1-1 0,-1 1 0,1 0 0,-1 0 0,1 0 0,0 0 0,0 0 0,0 0 0,0 0 0,0 0 0,0 0 0,0 0 0,1 0 0,-1 1 0,1-1 0,-1 1 0,1-1 0,0 1 0,-1-1 0,1 1 0,0 0 0,0 0 0,0 0 0,0 0 0,0 0 0,3-1 0,33-8 98,-32 9-342,0 0 0,-1 0 1,1-1-1,0 0 0,9-4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44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24575,'0'-1'0,"1"1"0,-1-1 0,0 0 0,1 1 0,-1-1 0,0 0 0,1 1 0,-1-1 0,1 1 0,-1-1 0,1 0 0,0 1 0,-1-1 0,1 1 0,-1 0 0,1-1 0,0 1 0,-1 0 0,1-1 0,0 1 0,0 0 0,-1 0 0,1-1 0,0 1 0,0 0 0,-1 0 0,3 0 0,24-2 0,-23 2 0,184-2 0,-97 3 0,-89-1 0,0 0 0,1 0 0,-1 0 0,0 0 0,1 0 0,-1 0 0,0 1 0,0-1 0,0 1 0,1 0 0,-1-1 0,0 1 0,0 0 0,0 0 0,0 0 0,0 1 0,0-1 0,0 0 0,-1 1 0,1-1 0,0 1 0,-1 0 0,1-1 0,-1 1 0,2 3 0,-1 0 0,-1 1 0,1-1 0,-1 1 0,0 0 0,0 0 0,-1 0 0,0 0 0,0 10 0,0 12 0,2-1 0,9 48 0,-5-46 0,-2 0 0,1 37 0,-4-47 0,6 39 0,0-16 0,23 151 0,-15-116 0,0-5 0,0 2 0,-1-14 0,-8-24 0,-2 1 0,0 38 0,-6-26 0,0-30 0,1 0 0,1 0 0,1 0 0,5 32 0,7-20 0,-10-26 0,-1-1 0,0 1 0,0 0 0,-1-1 0,1 1 0,-1 0 0,1 7 0,0 8 0,1 0 0,0-1 0,1 0 0,2 1 0,10 26 0,-16-46 0,0 1 0,0-1 0,0 0 0,1 1 0,-1-1 0,0 1 0,0-1 0,0 1 0,0-1 0,0 1 0,0-1 0,0 0 0,0 1 0,0-1 0,0 1 0,-1-1 0,1 1 0,0-1 0,0 0 0,0 1 0,0-1 0,-1 1 0,1-1 0,0 0 0,-1 1 0,1-1 0,0 0 0,0 1 0,-1-1 0,1 0 0,0 0 0,-1 1 0,1-1 0,-1 0 0,1 0 0,0 1 0,-1-1 0,1 0 0,-1 0 0,1 0 0,-1 0 0,1 0 0,0 0 0,-1 0 0,1 0 0,-1 0 0,1 0 0,-1 0 0,1 0 0,-1 0 0,1 0 0,0 0 0,-1-1 0,-35-4 0,22 3 0,-153-1 0,95 4 0,60 1 0,0-1 0,1 2 0,-1-1 0,1 2 0,0-1 0,0 2 0,-14 7 0,6-4 0,18-8-44,1 1 0,-1-1 0,0 0 0,1 0 0,-1 0 0,1 1 0,-1-1 0,0 0 0,1 0 0,-1 1 0,1-1 0,-1 1 0,1-1 0,-1 0 0,1 1 0,-1-1 0,1 1 0,0-1-1,-1 1 1,1 0 0,0-1 0,-1 1 0,1-1 0,0 1 0,-1-1 0,1 1 0,0 0 0,0-1 0,0 1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00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2 121 24575,'-1'67'0,"2"74"0,0-134 0,-1-1 0,1 1 0,0-1 0,1 1 0,-1-1 0,1 0 0,1 0 0,3 8 0,-5-12 0,1 0 0,0 0 0,-1 0 0,1 0 0,0 0 0,0 0 0,0-1 0,0 1 0,0-1 0,1 0 0,-1 1 0,0-1 0,1 0 0,-1 0 0,1-1 0,-1 1 0,1 0 0,-1-1 0,1 0 0,-1 1 0,1-1 0,4-1 0,486-1 0,-345-13 0,-112 15 0,-14 1 0,1-1 0,0-1 0,43-8 0,-46 6 0,0 0 0,1 1 0,30 2 0,-29 0 0,1 0 0,37-7 0,-21 2 0,1 1 0,0 2 0,53 5 0,-8-1 0,6 0 0,99-4 0,-142-5 0,-31 4 0,0 0 0,20 1 0,6 2 0,-9 1 0,1-1 0,62-10 0,-21 2 0,-56 6 0,-1 0 0,1 0 0,31-10 0,-20 4 0,0 2 0,-1 1 0,2 2 0,-1 0 0,0 3 0,37 3 0,85-5 0,-108-5 0,14-2 0,90-5 0,-147 14 0,0 0 0,0 0 0,0 0 0,0-1 0,0 1 0,-1 0 0,1-1 0,0 1 0,0-1 0,0 0 0,-1 0 0,1 1 0,0-1 0,-1 0 0,1 0 0,-1-1 0,1 1 0,-1 0 0,1 0 0,-1-1 0,0 1 0,0-1 0,1 1 0,-1-1 0,0 1 0,-1-1 0,1 0 0,0 0 0,0 1 0,-1-1 0,1 0 0,-1 0 0,1-2 0,0-8 0,0 1 0,-1-1 0,0 1 0,-2-20 0,-1-2 0,3-86 0,0 130-1365,0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01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24575,'1'81'0,"-3"91"0,2-171-57,0 1 0,0-1 1,0 0-1,-1 1 0,1-1 0,0 0 0,-1 1 0,1-1 0,-1 0 0,1 0 1,-1 0-1,0 1 0,1-1 0,-1 0 0,0 0 0,0 0 0,0 0 0,0 0 0,0-1 1,0 1-1,0 0 0,0 0 0,-2 0 0,-6 3-6769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07:4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24575,'1'26'0,"10"51"0,-6-50 0,2 49 0,-7-37 0,-2 0 0,-11 67 0,9-77 0,0-1 0,2 43 0,0-69 0,-3-10 0,-7-14 0,10 19 0,-18-44 0,17 37 0,0 1 0,-1 0 0,0-1 0,-1 2 0,0-1 0,-1 1 0,-8-11 0,0 0 0,12 15 0,-1 1 0,1 0 0,-1 0 0,1-1 0,-1 2 0,-4-5 0,33 47 0,10 13 0,-15-22 0,25 30 0,-45-60 0,0 1 0,1-1 0,-1 0 0,0 0 0,1 1 0,-1-1 0,1 0 0,0-1 0,-1 1 0,1 0 0,0 0 0,-1-1 0,1 1 0,0-1 0,0 1 0,0-1 0,0 0 0,3 0 0,-1 0 0,0 0 0,-1-1 0,1 0 0,0 0 0,-1 0 0,1 0 0,-1-1 0,7-3 0,5-4 0,-1-2 0,0 1 0,16-17 0,-17 15 0,80-73 0,-91 83 4,-1 1-1,0 0 0,1 0 1,-1 0-1,1 0 0,-1 0 1,1 0-1,-1 1 1,1-1-1,-1 0 0,1 1 1,0-1-1,0 1 0,-1 0 1,1-1-1,0 1 1,-1 0-1,1 0 0,0 0 1,0 0-1,-1 1 0,1-1 1,0 0-1,0 1 1,-1-1-1,1 1 0,-1-1 1,1 1-1,0 0 0,-1 0 1,1 0-1,-1 0 1,0 0-1,2 1 0,5 5-287,-1 0-1,0 0 0,0 1 1,9 12-1,-15-19 225,10 14-6766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02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24575,'9'1'0,"1"1"0,-1 0 0,-1 1 0,1 0 0,0 0 0,-1 1 0,1 0 0,-1 0 0,0 1 0,0 0 0,11 11 0,-7-7 0,0-1 0,1 0 0,24 10 0,-5-2 0,-30-14 0,1 0 0,-1-1 0,1 1 0,0-1 0,-1 1 0,1-1 0,0 0 0,0 0 0,-1 0 0,1-1 0,0 1 0,0-1 0,0 1 0,0-1 0,0 0 0,0 0 0,0 0 0,0-1 0,0 1 0,0-1 0,0 1 0,0-1 0,0 0 0,-1 0 0,1-1 0,4-1 0,134-76 0,-109 52-1365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06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24575,'7'1'0,"-1"0"0,0 1 0,1-1 0,-1 1 0,0 0 0,0 1 0,0 0 0,0 0 0,-1 0 0,9 6 0,25 13 0,55 22 0,72 35 0,-121-56 0,-24-14 0,-1 2 0,-1 0 0,0 1 0,18 15 0,-30-19-1365,-2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0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0 24575,'-5'1'0,"0"-1"0,-1 1 0,1 0 0,0 0 0,0 1 0,0 0 0,0-1 0,0 2 0,0-1 0,-7 5 0,-47 38 0,23-15 0,-105 82 0,45-33 0,69-60 0,-58 31 0,19-13 0,-14 16 0,74-49-1365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0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24575,'224'-13'0,"-150"11"-1365,-61 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0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24575,'15'-1'0,"-1"0"0,1-2 0,0 0 0,17-5 0,26-6 0,3 0 0,-44 10 0,1 0 0,0 1 0,31-2 0,41-9-1365,-78 13-5461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1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1 24575,'-33'0'0,"1"2"0,-42 8 0,45-7 0,0 0 0,-49-3 0,49-2 0,0 2 0,-55 8 0,-39 10 0,120-18 0,-1 0 0,1 1 0,-1 0 0,1 0 0,-1 0 0,1 0 0,0 0 0,0 1 0,-1-1 0,1 1 0,0 0 0,-4 4 0,5-4 0,1-1 0,0 1 0,0 0 0,0 0 0,0 0 0,1 0 0,-1 0 0,1 1 0,-1-1 0,1 0 0,0 0 0,-1 0 0,1 0 0,0 1 0,1-1 0,-1 0 0,0 0 0,1 0 0,-1 0 0,1 0 0,-1 0 0,3 4 0,17 54 0,-11-35 0,0 1 0,-2 0 0,5 37 0,2 5 0,-10-51 0,0 0 0,2 30 0,2 24 0,-4-42 0,0 35 0,-6 2 0,3 91 0,15-39 0,-10-71 0,-2-23 0,0 39 0,-4 516 0,-1-576 0,1-1 0,0 0 0,0 1 0,0-1 0,0 0 0,1 0 0,-1 1 0,0-1 0,1 0 0,0 0 0,0 0 0,-1 0 0,1 0 0,0 0 0,1 0 0,-1 0 0,0 0 0,1 0 0,-1 0 0,1-1 0,-1 1 0,1-1 0,0 1 0,-1-1 0,4 2 0,1-1 0,0 0 0,-1-1 0,1 1 0,0-1 0,0-1 0,0 1 0,0-1 0,10-1 0,301-1 0,-201 2 0,-90-3-1365,-16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2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73 24575,'-9'-1'0,"0"1"0,0 0 0,0 1 0,0 0 0,0 1 0,0-1 0,1 2 0,-1-1 0,1 1 0,-16 7 0,15-4 0,-1-1 0,1 1 0,0 0 0,1 1 0,0 0 0,0 1 0,0-1 0,1 1 0,-11 17 0,7-9 0,0 0 0,1 1 0,1 1 0,-10 28 0,-19 77 0,35-109 0,-5 14 0,2 0 0,-4 41 0,9-60 0,1-1 0,-1 1 0,2-1 0,-1 1 0,1-1 0,0 1 0,1-1 0,0 1 0,1-1 0,-1 0 0,1 0 0,8 14 0,-4-13 0,0 0 0,0 0 0,1-1 0,0 0 0,0 0 0,1-1 0,0 0 0,0-1 0,1 1 0,0-2 0,20 9 0,-13-8 0,-1-1 0,2 0 0,-1-2 0,0 0 0,1-1 0,-1 0 0,19-2 0,-5 1 0,-22-1 0,0 1 0,0-1 0,0 0 0,1-1 0,-1 0 0,-1 0 0,1-1 0,0 0 0,0-1 0,-1 0 0,9-4 0,24-11 0,-36 17 0,-1 0 0,0-1 0,0 1 0,0-1 0,0 0 0,0 0 0,0 0 0,0-1 0,-1 1 0,1-1 0,-1 0 0,0 0 0,0 0 0,0-1 0,0 1 0,-1-1 0,5-7 0,10-17 0,-13 22 0,0 0 0,-1 0 0,0 0 0,0 0 0,0 0 0,1-7 0,-2 6 0,6-23 0,-1 0 0,-2 0 0,0 0 0,-1-35 0,-4 27 0,1 15 0,-1 1 0,-2 0 0,-7-43 0,7 56 0,-1 1 0,1-1 0,-2 1 0,1 0 0,-1 0 0,0 1 0,-1-1 0,-6-8 0,-9-16 0,15 23 0,0 0 0,-1 1 0,-11-13 0,-12-18 0,-7-8 0,33 44 0,1 0 0,-1 1 0,0 0 0,1-1 0,-1 1 0,0 0 0,0 0 0,-1 1 0,1-1 0,0 1 0,0-1 0,-7 0 0,9 1-72,0 1 1,0 0-1,0 0 0,0 0 0,0 0 0,0 0 0,0 0 0,0 1 1,0-1-1,0 0 0,0 0 0,0 1 0,0-1 0,1 0 0,-1 1 1,0-1-1,0 1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21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30 24575,'0'0'0,"0"0"0,0-1 0,0 1 0,1 0 0,-1-1 0,0 1 0,0 0 0,0-1 0,0 1 0,0 0 0,-1-1 0,1 1 0,0 0 0,0-1 0,0 1 0,0 0 0,0-1 0,0 1 0,0 0 0,-1 0 0,1-1 0,0 1 0,0 0 0,0 0 0,-1-1 0,1 1 0,0 0 0,0 0 0,-1-1 0,1 1 0,0 0 0,0 0 0,-1 0 0,1 0 0,0 0 0,-1-1 0,1 1 0,0 0 0,-1 0 0,1 0 0,0 0 0,-1 0 0,1 0 0,0 0 0,-1 0 0,1 0 0,0 0 0,-1 0 0,1 0 0,0 0 0,-1 0 0,1 1 0,0-1 0,0 0 0,-1 0 0,1 0 0,0 0 0,-1 1 0,1-1 0,0 0 0,0 0 0,-1 0 0,1 1 0,0-1 0,0 0 0,0 0 0,-1 1 0,-15 17 0,10-8 0,0 1 0,2-1 0,-8 23 0,10-28 0,1 0 0,0-1 0,1 1 0,-1 0 0,1-1 0,0 1 0,0 0 0,0 0 0,1-1 0,0 1 0,0 0 0,2 8 0,-2-12 0,-1 0 0,0 0 0,1 0 0,-1 0 0,1 0 0,-1 0 0,1-1 0,-1 1 0,1 0 0,-1 0 0,1 0 0,0 0 0,0-1 0,-1 1 0,1 0 0,0-1 0,0 1 0,0-1 0,0 1 0,-1-1 0,1 1 0,0-1 0,0 0 0,0 1 0,0-1 0,0 0 0,0 0 0,0 0 0,0 0 0,0 1 0,0-2 0,0 1 0,0 0 0,1 0 0,-1 0 0,1-1 0,0 1 0,-1-1 0,1 0 0,0 0 0,-1 0 0,1 0 0,-1 0 0,1-1 0,-1 1 0,1 0 0,-1-1 0,0 1 0,0-1 0,1 1 0,-1-1 0,0 1 0,0-1 0,1-4 0,2-7 24,0 0 0,0-1 0,-2 0 0,2-21 0,-3 32-77,-1 0 0,0 0 0,1 0 0,-1 0 0,-1 0 0,1 1 0,0-1 0,-1 0 0,0 0 0,1 0 0,-1 0 0,0 0-1,0 1 1,-1-1 0,1 1 0,-1-1 0,1 1 0,-1-1 0,0 1 0,0 0 0,0 0 0,0-1 0,0 1 0,0 1 0,0-1 0,-1 0 0,-4-2 0,-3 1-6773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2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107 142 24575,'0'-10'0,"0"1"0,-1-1 0,-1 1 0,1-1 0,-1 1 0,-1 0 0,0 0 0,0 0 0,-1 0 0,0 0 0,-1 1 0,-6-10 0,10 17 0,1 0 0,-1 0 0,0 0 0,1 0 0,-1 1 0,0-1 0,0 0 0,0 0 0,1 1 0,-1-1 0,0 0 0,0 1 0,0-1 0,0 1 0,-1-1 0,1 1 0,0-1 0,0 1 0,0 0 0,0 0 0,0 0 0,0-1 0,0 1 0,-1 0 0,1 0 0,0 1 0,-2-1 0,1 1 0,1 0 0,-1 0 0,0 1 0,1-1 0,0 0 0,-1 1 0,1-1 0,0 1 0,0-1 0,-1 1 0,1-1 0,0 1 0,1 0 0,-2 3 0,-2 4 0,1 1 0,0 0 0,1 0 0,0 0 0,-1 13 0,3-22 0,0 0 0,-1 0 0,1 0 0,0 0 0,0 0 0,0 0 0,0 0 0,0 0 0,0 1 0,0-1 0,0 0 0,1 0 0,-1 0 0,0 0 0,1 0 0,-1 0 0,1 0 0,-1 0 0,1 0 0,-1 0 0,1 0 0,-1 0 0,1 0 0,0-1 0,0 1 0,0 0 0,-1 0 0,1-1 0,0 1 0,0-1 0,0 1 0,2 0 0,-2-1 0,1 0 0,-1-1 0,0 1 0,0-1 0,1 0 0,-1 1 0,0-1 0,0 0 0,0 0 0,0 0 0,0 0 0,0 0 0,0 0 0,0 0 0,0 0 0,-1 0 0,1 0 0,0 0 0,-1-1 0,1 1 0,-1 0 0,1 0 0,-1-1 0,1 1 0,-1 0 0,0-1 0,0 0 0,1 0-42,-1 0-1,0 1 0,1-1 1,-1 1-1,0-1 0,0 1 1,0-1-1,0 0 0,0 1 1,-1-1-1,1 1 0,-1-1 1,1 1-1,-1-1 0,1 1 1,-1-1-1,0 1 0,1-1 1,-1 1-1,0 0 0,0-1 1,0 1-1,0 0 0,0 0 1,0 0-1,-1 0 0,1 0 1,0 0-1,0 0 0,-1 0 1,-1 0-1,-8-4-6783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2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24575,'0'1'0,"1"0"0,-1-1 0,0 1 0,1 0 0,-1-1 0,1 1 0,-1 0 0,1-1 0,-1 1 0,1-1 0,-1 1 0,1-1 0,-1 1 0,1-1 0,0 1 0,-1-1 0,1 1 0,0-1 0,-1 0 0,1 1 0,0-1 0,0 0 0,-1 0 0,1 0 0,0 1 0,0-1 0,-1 0 0,2 0 0,29 3 0,-23-3 0,26 5 0,0-1 0,50 2 0,-45-7 0,55 2 0,-91-1 0,-1 1 0,0 0 0,0-1 0,0 1 0,0 0 0,0 0 0,0 1 0,0-1 0,0 0 0,0 1 0,0-1 0,-1 1 0,1-1 0,-1 1 0,1 0 0,-1 0 0,0 0 0,1 0 0,-1 0 0,0 0 0,0 0 0,-1 0 0,1 0 0,0 0 0,-1 1 0,1-1 0,-1 0 0,1 3 0,1 11 0,-1-1 0,0 31 0,-1-39 0,0-2 0,0 0 0,0 0 0,-1 0 0,1 0 0,-1-1 0,0 1 0,0 0 0,-1 0 0,0-1 0,0 1 0,0-1 0,0 1 0,0-1 0,-1 0 0,0 0 0,0 0 0,0 0 0,0-1 0,-7 6 0,-7 9 0,1 0 0,-18 29 0,30-41 0,-67 105 0,68-106 0,0 1 0,1-1 0,0 1 0,0 0 0,0-1 0,0 1 0,1 0 0,0 0 0,0 7 0,1-12 0,1-1 0,-1 1 0,1-1 0,-1 1 0,0-1 0,1 0 0,-1 1 0,1-1 0,-1 1 0,1-1 0,-1 0 0,1 0 0,0 1 0,-1-1 0,1 0 0,-1 0 0,1 1 0,0-1 0,-1 0 0,1 0 0,-1 0 0,1 0 0,0 0 0,-1 0 0,1 0 0,0 0 0,-1 0 0,1-1 0,-1 1 0,1 0 0,0 0 0,0-1 0,25-7 0,-22 7 0,19-4 0,-1 0 0,0 2 0,1 1 0,0 1 0,0 0 0,38 6 0,-56-4 0,0 0 0,0 0 0,0 1 0,0 0 0,-1 0 0,1 0 0,-1 0 0,1 1 0,-1 0 0,0-1 0,0 2 0,0-1 0,0 0 0,-1 1 0,1 0 0,5 8 0,5 8 0,-1 1 0,14 29 0,-8-14 0,84 160 0,-97-183 0,-1 0 0,-1 0 0,0 0 0,-1 0 0,0 1 0,1 20 0,-4-30 0,1 0 0,-1 0 0,0 0 0,0-1 0,-1 1 0,1 0 0,-1 0 0,0 0 0,0 0 0,0 0 0,-1-1 0,1 1 0,-1 0 0,0-1 0,0 0 0,0 1 0,0-1 0,-1 0 0,1 0 0,-1 0 0,0 0 0,0-1 0,0 1 0,0-1 0,0 0 0,-6 3 0,-5 1 0,-1 0 0,0-2 0,0 1 0,0-2 0,-28 3 0,-1-1 0,11-1 0,-39 1 0,49-5-120,8 1 184,0-2-1,0 1 0,-21-5 0,33 5-128,0-1 0,0 1 0,0-1 0,0 0 0,1 0 0,-1 0-1,0-1 1,0 1 0,1-1 0,-1 1 0,1-1 0,-1 0-1,1 0 1,0 0 0,0 0 0,0 0 0,0-1 0,0 1 0,0-1-1,0 1 1,1-1 0,-2-4 0,0-3-6761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0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24575,'4'2'0,"0"-1"0,0 1 0,0-1 0,-1 1 0,1 0 0,-1 1 0,1-1 0,-1 1 0,0-1 0,6 7 0,1-1 0,125 83 0,20 17 0,-127-87 0,38 21 0,8 6 0,-59-37-99,-4-2-323,1 0 0,22 11 0,-25-16-6404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2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24575,'101'-8'0,"6"0"0,-77 9 0,-6 0 0,-1-1 0,1-1 0,44-8 0,-66 8 0,0 1 0,0-1 0,0 1 0,0 0 0,0-1 0,0 1 0,0 0 0,0 0 0,0 0 0,0 1 0,0-1 0,0 0 0,0 1 0,0-1 0,0 1 0,0 0 0,0 0 0,-1 0 0,1 0 0,0 0 0,0 0 0,-1 0 0,1 0 0,-1 0 0,3 3 0,-2 0 0,1 0 0,-1 0 0,0-1 0,-1 1 0,1 0 0,-1 1 0,0-1 0,0 0 0,0 0 0,0 0 0,-1 7 0,8 45 0,-5-35 0,1 36 0,-2-33 0,0 1 0,11 42 0,0 10 0,10 41 0,-1 3 0,-8-51 0,-9-55 0,-2 1 0,0 1 0,2 27 0,-4-22 0,1-1 0,2 0 0,11 41 0,-9-41 0,-1 0 0,-1 0 0,3 43 0,-7-23 0,11 67 0,-3-52 0,-1-7 0,1-1 0,21 68 0,-25-101 0,-1 0 0,0 1 0,-1 0 0,-1 0 0,-1-1 0,-2 20 0,1-2 0,1-32 0,0-1 0,0 1 0,0 0 0,0-1 0,0 1 0,0 0 0,-1-1 0,1 1 0,0 0 0,0-1 0,-1 1 0,1-1 0,-1 1 0,1 0 0,0-1 0,-1 1 0,1-1 0,-1 1 0,1-1 0,-1 0 0,0 1 0,1-1 0,-1 1 0,1-1 0,-1 0 0,0 1 0,1-1 0,-1 0 0,0 0 0,1 0 0,-1 0 0,0 1 0,0-1 0,1 0 0,-1 0 0,0 0 0,1 0 0,-1-1 0,0 1 0,1 0 0,-1 0 0,0 0 0,1 0 0,-1-1 0,-1 0 0,-44-16 0,24 8 0,1 4 0,-1 0 0,0 1 0,0 2 0,0 0 0,0 1 0,-37 4 0,42 0 0,1 0 0,0 2 0,1 0 0,-1 1 0,-23 12 0,-38 13 0,50-22-273,0 2 0,1 0 0,0 2 0,-26 17 0,43-24-6553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2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1 24575,'-23'0'0,"9"-1"0,1 1 0,-1 1 0,0 0 0,1 0 0,-25 7 0,35-7 0,-1 1 0,0 0 0,1 0 0,-1 0 0,1 0 0,-1 0 0,1 1 0,0-1 0,0 1 0,0 0 0,1 0 0,-1 0 0,0 0 0,1 1 0,0-1 0,0 1 0,0-1 0,0 1 0,1 0 0,0-1 0,-1 1 0,1 0 0,0 0 0,0 5 0,1-6 0,-1 0 0,1 0 0,-1 1 0,1-1 0,0 0 0,1 0 0,-1 0 0,0 0 0,1 1 0,0-1 0,-1 0 0,1 0 0,1 0 0,-1 0 0,0-1 0,1 1 0,-1 0 0,1 0 0,0-1 0,0 1 0,3 3 0,2-1 0,0 1 0,0-1 0,0-1 0,1 1 0,-1-1 0,16 5 0,-17-6 0,1-1 0,-1 1 0,0 1 0,0-1 0,0 1 0,0 0 0,-1 1 0,0-1 0,0 1 0,0 0 0,0 0 0,-1 0 0,0 1 0,0 0 0,0 0 0,-1 0 0,0 0 0,3 8 0,-6-14 0,0 1 0,1-1 0,-1 1 0,0-1 0,0 1 0,0-1 0,0 1 0,0-1 0,0 1 0,0 0 0,0-1 0,0 1 0,0-1 0,0 1 0,0-1 0,0 1 0,-1-1 0,1 1 0,0-1 0,0 1 0,-1-1 0,1 1 0,0-1 0,0 1 0,-1-1 0,1 1 0,-1-1 0,0 1 0,-18 6 0,-28-7 0,39 0 0,-26-1 0,13-1 0,-1 1 0,1 2 0,-1 0 0,0 1 0,-35 8 0,55-8 12,-1-1 0,0 0 0,1 1 0,-1-1 0,1 1 0,-1 0 0,1 0 0,0 0 0,-3 3 0,4-5-42,1 1 1,-1-1-1,1 0 0,0 1 0,-1-1 1,1 1-1,-1-1 0,1 1 1,0-1-1,-1 1 0,1-1 1,0 1-1,0-1 0,0 1 0,-1 0 1,1-1-1,0 1 0,0-1 1,0 1-1,0-1 0,0 1 1,0 0-1,0-1 0,0 1 0,0-1 1,0 1-1,0 0 0,0-1 1,0 1-1,1-1 0,-1 1 1,0-1-1,0 1 0,1 0 0,-1-1 1,0 1-1,1-1 0,-1 0 1,1 1-1,-1-1 0,0 1 1,1-1-1,-1 1 0,1-1 0,-1 0 1,1 0-1,-1 1 0,1-1 1,0 1-1,8 1-6796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30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2 24575,'-31'0'0,"18"-1"0,0 0 0,0 2 0,-24 3 0,34-4 0,-1 1 0,1 0 0,-1 1 0,1-1 0,-1 0 0,1 1 0,0 0 0,0 0 0,0 0 0,0 0 0,0 1 0,0-1 0,0 1 0,1-1 0,-1 1 0,1 0 0,-4 6 0,-39 65 0,25-43 0,-5 12 0,24-41 0,0 1 0,0-1 0,0 0 0,0 1 0,1-1 0,-1 0 0,1 1 0,-1-1 0,1 1 0,0-1 0,0 0 0,0 1 0,0-1 0,0 1 0,2 2 0,-2-3 0,1-1 0,0 1 0,1-1 0,-1 1 0,0-1 0,0 0 0,1 1 0,-1-1 0,1 0 0,-1 0 0,1 0 0,-1 0 0,1 0 0,0 0 0,-1 0 0,1-1 0,0 1 0,0-1 0,-1 1 0,1-1 0,0 0 0,0 0 0,3 1 0,51-2 0,-40 0 0,-10 1 0,0-1 0,-1 1 0,1-1 0,0-1 0,-1 1 0,1-1 0,-1 0 0,0 0 0,1 0 0,-1-1 0,0 0 0,-1 0 0,1 0 0,0-1 0,-1 1 0,0-1 0,0 0 0,0 0 0,0-1 0,-1 1 0,1-1 0,-1 0 0,0 0 0,-1 0 0,5-10 0,-7 14 0,5-10 0,0 0 0,-1 0 0,0-1 0,-1 1 0,0-1 0,1-19 0,-2 47 0,1 0 0,0-1 0,2 1 0,-1-1 0,11 23 0,0 2 0,-5-14 0,25 45 0,-17-38 0,-14-26 15,0 0 0,1 0 0,-1 0 0,2 0 0,-1-1 0,1 0 0,9 8 0,-14-13-50,0 1 1,1-1-1,-1 0 1,0 0-1,1-1 1,-1 1-1,1 0 1,-1 0-1,1-1 1,-1 1-1,1-1 1,-1 1-1,1-1 0,0 1 1,-1-1-1,1 0 1,0 0-1,-1 0 1,1 0-1,0 0 1,-1 0-1,1-1 1,0 1-1,-1 0 1,1-1-1,-1 0 1,1 1-1,-1-1 0,1 0 1,-1 1-1,1-1 1,-1 0-1,0 0 1,1 0-1,-1 0 1,0-1-1,0 1 1,0 0-1,0 0 1,0-1-1,0 1 0,1-2 1,5-9-6792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31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24575,'1'12'0,"1"1"0,0-1 0,1 1 0,1-1 0,5 13 0,1 7 0,-1 0 0,-2 1 0,4 38 0,-9-20 0,12-149 0,-10 74 0,0 1 0,1-1 0,2 1 0,0 0 0,18-37 0,-22 53 0,-1 2 0,0 0 0,1 0 0,-1 0 0,1 0 0,0 1 0,1-1 0,5-5 0,-8 9 0,0 0 0,-1 1 0,1-1 0,0 1 0,0-1 0,0 1 0,0-1 0,0 1 0,0-1 0,0 1 0,0 0 0,0-1 0,-1 1 0,1 0 0,0 0 0,1 0 0,-1 0 0,0 0 0,1 0 0,-1 1 0,1-1 0,-1 1 0,0 0 0,1-1 0,-1 1 0,0 0 0,1 0 0,-1 0 0,0 0 0,0 0 0,0 0 0,0 0 0,0 1 0,0-1 0,0 0 0,1 3 0,7 13 0,-1 0 0,-1 1 0,0 0 0,7 33 0,-8-26 0,17 41 0,-12-35 0,-10-26 0,0 1 0,1-1 0,-1 0 0,1 1 0,1-1 0,-1 0 0,1 0 0,0-1 0,0 1 0,0-1 0,8 9 0,-11-13 0,1 0 0,-1 1 0,0-1 0,1 0 0,-1 0 0,0 1 0,1-1 0,-1 0 0,1 0 0,-1 0 0,1 0 0,-1 1 0,1-1 0,-1 0 0,1 0 0,-1 0 0,0 0 0,1 0 0,-1 0 0,1 0 0,-1 0 0,1 0 0,-1 0 0,1-1 0,-1 1 0,1 0 0,-1 0 0,0 0 0,1-1 0,-1 1 0,1 0 0,-1 0 0,1-1 0,6-17 0,-4-25 0,-3 41 0,0-17 0,1 0 0,0 0 0,2 1 0,0-1 0,8-24 0,-6 12 0,4-18 0,-8 47 0,-1 0 0,1 0 0,-1 1 0,1-1 0,0 0 0,0 1 0,0-1 0,0 1 0,0-1 0,0 1 0,0-1 0,1 1 0,-1 0 0,1-1 0,-1 1 0,1 0 0,-1 0 0,1 0 0,-1 0 0,4-1 0,-4 2 0,1 0 0,-1 0 0,0 0 0,0 1 0,1-1 0,-1 0 0,0 1 0,1-1 0,-1 0 0,0 1 0,0 0 0,1-1 0,-1 1 0,0 0 0,0-1 0,0 1 0,0 0 0,0 0 0,0 0 0,0 0 0,0 0 0,-1 0 0,1 0 0,0 0 0,-1 0 0,1 1 0,0-1 0,-1 0 0,1 2 0,17 45 0,-14-38 0,13 48 0,-12-40 0,0 0 0,1-1 0,1 1 0,0-1 0,1-1 0,13 20 0,-20-33 0,1 0 0,0-1 0,0 1 0,0 0 0,0-1 0,0 1 0,1-1 0,-1 1 0,1-1 0,-1 0 0,1 0 0,0 0 0,0-1 0,0 1 0,0-1 0,0 1 0,0-1 0,0 0 0,0 0 0,1-1 0,-1 1 0,0 0 0,1-1 0,-1 0 0,6 0 0,21-1-1365,-17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6:32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75 24575,'-1'3'0,"1"0"0,0-1 0,1 1 0,-1 0 0,0 0 0,1 0 0,-1 0 0,1 0 0,0-1 0,0 1 0,0 0 0,0 0 0,1-1 0,-1 1 0,1-1 0,2 4 0,-2-5 0,0 0 0,0 0 0,0 0 0,0 0 0,0 0 0,0 0 0,0-1 0,0 1 0,0 0 0,1-1 0,-1 0 0,0 0 0,0 1 0,1-1 0,-1-1 0,0 1 0,0 0 0,0 0 0,1-1 0,-1 1 0,0-1 0,3-1 0,-2 1 0,0 0 0,0 0 0,0 0 0,0-1 0,0 1 0,-1-1 0,1 0 0,0 1 0,-1-1 0,1-1 0,-1 1 0,0 0 0,1 0 0,-1-1 0,0 0 0,-1 1 0,1-1 0,0 0 0,-1 0 0,1 0 0,-1 0 0,0 0 0,0 0 0,0 0 0,-1 0 0,1 0 0,-1 0 0,0-1 0,1 1 0,-1 0 0,-1 0 0,1-1 0,0 1 0,-1 0 0,0 0 0,0 0 0,0 0 0,0 0 0,0 0 0,0 0 0,-3-3 0,3 4 0,0 1 0,1 0 0,-1-1 0,-1 1 0,1 0 0,0 0 0,0 0 0,0 0 0,-1 0 0,1 0 0,0 0 0,-1 0 0,1 1 0,-1-1 0,1 0 0,-1 1 0,1 0 0,-1-1 0,1 1 0,-1 0 0,1-1 0,-1 1 0,0 0 0,1 0 0,-1 0 0,1 1 0,-1-1 0,1 0 0,-1 1 0,0-1 0,1 1 0,-1-1 0,1 1 0,0-1 0,-1 1 0,1 0 0,0 0 0,-1 0 0,1 0 0,0 0 0,0 0 0,-2 2 0,-1 1 0,0 0 0,0 0 0,1 1 0,-1-1 0,1 1 0,0 0 0,1 0 0,-1 0 0,1 0 0,-3 10 0,0 6 0,1 0 0,1 1 0,-1 22 0,4-37 0,1 1 0,-1-1 0,1 1 0,1-1 0,-1 1 0,1-1 0,1 0 0,-1 0 0,1 0 0,0 0 0,1 0 0,5 7 0,16 35 0,-21-41 0,-1 1 0,2-1 0,-1 0 0,8 11 0,-9-17 0,-1 1 0,1 0 0,0-1 0,0 1 0,0-1 0,0 0 0,0 0 0,0 0 0,1-1 0,-1 1 0,1-1 0,-1 0 0,1 1 0,6 0 0,-3-1 0,0 1 0,0-1 0,1 0 0,-1-1 0,0 1 0,0-2 0,0 1 0,1-1 0,-1 0 0,0 0 0,0-1 0,0 0 0,0 0 0,-1-1 0,1 0 0,-1 0 0,1 0 0,-1-1 0,0 0 0,0 0 0,0-1 0,6-6 0,6-5-1365,-8 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0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0 24575,'-2'1'0,"-1"-1"0,1 1 0,0-1 0,0 1 0,-1 0 0,1 0 0,0 0 0,0 0 0,0 0 0,0 1 0,0-1 0,0 1 0,0-1 0,0 1 0,1 0 0,-1-1 0,1 1 0,-2 3 0,-27 42 0,22-33 0,-76 126 0,57-102 0,-2-2 0,-1 0 0,-2-2 0,-66 54 0,80-73 0,0 0 0,-1-2 0,-36 20 0,37-24 0,0 1 0,1 1 0,-21 18 0,30-23 0,1 0 0,0 1 0,0 0 0,1 1 0,0-1 0,1 1 0,-1 0 0,1 1 0,-4 9 0,9-18 0,0 1 0,0-1 0,-1 0 0,1 1 0,0-1 0,0 0 0,0 1 0,-1-1 0,1 1 0,0-1 0,0 1 0,0-1 0,0 0 0,0 1 0,0-1 0,0 1 0,0-1 0,0 1 0,0-1 0,0 0 0,0 1 0,0-1 0,0 1 0,1-1 0,-1 1 0,0-1 0,0 0 0,0 1 0,1-1 0,-1 0 0,0 1 0,0-1 0,1 0 0,-1 1 0,0-1 0,1 0 0,-1 1 0,0-1 0,1 0 0,-1 0 0,1 0 0,-1 1 0,0-1 0,1 0 0,-1 0 0,1 0 0,-1 0 0,0 0 0,1 0 0,-1 0 0,1 0 0,-1 0 0,1 0 0,-1 0 0,0 0 0,1 0 0,-1 0 0,1 0 0,-1 0 0,1 0 0,-1 0 0,0-1 0,1 1 0,-1 0 0,1 0 0,-1-1 0,1 1 0,34-15 0,-30 13 0,94-45-1365,-86 39-5461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0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24575,'1'-1'0,"-1"1"0,1-1 0,-1 0 0,1 0 0,-1 0 0,1 1 0,0-1 0,0 0 0,-1 1 0,1-1 0,0 1 0,0-1 0,-1 1 0,1-1 0,0 1 0,0-1 0,0 1 0,0 0 0,0 0 0,0-1 0,1 1 0,29-7 0,-22 5 0,25-3 0,0 1 0,0 1 0,1 2 0,40 4 0,3-1 0,-46-1-52,-21 0-167,1-1 1,-1 0-1,1 0 0,-1-1 0,12-3 0,-14 1-6607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0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24575,'97'1'0,"104"-3"0,-97-13 0,-67 8 62,14-1-1489,-38 8-5399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0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24575,'0'3'0,"0"3"0,0 3 0,0 3 0,0 1 0,0 2 0,0 0 0,3 3 0,0 1 0,0 0 0,2-4 0,3-4 0,2-4 0,0-3-8191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7:15:0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24575,'1'5'0,"0"0"0,0 0 0,0 0 0,0 0 0,1 0 0,0-1 0,4 9 0,-3-7 0,-1 0 0,0-1 0,0 1 0,0 0 0,1 7 0,27 107-1365,-29-109-5461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8680DC-084C-48E2-958E-ED6A88E2F6F6}"/>
              </a:ext>
            </a:extLst>
          </p:cNvPr>
          <p:cNvSpPr/>
          <p:nvPr userDrawn="1"/>
        </p:nvSpPr>
        <p:spPr>
          <a:xfrm>
            <a:off x="0" y="0"/>
            <a:ext cx="12203195" cy="540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10975605" y="6448711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17.png"/><Relationship Id="rId42" Type="http://schemas.openxmlformats.org/officeDocument/2006/relationships/customXml" Target="../ink/ink24.xml"/><Relationship Id="rId47" Type="http://schemas.openxmlformats.org/officeDocument/2006/relationships/image" Target="../media/image30.png"/><Relationship Id="rId63" Type="http://schemas.openxmlformats.org/officeDocument/2006/relationships/image" Target="../media/image38.png"/><Relationship Id="rId68" Type="http://schemas.openxmlformats.org/officeDocument/2006/relationships/customXml" Target="../ink/ink37.xml"/><Relationship Id="rId16" Type="http://schemas.openxmlformats.org/officeDocument/2006/relationships/customXml" Target="../ink/ink11.xml"/><Relationship Id="rId11" Type="http://schemas.openxmlformats.org/officeDocument/2006/relationships/image" Target="../media/image12.png"/><Relationship Id="rId32" Type="http://schemas.openxmlformats.org/officeDocument/2006/relationships/customXml" Target="../ink/ink19.xml"/><Relationship Id="rId37" Type="http://schemas.openxmlformats.org/officeDocument/2006/relationships/image" Target="../media/image25.png"/><Relationship Id="rId53" Type="http://schemas.openxmlformats.org/officeDocument/2006/relationships/image" Target="../media/image33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image" Target="../media/image46.png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82" Type="http://schemas.openxmlformats.org/officeDocument/2006/relationships/customXml" Target="../ink/ink44.xml"/><Relationship Id="rId19" Type="http://schemas.openxmlformats.org/officeDocument/2006/relationships/image" Target="../media/image16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0.png"/><Relationship Id="rId30" Type="http://schemas.openxmlformats.org/officeDocument/2006/relationships/customXml" Target="../ink/ink18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41.png"/><Relationship Id="rId77" Type="http://schemas.openxmlformats.org/officeDocument/2006/relationships/image" Target="../media/image45.png"/><Relationship Id="rId8" Type="http://schemas.openxmlformats.org/officeDocument/2006/relationships/customXml" Target="../ink/ink7.xml"/><Relationship Id="rId51" Type="http://schemas.openxmlformats.org/officeDocument/2006/relationships/image" Target="../media/image32.png"/><Relationship Id="rId72" Type="http://schemas.openxmlformats.org/officeDocument/2006/relationships/customXml" Target="../ink/ink39.xml"/><Relationship Id="rId80" Type="http://schemas.openxmlformats.org/officeDocument/2006/relationships/customXml" Target="../ink/ink43.xml"/><Relationship Id="rId3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13.xml"/><Relationship Id="rId41" Type="http://schemas.openxmlformats.org/officeDocument/2006/relationships/image" Target="../media/image27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44.png"/><Relationship Id="rId83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8.xml"/><Relationship Id="rId31" Type="http://schemas.openxmlformats.org/officeDocument/2006/relationships/image" Target="../media/image22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78" Type="http://schemas.openxmlformats.org/officeDocument/2006/relationships/customXml" Target="../ink/ink42.xml"/><Relationship Id="rId81" Type="http://schemas.openxmlformats.org/officeDocument/2006/relationships/image" Target="../media/image47.png"/><Relationship Id="rId4" Type="http://schemas.openxmlformats.org/officeDocument/2006/relationships/customXml" Target="../ink/ink5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12.xml"/><Relationship Id="rId39" Type="http://schemas.openxmlformats.org/officeDocument/2006/relationships/image" Target="../media/image26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34.png"/><Relationship Id="rId76" Type="http://schemas.openxmlformats.org/officeDocument/2006/relationships/customXml" Target="../ink/ink41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2" Type="http://schemas.openxmlformats.org/officeDocument/2006/relationships/customXml" Target="../ink/ink4.xml"/><Relationship Id="rId29" Type="http://schemas.openxmlformats.org/officeDocument/2006/relationships/image" Target="../media/image21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29.png"/><Relationship Id="rId66" Type="http://schemas.openxmlformats.org/officeDocument/2006/relationships/customXml" Target="../ink/ink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String and Text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 err="1"/>
              <a:t>Builtin</a:t>
            </a:r>
            <a:r>
              <a:rPr lang="en-US" b="1" dirty="0"/>
              <a:t> function for 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13908" y="3042890"/>
            <a:ext cx="6370228" cy="2149045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-US" alt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convert integer to string char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  <a:r>
              <a:rPr lang="en-US" alt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convert a char to integer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en-US" sz="2800" b="1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returns length of string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converts items to string</a:t>
            </a:r>
            <a:endParaRPr lang="en-US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8" y="1405523"/>
            <a:ext cx="6370228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string for specific output. Below are some important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E8398-F464-4F25-8CF3-993A6446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79" y="1247701"/>
            <a:ext cx="4956183" cy="2807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190279" y="1003745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111882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String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540913" y="1081826"/>
            <a:ext cx="2871988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duplication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540913" y="1541167"/>
            <a:ext cx="421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python we can multiply a string with int, which will give a sequence of duplicated strings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18D12A-3AEC-4D7A-98BB-95AE4E85D9B1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4150888" y="3759094"/>
            <a:ext cx="12700" cy="149075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41342E-039D-49EE-B1B3-DB5F92B4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3" y="2868506"/>
            <a:ext cx="3609975" cy="178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395400-B421-4231-B616-3B6E3AEA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96" y="4649681"/>
            <a:ext cx="1917192" cy="12003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111565-8F00-43B4-A15C-2715372A3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2868506"/>
            <a:ext cx="3657600" cy="1390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216C18-C6C5-48A8-B9DD-870D38BA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371" y="4737957"/>
            <a:ext cx="3818408" cy="1023776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F3238A-8A61-4C24-911F-063E5764071F}"/>
              </a:ext>
            </a:extLst>
          </p:cNvPr>
          <p:cNvCxnSpPr>
            <a:cxnSpLocks/>
            <a:stCxn id="20" idx="2"/>
            <a:endCxn id="23" idx="1"/>
          </p:cNvCxnSpPr>
          <p:nvPr/>
        </p:nvCxnSpPr>
        <p:spPr>
          <a:xfrm rot="16200000" flipH="1">
            <a:off x="6695359" y="4612832"/>
            <a:ext cx="990689" cy="283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6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String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540913" y="1081826"/>
            <a:ext cx="2871988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concatenation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540913" y="1541167"/>
            <a:ext cx="421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concept of joining 2 or more string together, to create a new string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AAF514-3141-4705-AB26-F0224A70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07" y="2585771"/>
            <a:ext cx="2704563" cy="19235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2E946B-92E3-4AD6-B34E-3CBBD93E1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401" y="1081826"/>
            <a:ext cx="3611354" cy="26725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02EA78-CF8A-4303-8BBC-3E456368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401" y="3839140"/>
            <a:ext cx="4486661" cy="1527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592BF-73FF-48AD-AD30-A2620870F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807" y="4580430"/>
            <a:ext cx="1914139" cy="8868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3168AB-326E-45D3-AEE2-76AA1525B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881" y="1141761"/>
            <a:ext cx="2358556" cy="9350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FF40CC-BDE9-432E-80AD-691AC9F84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124" y="4820939"/>
            <a:ext cx="2391177" cy="772151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D6C280C-2C26-4BF5-AFB2-E8995122A395}"/>
              </a:ext>
            </a:extLst>
          </p:cNvPr>
          <p:cNvCxnSpPr>
            <a:stCxn id="12" idx="1"/>
            <a:endCxn id="25" idx="1"/>
          </p:cNvCxnSpPr>
          <p:nvPr/>
        </p:nvCxnSpPr>
        <p:spPr>
          <a:xfrm rot="10800000" flipV="1">
            <a:off x="2055807" y="3547554"/>
            <a:ext cx="12700" cy="14763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0B0A054-BE04-4558-B9EF-2B14183197DE}"/>
              </a:ext>
            </a:extLst>
          </p:cNvPr>
          <p:cNvCxnSpPr>
            <a:stCxn id="16" idx="3"/>
            <a:endCxn id="27" idx="2"/>
          </p:cNvCxnSpPr>
          <p:nvPr/>
        </p:nvCxnSpPr>
        <p:spPr>
          <a:xfrm flipV="1">
            <a:off x="8474755" y="2076810"/>
            <a:ext cx="1357404" cy="341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18D12A-3AEC-4D7A-98BB-95AE4E85D9B1}"/>
              </a:ext>
            </a:extLst>
          </p:cNvPr>
          <p:cNvCxnSpPr>
            <a:cxnSpLocks/>
            <a:stCxn id="21" idx="3"/>
            <a:endCxn id="29" idx="0"/>
          </p:cNvCxnSpPr>
          <p:nvPr/>
        </p:nvCxnSpPr>
        <p:spPr>
          <a:xfrm>
            <a:off x="9350062" y="4602900"/>
            <a:ext cx="1401651" cy="218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4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rgbClr val="00B0F0"/>
                </a:solidFill>
              </a:rPr>
              <a:t>String functions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10  - String </a:t>
            </a:r>
            <a:r>
              <a:rPr lang="en-US" dirty="0">
                <a:solidFill>
                  <a:schemeClr val="bg1"/>
                </a:solidFill>
              </a:rPr>
              <a:t>functions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1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10  - String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A5C17-AB12-485E-B666-71AAD0AD96AC}"/>
              </a:ext>
            </a:extLst>
          </p:cNvPr>
          <p:cNvSpPr txBox="1"/>
          <p:nvPr/>
        </p:nvSpPr>
        <p:spPr>
          <a:xfrm>
            <a:off x="3397876" y="0"/>
            <a:ext cx="5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var(--font-family--heading)"/>
              </a:rPr>
              <a:t>Must Know String Functions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167-ABCB-4FA1-AC54-FB585936A762}"/>
              </a:ext>
            </a:extLst>
          </p:cNvPr>
          <p:cNvGraphicFramePr>
            <a:graphicFrameLocks noGrp="1"/>
          </p:cNvGraphicFramePr>
          <p:nvPr/>
        </p:nvGraphicFramePr>
        <p:xfrm>
          <a:off x="673994" y="697131"/>
          <a:ext cx="10844011" cy="546373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7144">
                  <a:extLst>
                    <a:ext uri="{9D8B030D-6E8A-4147-A177-3AD203B41FA5}">
                      <a16:colId xmlns:a16="http://schemas.microsoft.com/office/drawing/2014/main" val="3876019514"/>
                    </a:ext>
                  </a:extLst>
                </a:gridCol>
                <a:gridCol w="8786867">
                  <a:extLst>
                    <a:ext uri="{9D8B030D-6E8A-4147-A177-3AD203B41FA5}">
                      <a16:colId xmlns:a16="http://schemas.microsoft.com/office/drawing/2014/main" val="2702635664"/>
                    </a:ext>
                  </a:extLst>
                </a:gridCol>
              </a:tblGrid>
              <a:tr h="413533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/>
                        <a:t>Function</a:t>
                      </a:r>
                    </a:p>
                  </a:txBody>
                  <a:tcPr marL="28037" marR="28037" marT="56074" marB="56074" anchor="ctr">
                    <a:solidFill>
                      <a:srgbClr val="2ECC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/>
                        <a:t>Description</a:t>
                      </a:r>
                    </a:p>
                  </a:txBody>
                  <a:tcPr marL="28037" marR="28037" marT="56074" marB="56074" anchor="ctr">
                    <a:solidFill>
                      <a:srgbClr val="2EC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71191"/>
                  </a:ext>
                </a:extLst>
              </a:tr>
              <a:tr h="695055">
                <a:tc>
                  <a:txBody>
                    <a:bodyPr/>
                    <a:lstStyle/>
                    <a:p>
                      <a:pPr latinLnBrk="0"/>
                      <a:r>
                        <a:rPr lang="en-US" sz="2800" dirty="0"/>
                        <a:t>format()</a:t>
                      </a:r>
                      <a:endParaRPr lang="en-US" sz="2800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28037" marR="28037" marT="56074" marB="56074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/>
                        <a:t>It’s used to create a formatted string from the template string and the supplied values.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037" marR="28037" marT="56074" marB="56074" anchor="ctr"/>
                </a:tc>
                <a:extLst>
                  <a:ext uri="{0D108BD9-81ED-4DB2-BD59-A6C34878D82A}">
                    <a16:rowId xmlns:a16="http://schemas.microsoft.com/office/drawing/2014/main" val="1863501741"/>
                  </a:ext>
                </a:extLst>
              </a:tr>
              <a:tr h="695055">
                <a:tc>
                  <a:txBody>
                    <a:bodyPr/>
                    <a:lstStyle/>
                    <a:p>
                      <a:pPr latinLnBrk="0"/>
                      <a:r>
                        <a:rPr lang="en-US" sz="2800" dirty="0"/>
                        <a:t>split()</a:t>
                      </a:r>
                      <a:endParaRPr lang="en-US" sz="2800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28037" marR="28037" marT="56074" marB="56074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/>
                        <a:t>Python string split() function is used to split a string into the list of strings based on a delimiter.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037" marR="28037" marT="56074" marB="56074" anchor="ctr"/>
                </a:tc>
                <a:extLst>
                  <a:ext uri="{0D108BD9-81ED-4DB2-BD59-A6C34878D82A}">
                    <a16:rowId xmlns:a16="http://schemas.microsoft.com/office/drawing/2014/main" val="2562223965"/>
                  </a:ext>
                </a:extLst>
              </a:tr>
              <a:tr h="726074">
                <a:tc>
                  <a:txBody>
                    <a:bodyPr/>
                    <a:lstStyle/>
                    <a:p>
                      <a:pPr latinLnBrk="0"/>
                      <a:r>
                        <a:rPr lang="en-US" sz="2800" dirty="0"/>
                        <a:t>join()</a:t>
                      </a:r>
                      <a:endParaRPr lang="en-US" sz="2800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28037" marR="28037" marT="56074" marB="56074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/>
                        <a:t>This function returns a new string that is the concatenation of the strings in iterable with string object as a delimiter.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037" marR="28037" marT="56074" marB="56074" anchor="ctr"/>
                </a:tc>
                <a:extLst>
                  <a:ext uri="{0D108BD9-81ED-4DB2-BD59-A6C34878D82A}">
                    <a16:rowId xmlns:a16="http://schemas.microsoft.com/office/drawing/2014/main" val="611698804"/>
                  </a:ext>
                </a:extLst>
              </a:tr>
              <a:tr h="534455">
                <a:tc>
                  <a:txBody>
                    <a:bodyPr/>
                    <a:lstStyle/>
                    <a:p>
                      <a:pPr latinLnBrk="0"/>
                      <a:r>
                        <a:rPr lang="en-US" sz="2800" dirty="0"/>
                        <a:t>strip()</a:t>
                      </a:r>
                      <a:endParaRPr lang="en-US" sz="2800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28037" marR="28037" marT="56074" marB="56074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/>
                        <a:t>Used to trim whitespaces from the string object.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037" marR="28037" marT="56074" marB="56074" anchor="ctr"/>
                </a:tc>
                <a:extLst>
                  <a:ext uri="{0D108BD9-81ED-4DB2-BD59-A6C34878D82A}">
                    <a16:rowId xmlns:a16="http://schemas.microsoft.com/office/drawing/2014/main" val="2538455685"/>
                  </a:ext>
                </a:extLst>
              </a:tr>
              <a:tr h="534455">
                <a:tc>
                  <a:txBody>
                    <a:bodyPr/>
                    <a:lstStyle/>
                    <a:p>
                      <a:pPr latinLnBrk="0"/>
                      <a:r>
                        <a:rPr lang="en-US" sz="2800" dirty="0"/>
                        <a:t>upper()</a:t>
                      </a:r>
                      <a:endParaRPr lang="en-US" sz="2800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28037" marR="28037" marT="56074" marB="56074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/>
                        <a:t>We can convert a string to uppercase in Python using str.upper() function.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037" marR="28037" marT="56074" marB="56074" anchor="ctr"/>
                </a:tc>
                <a:extLst>
                  <a:ext uri="{0D108BD9-81ED-4DB2-BD59-A6C34878D82A}">
                    <a16:rowId xmlns:a16="http://schemas.microsoft.com/office/drawing/2014/main" val="491033151"/>
                  </a:ext>
                </a:extLst>
              </a:tr>
              <a:tr h="534455">
                <a:tc>
                  <a:txBody>
                    <a:bodyPr/>
                    <a:lstStyle/>
                    <a:p>
                      <a:pPr latinLnBrk="0"/>
                      <a:r>
                        <a:rPr lang="en-US" sz="2800" dirty="0"/>
                        <a:t>lower()</a:t>
                      </a:r>
                      <a:endParaRPr lang="en-US" sz="2800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28037" marR="28037" marT="56074" marB="56074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/>
                        <a:t>This function creates a new string in lowercase.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037" marR="28037" marT="56074" marB="56074" anchor="ctr"/>
                </a:tc>
                <a:extLst>
                  <a:ext uri="{0D108BD9-81ED-4DB2-BD59-A6C34878D82A}">
                    <a16:rowId xmlns:a16="http://schemas.microsoft.com/office/drawing/2014/main" val="3062399632"/>
                  </a:ext>
                </a:extLst>
              </a:tr>
              <a:tr h="715835">
                <a:tc>
                  <a:txBody>
                    <a:bodyPr/>
                    <a:lstStyle/>
                    <a:p>
                      <a:pPr latinLnBrk="0"/>
                      <a:r>
                        <a:rPr lang="en-US" sz="2800" dirty="0"/>
                        <a:t>replace()</a:t>
                      </a:r>
                      <a:endParaRPr lang="en-US" sz="2800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28037" marR="28037" marT="56074" marB="56074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/>
                        <a:t>Python string replace() function is used to create a new string by replacing some parts of another string.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037" marR="28037" marT="56074" marB="56074" anchor="ctr"/>
                </a:tc>
                <a:extLst>
                  <a:ext uri="{0D108BD9-81ED-4DB2-BD59-A6C34878D82A}">
                    <a16:rowId xmlns:a16="http://schemas.microsoft.com/office/drawing/2014/main" val="1440621357"/>
                  </a:ext>
                </a:extLst>
              </a:tr>
              <a:tr h="534455">
                <a:tc>
                  <a:txBody>
                    <a:bodyPr/>
                    <a:lstStyle/>
                    <a:p>
                      <a:pPr latinLnBrk="0"/>
                      <a:r>
                        <a:rPr lang="en-US" sz="2800" dirty="0"/>
                        <a:t>find()</a:t>
                      </a:r>
                      <a:endParaRPr lang="en-US" sz="2800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28037" marR="28037" marT="56074" marB="56074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/>
                        <a:t>Python String find() method is used to find the index of a substring in a string.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037" marR="28037" marT="56074" marB="56074" anchor="ctr"/>
                </a:tc>
                <a:extLst>
                  <a:ext uri="{0D108BD9-81ED-4DB2-BD59-A6C34878D82A}">
                    <a16:rowId xmlns:a16="http://schemas.microsoft.com/office/drawing/2014/main" val="134028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37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10  - String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A5C17-AB12-485E-B666-71AAD0AD96AC}"/>
              </a:ext>
            </a:extLst>
          </p:cNvPr>
          <p:cNvSpPr txBox="1"/>
          <p:nvPr/>
        </p:nvSpPr>
        <p:spPr>
          <a:xfrm>
            <a:off x="3397876" y="0"/>
            <a:ext cx="5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var(--font-family--heading)"/>
              </a:rPr>
              <a:t>Question in Strings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21E87C-4285-4FF7-A964-2FA49E94EA36}"/>
              </a:ext>
            </a:extLst>
          </p:cNvPr>
          <p:cNvSpPr/>
          <p:nvPr/>
        </p:nvSpPr>
        <p:spPr>
          <a:xfrm>
            <a:off x="1298617" y="4652955"/>
            <a:ext cx="9594761" cy="1271046"/>
          </a:xfrm>
          <a:prstGeom prst="roundRect">
            <a:avLst>
              <a:gd name="adj" fmla="val 3934"/>
            </a:avLst>
          </a:prstGeom>
          <a:solidFill>
            <a:srgbClr val="00206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remove all special characters in a string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2DFF6-4D6D-475B-88D7-B0B76C805F24}"/>
              </a:ext>
            </a:extLst>
          </p:cNvPr>
          <p:cNvSpPr/>
          <p:nvPr/>
        </p:nvSpPr>
        <p:spPr>
          <a:xfrm>
            <a:off x="1298619" y="2779248"/>
            <a:ext cx="9594761" cy="1271046"/>
          </a:xfrm>
          <a:prstGeom prst="roundRect">
            <a:avLst>
              <a:gd name="adj" fmla="val 3934"/>
            </a:avLst>
          </a:prstGeom>
          <a:solidFill>
            <a:srgbClr val="00206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remove all vowels in a string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A6AC3C-A40A-4D0E-A9F5-724EB5BB9130}"/>
              </a:ext>
            </a:extLst>
          </p:cNvPr>
          <p:cNvSpPr/>
          <p:nvPr/>
        </p:nvSpPr>
        <p:spPr>
          <a:xfrm>
            <a:off x="1298619" y="905542"/>
            <a:ext cx="9594761" cy="1271046"/>
          </a:xfrm>
          <a:prstGeom prst="roundRect">
            <a:avLst>
              <a:gd name="adj" fmla="val 3934"/>
            </a:avLst>
          </a:prstGeom>
          <a:solidFill>
            <a:srgbClr val="00206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replace all special character with _</a:t>
            </a:r>
          </a:p>
        </p:txBody>
      </p:sp>
    </p:spTree>
    <p:extLst>
      <p:ext uri="{BB962C8B-B14F-4D97-AF65-F5344CB8AC3E}">
        <p14:creationId xmlns:p14="http://schemas.microsoft.com/office/powerpoint/2010/main" val="34342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10  - String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A5C17-AB12-485E-B666-71AAD0AD96AC}"/>
              </a:ext>
            </a:extLst>
          </p:cNvPr>
          <p:cNvSpPr txBox="1"/>
          <p:nvPr/>
        </p:nvSpPr>
        <p:spPr>
          <a:xfrm>
            <a:off x="3397876" y="0"/>
            <a:ext cx="5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var(--font-family--heading)"/>
              </a:rPr>
              <a:t>Good to know String Functions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167-ABCB-4FA1-AC54-FB585936A762}"/>
              </a:ext>
            </a:extLst>
          </p:cNvPr>
          <p:cNvGraphicFramePr>
            <a:graphicFrameLocks noGrp="1"/>
          </p:cNvGraphicFramePr>
          <p:nvPr/>
        </p:nvGraphicFramePr>
        <p:xfrm>
          <a:off x="673994" y="1394099"/>
          <a:ext cx="10844011" cy="405168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7144">
                  <a:extLst>
                    <a:ext uri="{9D8B030D-6E8A-4147-A177-3AD203B41FA5}">
                      <a16:colId xmlns:a16="http://schemas.microsoft.com/office/drawing/2014/main" val="3876019514"/>
                    </a:ext>
                  </a:extLst>
                </a:gridCol>
                <a:gridCol w="8786867">
                  <a:extLst>
                    <a:ext uri="{9D8B030D-6E8A-4147-A177-3AD203B41FA5}">
                      <a16:colId xmlns:a16="http://schemas.microsoft.com/office/drawing/2014/main" val="2702635664"/>
                    </a:ext>
                  </a:extLst>
                </a:gridCol>
              </a:tblGrid>
              <a:tr h="413533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/>
                        <a:t>Function</a:t>
                      </a:r>
                    </a:p>
                  </a:txBody>
                  <a:tcPr marL="28037" marR="28037" marT="56074" marB="56074" anchor="ctr">
                    <a:solidFill>
                      <a:srgbClr val="2ECC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/>
                        <a:t>Description</a:t>
                      </a:r>
                    </a:p>
                  </a:txBody>
                  <a:tcPr marL="28037" marR="28037" marT="56074" marB="56074" anchor="ctr">
                    <a:solidFill>
                      <a:srgbClr val="2EC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71191"/>
                  </a:ext>
                </a:extLst>
              </a:tr>
              <a:tr h="6950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count() function returns the number of occurrences of a substring in the given string.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1863501741"/>
                  </a:ext>
                </a:extLst>
              </a:tr>
              <a:tr h="6950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startswith()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startswith() function returns True if the string starts with the given prefix, otherwise it returns False.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2562223965"/>
                  </a:ext>
                </a:extLst>
              </a:tr>
              <a:tr h="7260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endswith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endswith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function returns True if the string ends with the given suffix, otherwise it returns False.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611698804"/>
                  </a:ext>
                </a:extLst>
              </a:tr>
              <a:tr h="5344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capitalize()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capitalize() function returns the capitalized version of the string.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2538455685"/>
                  </a:ext>
                </a:extLst>
              </a:tr>
              <a:tr h="5344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center() function returns a centered string of specified size.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49103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52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10  - String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A5C17-AB12-485E-B666-71AAD0AD96AC}"/>
              </a:ext>
            </a:extLst>
          </p:cNvPr>
          <p:cNvSpPr txBox="1"/>
          <p:nvPr/>
        </p:nvSpPr>
        <p:spPr>
          <a:xfrm>
            <a:off x="3397876" y="0"/>
            <a:ext cx="5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var(--font-family--heading)"/>
              </a:rPr>
              <a:t>Question in Strings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21E87C-4285-4FF7-A964-2FA49E94EA36}"/>
              </a:ext>
            </a:extLst>
          </p:cNvPr>
          <p:cNvSpPr/>
          <p:nvPr/>
        </p:nvSpPr>
        <p:spPr>
          <a:xfrm>
            <a:off x="1298619" y="1289696"/>
            <a:ext cx="9594761" cy="1029105"/>
          </a:xfrm>
          <a:prstGeom prst="roundRect">
            <a:avLst>
              <a:gd name="adj" fmla="val 3934"/>
            </a:avLst>
          </a:prstGeom>
          <a:solidFill>
            <a:srgbClr val="262626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count all the characters in a string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2DFF6-4D6D-475B-88D7-B0B76C805F24}"/>
              </a:ext>
            </a:extLst>
          </p:cNvPr>
          <p:cNvSpPr/>
          <p:nvPr/>
        </p:nvSpPr>
        <p:spPr>
          <a:xfrm>
            <a:off x="1298619" y="2971326"/>
            <a:ext cx="9594761" cy="1029105"/>
          </a:xfrm>
          <a:prstGeom prst="roundRect">
            <a:avLst>
              <a:gd name="adj" fmla="val 3934"/>
            </a:avLst>
          </a:prstGeom>
          <a:solidFill>
            <a:srgbClr val="262626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count all the words in a string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A6AC3C-A40A-4D0E-A9F5-724EB5BB9130}"/>
              </a:ext>
            </a:extLst>
          </p:cNvPr>
          <p:cNvSpPr/>
          <p:nvPr/>
        </p:nvSpPr>
        <p:spPr>
          <a:xfrm>
            <a:off x="1298618" y="4652956"/>
            <a:ext cx="9594761" cy="1029105"/>
          </a:xfrm>
          <a:prstGeom prst="roundRect">
            <a:avLst>
              <a:gd name="adj" fmla="val 3934"/>
            </a:avLst>
          </a:prstGeom>
          <a:solidFill>
            <a:srgbClr val="262626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count all the special characters in a string</a:t>
            </a:r>
          </a:p>
        </p:txBody>
      </p:sp>
    </p:spTree>
    <p:extLst>
      <p:ext uri="{BB962C8B-B14F-4D97-AF65-F5344CB8AC3E}">
        <p14:creationId xmlns:p14="http://schemas.microsoft.com/office/powerpoint/2010/main" val="182751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10  - String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A5C17-AB12-485E-B666-71AAD0AD96AC}"/>
              </a:ext>
            </a:extLst>
          </p:cNvPr>
          <p:cNvSpPr txBox="1"/>
          <p:nvPr/>
        </p:nvSpPr>
        <p:spPr>
          <a:xfrm>
            <a:off x="3397876" y="0"/>
            <a:ext cx="5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var(--font-family--heading)"/>
              </a:rPr>
              <a:t>Miscellaneous String Function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167-ABCB-4FA1-AC54-FB585936A762}"/>
              </a:ext>
            </a:extLst>
          </p:cNvPr>
          <p:cNvGraphicFramePr>
            <a:graphicFrameLocks noGrp="1"/>
          </p:cNvGraphicFramePr>
          <p:nvPr/>
        </p:nvGraphicFramePr>
        <p:xfrm>
          <a:off x="673994" y="697132"/>
          <a:ext cx="10844011" cy="546900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7144">
                  <a:extLst>
                    <a:ext uri="{9D8B030D-6E8A-4147-A177-3AD203B41FA5}">
                      <a16:colId xmlns:a16="http://schemas.microsoft.com/office/drawing/2014/main" val="3876019514"/>
                    </a:ext>
                  </a:extLst>
                </a:gridCol>
                <a:gridCol w="8786867">
                  <a:extLst>
                    <a:ext uri="{9D8B030D-6E8A-4147-A177-3AD203B41FA5}">
                      <a16:colId xmlns:a16="http://schemas.microsoft.com/office/drawing/2014/main" val="2702635664"/>
                    </a:ext>
                  </a:extLst>
                </a:gridCol>
              </a:tblGrid>
              <a:tr h="46466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28037" marR="28037" marT="56074" marB="56074" anchor="ctr">
                    <a:solidFill>
                      <a:srgbClr val="2ECC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8037" marR="28037" marT="56074" marB="56074" anchor="ctr">
                    <a:solidFill>
                      <a:srgbClr val="2EC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71191"/>
                  </a:ext>
                </a:extLst>
              </a:tr>
              <a:tr h="599338">
                <a:tc>
                  <a:txBody>
                    <a:bodyPr/>
                    <a:lstStyle/>
                    <a:p>
                      <a:pPr latinLnBrk="0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isalnum()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isalnum() function returns True if it’s made of alphanumeric characters only.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1863501741"/>
                  </a:ext>
                </a:extLst>
              </a:tr>
              <a:tr h="637352">
                <a:tc>
                  <a:txBody>
                    <a:bodyPr/>
                    <a:lstStyle/>
                    <a:p>
                      <a:pPr latinLnBrk="0"/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isalpha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isalpha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function returns True if all the characters in the string are alphabets, otherwise False.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2562223965"/>
                  </a:ext>
                </a:extLst>
              </a:tr>
              <a:tr h="637352">
                <a:tc>
                  <a:txBody>
                    <a:bodyPr/>
                    <a:lstStyle/>
                    <a:p>
                      <a:pPr latinLnBrk="0"/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isdecimal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isdecimal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function returns True if all the characters in the string are decimal characters, otherwise False.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611698804"/>
                  </a:ext>
                </a:extLst>
              </a:tr>
              <a:tr h="637352">
                <a:tc>
                  <a:txBody>
                    <a:bodyPr/>
                    <a:lstStyle/>
                    <a:p>
                      <a:pPr latinLnBrk="0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istitle()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istitle() returns True if the string is title cased and not empty, otherwise it returns False.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491033151"/>
                  </a:ext>
                </a:extLst>
              </a:tr>
              <a:tr h="532222">
                <a:tc>
                  <a:txBody>
                    <a:bodyPr/>
                    <a:lstStyle/>
                    <a:p>
                      <a:pPr latinLnBrk="0"/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isupper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isupper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function returns True if all the cased characters are in Uppercase.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3062399632"/>
                  </a:ext>
                </a:extLst>
              </a:tr>
              <a:tr h="637352">
                <a:tc>
                  <a:txBody>
                    <a:bodyPr/>
                    <a:lstStyle/>
                    <a:p>
                      <a:pPr latinLnBrk="0"/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rjust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ljust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Utility functions to create a new string of specified length from the source string with right and left justification.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1440621357"/>
                  </a:ext>
                </a:extLst>
              </a:tr>
              <a:tr h="637352">
                <a:tc>
                  <a:txBody>
                    <a:bodyPr/>
                    <a:lstStyle/>
                    <a:p>
                      <a:pPr latinLnBrk="0"/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swapcase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String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swapcase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function returns a new string with uppercase characters converted to lowercase and vice versa.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134028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2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10  - String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A5C17-AB12-485E-B666-71AAD0AD96AC}"/>
              </a:ext>
            </a:extLst>
          </p:cNvPr>
          <p:cNvSpPr txBox="1"/>
          <p:nvPr/>
        </p:nvSpPr>
        <p:spPr>
          <a:xfrm>
            <a:off x="3397876" y="0"/>
            <a:ext cx="5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err="1">
                <a:solidFill>
                  <a:schemeClr val="bg1"/>
                </a:solidFill>
                <a:effectLst/>
                <a:latin typeface="var(--font-family--heading)"/>
              </a:rPr>
              <a:t>Builtin</a:t>
            </a:r>
            <a:r>
              <a:rPr lang="en-US" b="1" i="0" dirty="0">
                <a:solidFill>
                  <a:schemeClr val="bg1"/>
                </a:solidFill>
                <a:effectLst/>
                <a:latin typeface="var(--font-family--heading)"/>
              </a:rPr>
              <a:t> String Functions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167-ABCB-4FA1-AC54-FB585936A762}"/>
              </a:ext>
            </a:extLst>
          </p:cNvPr>
          <p:cNvGraphicFramePr>
            <a:graphicFrameLocks noGrp="1"/>
          </p:cNvGraphicFramePr>
          <p:nvPr/>
        </p:nvGraphicFramePr>
        <p:xfrm>
          <a:off x="699751" y="864558"/>
          <a:ext cx="10844011" cy="472417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7144">
                  <a:extLst>
                    <a:ext uri="{9D8B030D-6E8A-4147-A177-3AD203B41FA5}">
                      <a16:colId xmlns:a16="http://schemas.microsoft.com/office/drawing/2014/main" val="3876019514"/>
                    </a:ext>
                  </a:extLst>
                </a:gridCol>
                <a:gridCol w="8786867">
                  <a:extLst>
                    <a:ext uri="{9D8B030D-6E8A-4147-A177-3AD203B41FA5}">
                      <a16:colId xmlns:a16="http://schemas.microsoft.com/office/drawing/2014/main" val="2702635664"/>
                    </a:ext>
                  </a:extLst>
                </a:gridCol>
              </a:tblGrid>
              <a:tr h="34449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dirty="0"/>
                        <a:t>Function</a:t>
                      </a:r>
                    </a:p>
                  </a:txBody>
                  <a:tcPr marL="28037" marR="28037" marT="56074" marB="56074" anchor="ctr">
                    <a:solidFill>
                      <a:srgbClr val="2ECC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dirty="0"/>
                        <a:t>Description</a:t>
                      </a:r>
                    </a:p>
                  </a:txBody>
                  <a:tcPr marL="28037" marR="28037" marT="56074" marB="56074" anchor="ctr">
                    <a:solidFill>
                      <a:srgbClr val="2EC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71191"/>
                  </a:ext>
                </a:extLst>
              </a:tr>
              <a:tr h="574277">
                <a:tc>
                  <a:txBody>
                    <a:bodyPr/>
                    <a:lstStyle/>
                    <a:p>
                      <a:pPr latinLnBrk="0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len()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 String length can be determined by using built-in len() function.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1863501741"/>
                  </a:ext>
                </a:extLst>
              </a:tr>
              <a:tr h="837353">
                <a:tc>
                  <a:txBody>
                    <a:bodyPr/>
                    <a:lstStyle/>
                    <a:p>
                      <a:pPr latinLnBrk="0"/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chr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Prints the char from Unicode after passing a number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2562223965"/>
                  </a:ext>
                </a:extLst>
              </a:tr>
              <a:tr h="610701">
                <a:tc>
                  <a:txBody>
                    <a:bodyPr/>
                    <a:lstStyle/>
                    <a:p>
                      <a:pPr latinLnBrk="0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bool()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 bool() function returns Boolean value for an object. The bool class has only two instances – True and False.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611698804"/>
                  </a:ext>
                </a:extLst>
              </a:tr>
              <a:tr h="610701">
                <a:tc>
                  <a:txBody>
                    <a:bodyPr/>
                    <a:lstStyle/>
                    <a:p>
                      <a:pPr latinLnBrk="0"/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ord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 function takes string argument of a single Unicode character and return its integer Unicode code point value.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3062399632"/>
                  </a:ext>
                </a:extLst>
              </a:tr>
              <a:tr h="610701">
                <a:tc>
                  <a:txBody>
                    <a:bodyPr/>
                    <a:lstStyle/>
                    <a:p>
                      <a:pPr latinLnBrk="0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enumerate()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 enumerate function takes a sequence, and then make each element of the sequence into a tuple.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1440621357"/>
                  </a:ext>
                </a:extLst>
              </a:tr>
              <a:tr h="610701">
                <a:tc>
                  <a:txBody>
                    <a:bodyPr/>
                    <a:lstStyle/>
                    <a:p>
                      <a:pPr latinLnBrk="0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float()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the name says, python float() function returns a floating point number from the input argument.</a:t>
                      </a: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134028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77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60712"/>
            <a:ext cx="10714181" cy="40005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AFEFC4-5494-4FF1-B9AA-E0A8973159E3}"/>
              </a:ext>
            </a:extLst>
          </p:cNvPr>
          <p:cNvSpPr/>
          <p:nvPr/>
        </p:nvSpPr>
        <p:spPr>
          <a:xfrm>
            <a:off x="570151" y="1185277"/>
            <a:ext cx="3258355" cy="1970468"/>
          </a:xfrm>
          <a:prstGeom prst="roundRect">
            <a:avLst>
              <a:gd name="adj" fmla="val 558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 string is a sequence of characters.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0BB79B-A41F-4095-B0F3-8E8CD8F9F5CB}"/>
              </a:ext>
            </a:extLst>
          </p:cNvPr>
          <p:cNvSpPr/>
          <p:nvPr/>
        </p:nvSpPr>
        <p:spPr>
          <a:xfrm>
            <a:off x="570151" y="3586767"/>
            <a:ext cx="3258355" cy="1970468"/>
          </a:xfrm>
          <a:prstGeom prst="roundRect">
            <a:avLst>
              <a:gd name="adj" fmla="val 558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In Python, a string is a sequence of Unicode characters.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8C54B-0928-4F62-B97E-4A5F0C20084E}"/>
              </a:ext>
            </a:extLst>
          </p:cNvPr>
          <p:cNvSpPr/>
          <p:nvPr/>
        </p:nvSpPr>
        <p:spPr>
          <a:xfrm>
            <a:off x="5035640" y="832022"/>
            <a:ext cx="6662090" cy="2323724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Computers do not deal with characters, they deal with numbers (binary). Even though you may see characters on your screen, internally it is stored and manipulated as a combination of 0s and 1s.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B0532B-661B-4323-8A55-FCB7766B58DA}"/>
              </a:ext>
            </a:extLst>
          </p:cNvPr>
          <p:cNvSpPr/>
          <p:nvPr/>
        </p:nvSpPr>
        <p:spPr>
          <a:xfrm>
            <a:off x="5058612" y="3586767"/>
            <a:ext cx="6639118" cy="2323723"/>
          </a:xfrm>
          <a:prstGeom prst="roundRect">
            <a:avLst>
              <a:gd name="adj" fmla="val 558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As, there are many written languages in the world, Unicode was introduced to include every character in all languages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C687C4-3407-6399-169A-CCD1282B1DDD}"/>
                  </a:ext>
                </a:extLst>
              </p14:cNvPr>
              <p14:cNvContentPartPr/>
              <p14:nvPr/>
            </p14:nvContentPartPr>
            <p14:xfrm>
              <a:off x="4201430" y="2173677"/>
              <a:ext cx="420120" cy="153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C687C4-3407-6399-169A-CCD1282B1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430" y="2164677"/>
                <a:ext cx="4377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B4F27C-6429-AB9D-B409-A5070C183259}"/>
                  </a:ext>
                </a:extLst>
              </p14:cNvPr>
              <p14:cNvContentPartPr/>
              <p14:nvPr/>
            </p14:nvContentPartPr>
            <p14:xfrm>
              <a:off x="4135190" y="3262317"/>
              <a:ext cx="264960" cy="264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B4F27C-6429-AB9D-B409-A5070C1832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6190" y="3253317"/>
                <a:ext cx="2826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A59A66-BFD1-B9F2-619D-85975BAA099F}"/>
                  </a:ext>
                </a:extLst>
              </p14:cNvPr>
              <p14:cNvContentPartPr/>
              <p14:nvPr/>
            </p14:nvContentPartPr>
            <p14:xfrm>
              <a:off x="2097590" y="3262317"/>
              <a:ext cx="178560" cy="187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A59A66-BFD1-B9F2-619D-85975BAA09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8950" y="3253317"/>
                <a:ext cx="19620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200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10  - String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A5C17-AB12-485E-B666-71AAD0AD96AC}"/>
              </a:ext>
            </a:extLst>
          </p:cNvPr>
          <p:cNvSpPr txBox="1"/>
          <p:nvPr/>
        </p:nvSpPr>
        <p:spPr>
          <a:xfrm>
            <a:off x="3397876" y="0"/>
            <a:ext cx="5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var(--font-family--heading)"/>
              </a:rPr>
              <a:t>Question in Strings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21E87C-4285-4FF7-A964-2FA49E94EA36}"/>
              </a:ext>
            </a:extLst>
          </p:cNvPr>
          <p:cNvSpPr/>
          <p:nvPr/>
        </p:nvSpPr>
        <p:spPr>
          <a:xfrm>
            <a:off x="1298619" y="1289696"/>
            <a:ext cx="9594761" cy="1029105"/>
          </a:xfrm>
          <a:prstGeom prst="roundRect">
            <a:avLst>
              <a:gd name="adj" fmla="val 3934"/>
            </a:avLst>
          </a:prstGeom>
          <a:solidFill>
            <a:srgbClr val="262626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print the emojis in python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2DFF6-4D6D-475B-88D7-B0B76C805F24}"/>
              </a:ext>
            </a:extLst>
          </p:cNvPr>
          <p:cNvSpPr/>
          <p:nvPr/>
        </p:nvSpPr>
        <p:spPr>
          <a:xfrm>
            <a:off x="1298619" y="2971326"/>
            <a:ext cx="9594761" cy="1029105"/>
          </a:xfrm>
          <a:prstGeom prst="roundRect">
            <a:avLst>
              <a:gd name="adj" fmla="val 3934"/>
            </a:avLst>
          </a:prstGeom>
          <a:solidFill>
            <a:srgbClr val="262626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print small and capital alphabets in python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A6AC3C-A40A-4D0E-A9F5-724EB5BB9130}"/>
              </a:ext>
            </a:extLst>
          </p:cNvPr>
          <p:cNvSpPr/>
          <p:nvPr/>
        </p:nvSpPr>
        <p:spPr>
          <a:xfrm>
            <a:off x="1298618" y="4652956"/>
            <a:ext cx="9594761" cy="1029105"/>
          </a:xfrm>
          <a:prstGeom prst="roundRect">
            <a:avLst>
              <a:gd name="adj" fmla="val 3934"/>
            </a:avLst>
          </a:prstGeom>
          <a:solidFill>
            <a:srgbClr val="262626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Print only the even indexed elements in a message</a:t>
            </a:r>
          </a:p>
        </p:txBody>
      </p:sp>
    </p:spTree>
    <p:extLst>
      <p:ext uri="{BB962C8B-B14F-4D97-AF65-F5344CB8AC3E}">
        <p14:creationId xmlns:p14="http://schemas.microsoft.com/office/powerpoint/2010/main" val="346877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72DF9-A69E-47BA-9AC5-3752ABCD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2F262-E6AB-48C3-B46F-221C89F857C8}"/>
              </a:ext>
            </a:extLst>
          </p:cNvPr>
          <p:cNvSpPr/>
          <p:nvPr/>
        </p:nvSpPr>
        <p:spPr>
          <a:xfrm>
            <a:off x="1856509" y="1593273"/>
            <a:ext cx="969818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8EF8C-8CAE-4DC9-BDE5-D948048F441E}"/>
              </a:ext>
            </a:extLst>
          </p:cNvPr>
          <p:cNvSpPr txBox="1"/>
          <p:nvPr/>
        </p:nvSpPr>
        <p:spPr>
          <a:xfrm>
            <a:off x="1856509" y="2544495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5D29A-4A1A-4D95-8CE8-16B99941FED9}"/>
              </a:ext>
            </a:extLst>
          </p:cNvPr>
          <p:cNvSpPr/>
          <p:nvPr/>
        </p:nvSpPr>
        <p:spPr>
          <a:xfrm>
            <a:off x="4059382" y="1593272"/>
            <a:ext cx="969818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F2EB7-7EB8-4F9A-8986-BAD9C4B3EC90}"/>
              </a:ext>
            </a:extLst>
          </p:cNvPr>
          <p:cNvSpPr txBox="1"/>
          <p:nvPr/>
        </p:nvSpPr>
        <p:spPr>
          <a:xfrm>
            <a:off x="4059382" y="2544495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D589F23-CC75-4B9D-916D-42D41161D6E6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442854" y="491837"/>
            <a:ext cx="1" cy="220287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A1FBA0-E7C6-425C-AD41-4250D431030C}"/>
              </a:ext>
            </a:extLst>
          </p:cNvPr>
          <p:cNvSpPr txBox="1"/>
          <p:nvPr/>
        </p:nvSpPr>
        <p:spPr>
          <a:xfrm>
            <a:off x="3067248" y="90054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62B6F-6FBD-4F62-85A6-1FF2F2252358}"/>
              </a:ext>
            </a:extLst>
          </p:cNvPr>
          <p:cNvSpPr/>
          <p:nvPr/>
        </p:nvSpPr>
        <p:spPr>
          <a:xfrm>
            <a:off x="7162800" y="3429000"/>
            <a:ext cx="969818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3812E-85AE-4392-9C27-37D83AEA3DD5}"/>
              </a:ext>
            </a:extLst>
          </p:cNvPr>
          <p:cNvSpPr txBox="1"/>
          <p:nvPr/>
        </p:nvSpPr>
        <p:spPr>
          <a:xfrm>
            <a:off x="7162800" y="4380222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55F25-BC1A-4E9E-BDFB-4ADCF5524172}"/>
              </a:ext>
            </a:extLst>
          </p:cNvPr>
          <p:cNvSpPr/>
          <p:nvPr/>
        </p:nvSpPr>
        <p:spPr>
          <a:xfrm>
            <a:off x="9365673" y="3428999"/>
            <a:ext cx="969818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C9BE1-B746-43C5-AB34-38D534B303C0}"/>
              </a:ext>
            </a:extLst>
          </p:cNvPr>
          <p:cNvSpPr txBox="1"/>
          <p:nvPr/>
        </p:nvSpPr>
        <p:spPr>
          <a:xfrm>
            <a:off x="9365673" y="4380222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??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1FE5E42-831D-43C1-9DBB-6F239401A6BD}"/>
              </a:ext>
            </a:extLst>
          </p:cNvPr>
          <p:cNvCxnSpPr>
            <a:stCxn id="11" idx="0"/>
            <a:endCxn id="13" idx="0"/>
          </p:cNvCxnSpPr>
          <p:nvPr/>
        </p:nvCxnSpPr>
        <p:spPr>
          <a:xfrm rot="5400000" flipH="1" flipV="1">
            <a:off x="8749145" y="2327564"/>
            <a:ext cx="1" cy="220287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26FFE7-40A6-4717-B8F7-FD49A297F85B}"/>
              </a:ext>
            </a:extLst>
          </p:cNvPr>
          <p:cNvSpPr txBox="1"/>
          <p:nvPr/>
        </p:nvSpPr>
        <p:spPr>
          <a:xfrm>
            <a:off x="8373539" y="27362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037A65-A0D0-4D99-9DF4-FADBDCD4B2FC}"/>
              </a:ext>
            </a:extLst>
          </p:cNvPr>
          <p:cNvSpPr/>
          <p:nvPr/>
        </p:nvSpPr>
        <p:spPr>
          <a:xfrm>
            <a:off x="1787236" y="4182001"/>
            <a:ext cx="969818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4400" dirty="0"/>
              <a:t>ऄ</a:t>
            </a:r>
            <a:endParaRPr 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11051-D80D-4522-98FF-B067B6B32A86}"/>
              </a:ext>
            </a:extLst>
          </p:cNvPr>
          <p:cNvSpPr txBox="1"/>
          <p:nvPr/>
        </p:nvSpPr>
        <p:spPr>
          <a:xfrm>
            <a:off x="1787236" y="513322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FF059-4166-45C3-A46A-9F6566883792}"/>
              </a:ext>
            </a:extLst>
          </p:cNvPr>
          <p:cNvSpPr/>
          <p:nvPr/>
        </p:nvSpPr>
        <p:spPr>
          <a:xfrm>
            <a:off x="3990109" y="4182000"/>
            <a:ext cx="969818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4400" dirty="0"/>
              <a:t>ॿ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04EF3-2965-4459-A529-31CFBF61B2EE}"/>
              </a:ext>
            </a:extLst>
          </p:cNvPr>
          <p:cNvSpPr txBox="1"/>
          <p:nvPr/>
        </p:nvSpPr>
        <p:spPr>
          <a:xfrm>
            <a:off x="3990109" y="513322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2431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C4EC7D0-201D-416A-A1BE-E14A25E5A182}"/>
              </a:ext>
            </a:extLst>
          </p:cNvPr>
          <p:cNvCxnSpPr>
            <a:stCxn id="17" idx="0"/>
            <a:endCxn id="19" idx="0"/>
          </p:cNvCxnSpPr>
          <p:nvPr/>
        </p:nvCxnSpPr>
        <p:spPr>
          <a:xfrm rot="5400000" flipH="1" flipV="1">
            <a:off x="3373581" y="3080565"/>
            <a:ext cx="1" cy="220287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B780F3-8B7F-421F-B30D-220FA7893C5B}"/>
              </a:ext>
            </a:extLst>
          </p:cNvPr>
          <p:cNvSpPr txBox="1"/>
          <p:nvPr/>
        </p:nvSpPr>
        <p:spPr>
          <a:xfrm>
            <a:off x="554181" y="450752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5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CE7C-94DB-4B54-9AF1-B71DEC9A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8B11C-A501-4216-94EB-F81191AD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8A11F-264A-436A-B1E5-34A171555529}"/>
              </a:ext>
            </a:extLst>
          </p:cNvPr>
          <p:cNvSpPr/>
          <p:nvPr/>
        </p:nvSpPr>
        <p:spPr>
          <a:xfrm>
            <a:off x="1122218" y="1551709"/>
            <a:ext cx="426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HELLO WORLD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0ECFD-A309-4753-8943-3031B0C4020D}"/>
              </a:ext>
            </a:extLst>
          </p:cNvPr>
          <p:cNvCxnSpPr>
            <a:cxnSpLocks/>
          </p:cNvCxnSpPr>
          <p:nvPr/>
        </p:nvCxnSpPr>
        <p:spPr>
          <a:xfrm>
            <a:off x="1427018" y="2355273"/>
            <a:ext cx="540327" cy="107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E65E7-B4C6-441D-A52D-6ADC2A911BF3}"/>
              </a:ext>
            </a:extLst>
          </p:cNvPr>
          <p:cNvCxnSpPr>
            <a:cxnSpLocks/>
          </p:cNvCxnSpPr>
          <p:nvPr/>
        </p:nvCxnSpPr>
        <p:spPr>
          <a:xfrm>
            <a:off x="2161309" y="2355273"/>
            <a:ext cx="304800" cy="107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A6AC3B-4E41-4984-889B-A137338EC16E}"/>
              </a:ext>
            </a:extLst>
          </p:cNvPr>
          <p:cNvCxnSpPr/>
          <p:nvPr/>
        </p:nvCxnSpPr>
        <p:spPr>
          <a:xfrm>
            <a:off x="2798618" y="2355272"/>
            <a:ext cx="0" cy="10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B0C1D8-5BC4-4C05-A270-03553ED11D55}"/>
              </a:ext>
            </a:extLst>
          </p:cNvPr>
          <p:cNvCxnSpPr/>
          <p:nvPr/>
        </p:nvCxnSpPr>
        <p:spPr>
          <a:xfrm>
            <a:off x="3505200" y="2355273"/>
            <a:ext cx="0" cy="10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27C082-4F65-4981-A669-F194BE3F29F1}"/>
              </a:ext>
            </a:extLst>
          </p:cNvPr>
          <p:cNvCxnSpPr>
            <a:cxnSpLocks/>
          </p:cNvCxnSpPr>
          <p:nvPr/>
        </p:nvCxnSpPr>
        <p:spPr>
          <a:xfrm flipH="1">
            <a:off x="3990109" y="2355272"/>
            <a:ext cx="429491" cy="10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384B02-A147-47C7-B7E8-CC22B9A78BF4}"/>
              </a:ext>
            </a:extLst>
          </p:cNvPr>
          <p:cNvCxnSpPr>
            <a:cxnSpLocks/>
          </p:cNvCxnSpPr>
          <p:nvPr/>
        </p:nvCxnSpPr>
        <p:spPr>
          <a:xfrm flipH="1">
            <a:off x="4419600" y="2313709"/>
            <a:ext cx="720436" cy="111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44FCB-3DC7-416B-AF12-EE500B66C2FA}"/>
              </a:ext>
            </a:extLst>
          </p:cNvPr>
          <p:cNvSpPr/>
          <p:nvPr/>
        </p:nvSpPr>
        <p:spPr>
          <a:xfrm>
            <a:off x="1579421" y="3583985"/>
            <a:ext cx="318654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HLOWRD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3457D-AD4B-4A95-BA12-B83E394A467E}"/>
              </a:ext>
            </a:extLst>
          </p:cNvPr>
          <p:cNvSpPr txBox="1"/>
          <p:nvPr/>
        </p:nvSpPr>
        <p:spPr>
          <a:xfrm>
            <a:off x="6802582" y="2355272"/>
            <a:ext cx="361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only characters at even indexes</a:t>
            </a:r>
          </a:p>
          <a:p>
            <a:r>
              <a:rPr lang="en-US" dirty="0"/>
              <a:t>Like 0 2 4 6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10  - String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A5C17-AB12-485E-B666-71AAD0AD96AC}"/>
              </a:ext>
            </a:extLst>
          </p:cNvPr>
          <p:cNvSpPr txBox="1"/>
          <p:nvPr/>
        </p:nvSpPr>
        <p:spPr>
          <a:xfrm>
            <a:off x="3397876" y="0"/>
            <a:ext cx="5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var(--font-family--heading)"/>
              </a:rPr>
              <a:t>Question in Strings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21E87C-4285-4FF7-A964-2FA49E94EA36}"/>
              </a:ext>
            </a:extLst>
          </p:cNvPr>
          <p:cNvSpPr/>
          <p:nvPr/>
        </p:nvSpPr>
        <p:spPr>
          <a:xfrm>
            <a:off x="1298618" y="2070357"/>
            <a:ext cx="9594761" cy="1029105"/>
          </a:xfrm>
          <a:prstGeom prst="roundRect">
            <a:avLst>
              <a:gd name="adj" fmla="val 3934"/>
            </a:avLst>
          </a:prstGeom>
          <a:solidFill>
            <a:srgbClr val="262626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convert every character in message to its </a:t>
            </a:r>
            <a:r>
              <a:rPr lang="en-US" sz="2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unicode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number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2DFF6-4D6D-475B-88D7-B0B76C805F24}"/>
              </a:ext>
            </a:extLst>
          </p:cNvPr>
          <p:cNvSpPr/>
          <p:nvPr/>
        </p:nvSpPr>
        <p:spPr>
          <a:xfrm>
            <a:off x="1298619" y="3880125"/>
            <a:ext cx="9594761" cy="1029105"/>
          </a:xfrm>
          <a:prstGeom prst="roundRect">
            <a:avLst>
              <a:gd name="adj" fmla="val 3934"/>
            </a:avLst>
          </a:prstGeom>
          <a:solidFill>
            <a:srgbClr val="262626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Q. Write a program to print every number into its character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753A7-0FAA-4221-992E-20009F17AE08}"/>
              </a:ext>
            </a:extLst>
          </p:cNvPr>
          <p:cNvSpPr txBox="1"/>
          <p:nvPr/>
        </p:nvSpPr>
        <p:spPr>
          <a:xfrm flipH="1">
            <a:off x="9379527" y="3426420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180EB-0271-4E91-BB2B-3C0CC0D6EDAF}"/>
              </a:ext>
            </a:extLst>
          </p:cNvPr>
          <p:cNvSpPr txBox="1"/>
          <p:nvPr/>
        </p:nvSpPr>
        <p:spPr>
          <a:xfrm>
            <a:off x="9379527" y="1616652"/>
            <a:ext cx="50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CE7C-94DB-4B54-9AF1-B71DEC9A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8B11C-A501-4216-94EB-F81191AD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8A11F-264A-436A-B1E5-34A171555529}"/>
              </a:ext>
            </a:extLst>
          </p:cNvPr>
          <p:cNvSpPr/>
          <p:nvPr/>
        </p:nvSpPr>
        <p:spPr>
          <a:xfrm>
            <a:off x="3643745" y="1607127"/>
            <a:ext cx="426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HELLO WORLD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44FCB-3DC7-416B-AF12-EE500B66C2FA}"/>
              </a:ext>
            </a:extLst>
          </p:cNvPr>
          <p:cNvSpPr/>
          <p:nvPr/>
        </p:nvSpPr>
        <p:spPr>
          <a:xfrm>
            <a:off x="2341426" y="3667193"/>
            <a:ext cx="694110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7269767679328779827668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3457D-AD4B-4A95-BA12-B83E394A467E}"/>
              </a:ext>
            </a:extLst>
          </p:cNvPr>
          <p:cNvSpPr txBox="1"/>
          <p:nvPr/>
        </p:nvSpPr>
        <p:spPr>
          <a:xfrm>
            <a:off x="9282544" y="2676021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 to number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C34DCDA-4198-49FB-8E34-DBB02E580B5A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7910945" y="1988127"/>
            <a:ext cx="1371587" cy="2060066"/>
          </a:xfrm>
          <a:prstGeom prst="bentConnector3">
            <a:avLst>
              <a:gd name="adj1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9E4076C-8A7F-4980-8B48-C1A7A908D0C7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V="1">
            <a:off x="2341427" y="1988127"/>
            <a:ext cx="1302319" cy="2060066"/>
          </a:xfrm>
          <a:prstGeom prst="bentConnector3">
            <a:avLst>
              <a:gd name="adj1" fmla="val 1175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A95A54-5976-4172-B016-CEF4B665CFC8}"/>
              </a:ext>
            </a:extLst>
          </p:cNvPr>
          <p:cNvSpPr txBox="1"/>
          <p:nvPr/>
        </p:nvSpPr>
        <p:spPr>
          <a:xfrm>
            <a:off x="1622586" y="2833494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to char</a:t>
            </a:r>
          </a:p>
        </p:txBody>
      </p:sp>
    </p:spTree>
    <p:extLst>
      <p:ext uri="{BB962C8B-B14F-4D97-AF65-F5344CB8AC3E}">
        <p14:creationId xmlns:p14="http://schemas.microsoft.com/office/powerpoint/2010/main" val="1200814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0" y="0"/>
            <a:ext cx="12203195" cy="64092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8138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Create a string in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E7A295-5370-4AE5-9DA9-7F3A47E1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35" y="1070521"/>
            <a:ext cx="6238823" cy="47518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AFEFC4-5494-4FF1-B9AA-E0A8973159E3}"/>
              </a:ext>
            </a:extLst>
          </p:cNvPr>
          <p:cNvSpPr/>
          <p:nvPr/>
        </p:nvSpPr>
        <p:spPr>
          <a:xfrm>
            <a:off x="515155" y="1126637"/>
            <a:ext cx="5177306" cy="1403376"/>
          </a:xfrm>
          <a:prstGeom prst="roundRect">
            <a:avLst>
              <a:gd name="adj" fmla="val 558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Strings can be created by enclosing characters inside a single quote or double-quotes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6C93BD-1063-42C4-861F-31D33F1D9F91}"/>
              </a:ext>
            </a:extLst>
          </p:cNvPr>
          <p:cNvSpPr/>
          <p:nvPr/>
        </p:nvSpPr>
        <p:spPr>
          <a:xfrm>
            <a:off x="515156" y="4018893"/>
            <a:ext cx="5177305" cy="1712470"/>
          </a:xfrm>
          <a:prstGeom prst="roundRect">
            <a:avLst>
              <a:gd name="adj" fmla="val 5589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Even triple quotes can be used in Python but generally used to represent multiline strings and docstrings.</a:t>
            </a:r>
          </a:p>
        </p:txBody>
      </p:sp>
    </p:spTree>
    <p:extLst>
      <p:ext uri="{BB962C8B-B14F-4D97-AF65-F5344CB8AC3E}">
        <p14:creationId xmlns:p14="http://schemas.microsoft.com/office/powerpoint/2010/main" val="176044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Indexing in 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AFEFC4-5494-4FF1-B9AA-E0A8973159E3}"/>
              </a:ext>
            </a:extLst>
          </p:cNvPr>
          <p:cNvSpPr/>
          <p:nvPr/>
        </p:nvSpPr>
        <p:spPr>
          <a:xfrm>
            <a:off x="515155" y="1126637"/>
            <a:ext cx="5177306" cy="1403376"/>
          </a:xfrm>
          <a:prstGeom prst="roundRect">
            <a:avLst>
              <a:gd name="adj" fmla="val 5589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We can access individual characters using indexing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B07B9F-6C8F-4E3D-96FC-62EF23461E1A}"/>
              </a:ext>
            </a:extLst>
          </p:cNvPr>
          <p:cNvSpPr/>
          <p:nvPr/>
        </p:nvSpPr>
        <p:spPr>
          <a:xfrm>
            <a:off x="432904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547D9B-8E2A-46E2-837D-1212B160D65A}"/>
              </a:ext>
            </a:extLst>
          </p:cNvPr>
          <p:cNvSpPr/>
          <p:nvPr/>
        </p:nvSpPr>
        <p:spPr>
          <a:xfrm>
            <a:off x="4960114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8CF281-E28E-45AE-8C18-4FE06313495F}"/>
              </a:ext>
            </a:extLst>
          </p:cNvPr>
          <p:cNvSpPr/>
          <p:nvPr/>
        </p:nvSpPr>
        <p:spPr>
          <a:xfrm>
            <a:off x="559117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B9BC29-8A86-48E9-9FB4-EBB780EEC989}"/>
              </a:ext>
            </a:extLst>
          </p:cNvPr>
          <p:cNvSpPr/>
          <p:nvPr/>
        </p:nvSpPr>
        <p:spPr>
          <a:xfrm>
            <a:off x="6222244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935EE4-508A-4467-9C0C-769E7C34CD0A}"/>
              </a:ext>
            </a:extLst>
          </p:cNvPr>
          <p:cNvSpPr/>
          <p:nvPr/>
        </p:nvSpPr>
        <p:spPr>
          <a:xfrm>
            <a:off x="685330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A0AD16-BF6A-43E9-9505-D367BFDE6255}"/>
              </a:ext>
            </a:extLst>
          </p:cNvPr>
          <p:cNvSpPr/>
          <p:nvPr/>
        </p:nvSpPr>
        <p:spPr>
          <a:xfrm>
            <a:off x="7484374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D0C25-D9EA-448F-B118-F3853CE29653}"/>
              </a:ext>
            </a:extLst>
          </p:cNvPr>
          <p:cNvSpPr/>
          <p:nvPr/>
        </p:nvSpPr>
        <p:spPr>
          <a:xfrm>
            <a:off x="811543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8B0898-C153-42E0-8BEC-88DB7A898D7F}"/>
              </a:ext>
            </a:extLst>
          </p:cNvPr>
          <p:cNvSpPr/>
          <p:nvPr/>
        </p:nvSpPr>
        <p:spPr>
          <a:xfrm>
            <a:off x="8746504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7810E4-DE0D-44FF-BC67-D2DCF0D3C5C0}"/>
              </a:ext>
            </a:extLst>
          </p:cNvPr>
          <p:cNvSpPr/>
          <p:nvPr/>
        </p:nvSpPr>
        <p:spPr>
          <a:xfrm>
            <a:off x="937756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994B2-4688-4826-805A-4617F8D10ED8}"/>
              </a:ext>
            </a:extLst>
          </p:cNvPr>
          <p:cNvSpPr txBox="1"/>
          <p:nvPr/>
        </p:nvSpPr>
        <p:spPr>
          <a:xfrm>
            <a:off x="447611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3E6AA-B024-4830-8578-0E5B3829B5FF}"/>
              </a:ext>
            </a:extLst>
          </p:cNvPr>
          <p:cNvSpPr txBox="1"/>
          <p:nvPr/>
        </p:nvSpPr>
        <p:spPr>
          <a:xfrm>
            <a:off x="5107183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0D987-5201-40C8-AFBF-5AD7B26A9A69}"/>
              </a:ext>
            </a:extLst>
          </p:cNvPr>
          <p:cNvSpPr txBox="1"/>
          <p:nvPr/>
        </p:nvSpPr>
        <p:spPr>
          <a:xfrm>
            <a:off x="573824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FC601-CE95-45D2-8E94-8C00296B18AF}"/>
              </a:ext>
            </a:extLst>
          </p:cNvPr>
          <p:cNvSpPr txBox="1"/>
          <p:nvPr/>
        </p:nvSpPr>
        <p:spPr>
          <a:xfrm>
            <a:off x="6369313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CBA4C-2785-440C-8FF7-634023202A88}"/>
              </a:ext>
            </a:extLst>
          </p:cNvPr>
          <p:cNvSpPr txBox="1"/>
          <p:nvPr/>
        </p:nvSpPr>
        <p:spPr>
          <a:xfrm>
            <a:off x="700037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C2DE2-3985-45F4-9B36-707FE46A179B}"/>
              </a:ext>
            </a:extLst>
          </p:cNvPr>
          <p:cNvSpPr txBox="1"/>
          <p:nvPr/>
        </p:nvSpPr>
        <p:spPr>
          <a:xfrm>
            <a:off x="7631443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6486A-2148-40A1-B51B-25359768EA34}"/>
              </a:ext>
            </a:extLst>
          </p:cNvPr>
          <p:cNvSpPr txBox="1"/>
          <p:nvPr/>
        </p:nvSpPr>
        <p:spPr>
          <a:xfrm>
            <a:off x="826250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87CFC-DD96-40C5-8114-D80F80911455}"/>
              </a:ext>
            </a:extLst>
          </p:cNvPr>
          <p:cNvSpPr txBox="1"/>
          <p:nvPr/>
        </p:nvSpPr>
        <p:spPr>
          <a:xfrm>
            <a:off x="8893573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B2BEB-2FFB-45AA-B1F5-850C8C3312AC}"/>
              </a:ext>
            </a:extLst>
          </p:cNvPr>
          <p:cNvSpPr txBox="1"/>
          <p:nvPr/>
        </p:nvSpPr>
        <p:spPr>
          <a:xfrm>
            <a:off x="952463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5CAF9-9ADE-4F3F-993F-E24E08F80FB3}"/>
              </a:ext>
            </a:extLst>
          </p:cNvPr>
          <p:cNvSpPr txBox="1"/>
          <p:nvPr/>
        </p:nvSpPr>
        <p:spPr>
          <a:xfrm>
            <a:off x="447611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F8BF1-F69C-4AAD-8BFF-FC9B7A1F6FD1}"/>
              </a:ext>
            </a:extLst>
          </p:cNvPr>
          <p:cNvSpPr txBox="1"/>
          <p:nvPr/>
        </p:nvSpPr>
        <p:spPr>
          <a:xfrm>
            <a:off x="5107183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E84C3-F2D8-4DB0-8B68-3BBFDAFDC635}"/>
              </a:ext>
            </a:extLst>
          </p:cNvPr>
          <p:cNvSpPr txBox="1"/>
          <p:nvPr/>
        </p:nvSpPr>
        <p:spPr>
          <a:xfrm>
            <a:off x="573824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F6AE7A-C442-47BD-B519-9D2C4456CF47}"/>
              </a:ext>
            </a:extLst>
          </p:cNvPr>
          <p:cNvSpPr txBox="1"/>
          <p:nvPr/>
        </p:nvSpPr>
        <p:spPr>
          <a:xfrm>
            <a:off x="6369313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00FEB-51A6-4FE7-9B56-A7B74132F35B}"/>
              </a:ext>
            </a:extLst>
          </p:cNvPr>
          <p:cNvSpPr txBox="1"/>
          <p:nvPr/>
        </p:nvSpPr>
        <p:spPr>
          <a:xfrm>
            <a:off x="700037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34E7B4-39D1-448F-A5D8-911EAF873BC3}"/>
              </a:ext>
            </a:extLst>
          </p:cNvPr>
          <p:cNvSpPr txBox="1"/>
          <p:nvPr/>
        </p:nvSpPr>
        <p:spPr>
          <a:xfrm>
            <a:off x="7631443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4F0EF5-2675-4255-AD10-81CD0F6906C0}"/>
              </a:ext>
            </a:extLst>
          </p:cNvPr>
          <p:cNvSpPr txBox="1"/>
          <p:nvPr/>
        </p:nvSpPr>
        <p:spPr>
          <a:xfrm>
            <a:off x="826250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4A61EE-ED0C-433F-AB5F-FF5C8384C384}"/>
              </a:ext>
            </a:extLst>
          </p:cNvPr>
          <p:cNvSpPr txBox="1"/>
          <p:nvPr/>
        </p:nvSpPr>
        <p:spPr>
          <a:xfrm>
            <a:off x="8893573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1DD32D-A94E-4883-B008-E01EBEA52F9E}"/>
              </a:ext>
            </a:extLst>
          </p:cNvPr>
          <p:cNvSpPr txBox="1"/>
          <p:nvPr/>
        </p:nvSpPr>
        <p:spPr>
          <a:xfrm>
            <a:off x="952463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CAF2EC-FA62-4294-A225-977A2A7ABA98}"/>
              </a:ext>
            </a:extLst>
          </p:cNvPr>
          <p:cNvCxnSpPr>
            <a:cxnSpLocks/>
          </p:cNvCxnSpPr>
          <p:nvPr/>
        </p:nvCxnSpPr>
        <p:spPr>
          <a:xfrm>
            <a:off x="3695700" y="3255420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127E2C-CED8-4571-BCCF-1EE648979967}"/>
              </a:ext>
            </a:extLst>
          </p:cNvPr>
          <p:cNvSpPr txBox="1"/>
          <p:nvPr/>
        </p:nvSpPr>
        <p:spPr>
          <a:xfrm>
            <a:off x="1701800" y="305966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index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E69D3E-31CB-46BE-88D3-AD6634EC390C}"/>
              </a:ext>
            </a:extLst>
          </p:cNvPr>
          <p:cNvCxnSpPr>
            <a:cxnSpLocks/>
          </p:cNvCxnSpPr>
          <p:nvPr/>
        </p:nvCxnSpPr>
        <p:spPr>
          <a:xfrm>
            <a:off x="3695700" y="4246020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818426-2811-4778-8194-E3930E19CF56}"/>
              </a:ext>
            </a:extLst>
          </p:cNvPr>
          <p:cNvSpPr txBox="1"/>
          <p:nvPr/>
        </p:nvSpPr>
        <p:spPr>
          <a:xfrm>
            <a:off x="1701800" y="4055577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index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87CF57-F095-468A-AC6C-F24E21B58BB8}"/>
              </a:ext>
            </a:extLst>
          </p:cNvPr>
          <p:cNvSpPr/>
          <p:nvPr/>
        </p:nvSpPr>
        <p:spPr>
          <a:xfrm>
            <a:off x="3708166" y="4536785"/>
            <a:ext cx="7925033" cy="1452562"/>
          </a:xfrm>
          <a:prstGeom prst="roundRect">
            <a:avLst>
              <a:gd name="adj" fmla="val 5589"/>
            </a:avLst>
          </a:prstGeom>
          <a:solidFill>
            <a:srgbClr val="FF616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Trying to access a character out of index range will raise an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IndexError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. The index must be an integer. 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7784FE7-7107-4BC7-8F70-DCDE96C7DF6B}"/>
              </a:ext>
            </a:extLst>
          </p:cNvPr>
          <p:cNvSpPr/>
          <p:nvPr/>
        </p:nvSpPr>
        <p:spPr>
          <a:xfrm>
            <a:off x="5975541" y="1126637"/>
            <a:ext cx="5177306" cy="1403376"/>
          </a:xfrm>
          <a:prstGeom prst="roundRect">
            <a:avLst>
              <a:gd name="adj" fmla="val 5589"/>
            </a:avLst>
          </a:prstGeom>
          <a:solidFill>
            <a:srgbClr val="0033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Python allows negative indexing for its sequences.</a:t>
            </a:r>
          </a:p>
        </p:txBody>
      </p:sp>
    </p:spTree>
    <p:extLst>
      <p:ext uri="{BB962C8B-B14F-4D97-AF65-F5344CB8AC3E}">
        <p14:creationId xmlns:p14="http://schemas.microsoft.com/office/powerpoint/2010/main" val="42846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41" grpId="0"/>
      <p:bldP spid="42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Indexing in 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2F9FC-0A5F-488B-B70C-CB83C632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74" y="961366"/>
            <a:ext cx="5942844" cy="106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1E673-EF1E-4F62-A847-222A5BFB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71" y="961366"/>
            <a:ext cx="5479786" cy="4970193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E8830E7-FBE3-4157-BF3C-01C25DD04490}"/>
              </a:ext>
            </a:extLst>
          </p:cNvPr>
          <p:cNvSpPr/>
          <p:nvPr/>
        </p:nvSpPr>
        <p:spPr>
          <a:xfrm>
            <a:off x="738909" y="2870841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286C8AE-4B1F-48B9-9221-9E1CB42AA969}"/>
              </a:ext>
            </a:extLst>
          </p:cNvPr>
          <p:cNvSpPr/>
          <p:nvPr/>
        </p:nvSpPr>
        <p:spPr>
          <a:xfrm>
            <a:off x="738908" y="4590882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C01A5A-21E1-4E0C-A9C2-D265A7DEAB91}"/>
              </a:ext>
            </a:extLst>
          </p:cNvPr>
          <p:cNvSpPr txBox="1"/>
          <p:nvPr/>
        </p:nvSpPr>
        <p:spPr>
          <a:xfrm>
            <a:off x="3100353" y="2854966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x[0]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67F28D-9B15-4619-BCD8-E280BE07CCA9}"/>
              </a:ext>
            </a:extLst>
          </p:cNvPr>
          <p:cNvSpPr txBox="1"/>
          <p:nvPr/>
        </p:nvSpPr>
        <p:spPr>
          <a:xfrm>
            <a:off x="3100353" y="4544026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x[-1]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D49F43-7409-4FCA-8DD4-0A765A988616}"/>
              </a:ext>
            </a:extLst>
          </p:cNvPr>
          <p:cNvCxnSpPr/>
          <p:nvPr/>
        </p:nvCxnSpPr>
        <p:spPr>
          <a:xfrm flipH="1">
            <a:off x="1765300" y="4805636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4F750C-8BCB-49DE-B252-7BB8AF415223}"/>
              </a:ext>
            </a:extLst>
          </p:cNvPr>
          <p:cNvCxnSpPr/>
          <p:nvPr/>
        </p:nvCxnSpPr>
        <p:spPr>
          <a:xfrm flipH="1">
            <a:off x="1803400" y="314992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9ABB9F-FCD3-4A93-9B53-B9960768A013}"/>
              </a:ext>
            </a:extLst>
          </p:cNvPr>
          <p:cNvCxnSpPr>
            <a:endCxn id="76" idx="0"/>
          </p:cNvCxnSpPr>
          <p:nvPr/>
        </p:nvCxnSpPr>
        <p:spPr>
          <a:xfrm>
            <a:off x="2667000" y="2025691"/>
            <a:ext cx="816632" cy="8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8A3CB5-3CAE-475F-9912-06CDE414299B}"/>
              </a:ext>
            </a:extLst>
          </p:cNvPr>
          <p:cNvCxnSpPr>
            <a:endCxn id="77" idx="0"/>
          </p:cNvCxnSpPr>
          <p:nvPr/>
        </p:nvCxnSpPr>
        <p:spPr>
          <a:xfrm flipH="1">
            <a:off x="3538935" y="2025691"/>
            <a:ext cx="2557064" cy="251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79D42A2-B651-4813-A9F2-BD9B9140DA89}"/>
              </a:ext>
            </a:extLst>
          </p:cNvPr>
          <p:cNvSpPr txBox="1"/>
          <p:nvPr/>
        </p:nvSpPr>
        <p:spPr>
          <a:xfrm>
            <a:off x="1497229" y="1215817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   =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E24370-2B14-4F17-8CF4-3C69E4BB5BB2}"/>
              </a:ext>
            </a:extLst>
          </p:cNvPr>
          <p:cNvSpPr txBox="1"/>
          <p:nvPr/>
        </p:nvSpPr>
        <p:spPr>
          <a:xfrm>
            <a:off x="3100353" y="3645012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x[3]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9234548-E13B-499C-BF66-109552EB17A7}"/>
              </a:ext>
            </a:extLst>
          </p:cNvPr>
          <p:cNvSpPr/>
          <p:nvPr/>
        </p:nvSpPr>
        <p:spPr>
          <a:xfrm>
            <a:off x="738907" y="3690609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9A5344-2B15-48F4-A614-AFA52DE60959}"/>
              </a:ext>
            </a:extLst>
          </p:cNvPr>
          <p:cNvCxnSpPr/>
          <p:nvPr/>
        </p:nvCxnSpPr>
        <p:spPr>
          <a:xfrm flipH="1">
            <a:off x="1803400" y="3969688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5C6D0D9-A736-49A3-8226-658BDE54EE76}"/>
              </a:ext>
            </a:extLst>
          </p:cNvPr>
          <p:cNvCxnSpPr>
            <a:cxnSpLocks/>
            <a:endCxn id="86" idx="3"/>
          </p:cNvCxnSpPr>
          <p:nvPr/>
        </p:nvCxnSpPr>
        <p:spPr>
          <a:xfrm rot="5400000">
            <a:off x="2972940" y="2840390"/>
            <a:ext cx="1960202" cy="172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21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String Slicing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65422" y="900373"/>
            <a:ext cx="5262646" cy="1379188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Python also allows a form of indexing syntax that extracts substrings from a string, known as string slicing.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693A38-8950-4289-AC97-5468EE44F36C}"/>
              </a:ext>
            </a:extLst>
          </p:cNvPr>
          <p:cNvSpPr/>
          <p:nvPr/>
        </p:nvSpPr>
        <p:spPr>
          <a:xfrm>
            <a:off x="365422" y="2471595"/>
            <a:ext cx="5262646" cy="3486031"/>
          </a:xfrm>
          <a:prstGeom prst="roundRect">
            <a:avLst>
              <a:gd name="adj" fmla="val 3003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 If 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 is a string, an expression of the form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s[ m : n ] 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returns the portion of 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 starting with position 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, and </a:t>
            </a:r>
            <a:r>
              <a:rPr lang="en-US" sz="28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 to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but not including position 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A6E12-E888-6064-82B9-46E5778E7AF8}"/>
              </a:ext>
            </a:extLst>
          </p:cNvPr>
          <p:cNvSpPr/>
          <p:nvPr/>
        </p:nvSpPr>
        <p:spPr>
          <a:xfrm>
            <a:off x="6892758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1A23A-73DE-E47C-E191-BF150CB17B83}"/>
              </a:ext>
            </a:extLst>
          </p:cNvPr>
          <p:cNvSpPr/>
          <p:nvPr/>
        </p:nvSpPr>
        <p:spPr>
          <a:xfrm>
            <a:off x="7283116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424CD-6B66-5198-CEE9-01E0E1BEB985}"/>
              </a:ext>
            </a:extLst>
          </p:cNvPr>
          <p:cNvSpPr/>
          <p:nvPr/>
        </p:nvSpPr>
        <p:spPr>
          <a:xfrm>
            <a:off x="7673474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292D2C-D770-C1E8-CF5A-475FD87AF8E1}"/>
              </a:ext>
            </a:extLst>
          </p:cNvPr>
          <p:cNvSpPr/>
          <p:nvPr/>
        </p:nvSpPr>
        <p:spPr>
          <a:xfrm>
            <a:off x="8063832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76612-9EF9-55E2-10DE-980C6E00D351}"/>
              </a:ext>
            </a:extLst>
          </p:cNvPr>
          <p:cNvSpPr/>
          <p:nvPr/>
        </p:nvSpPr>
        <p:spPr>
          <a:xfrm>
            <a:off x="8454190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E20F3-BAC2-FE2A-B915-4519B72544B4}"/>
              </a:ext>
            </a:extLst>
          </p:cNvPr>
          <p:cNvSpPr/>
          <p:nvPr/>
        </p:nvSpPr>
        <p:spPr>
          <a:xfrm>
            <a:off x="8844548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4E8A05-CC28-E88C-C003-55D3A6B44D3A}"/>
              </a:ext>
            </a:extLst>
          </p:cNvPr>
          <p:cNvSpPr/>
          <p:nvPr/>
        </p:nvSpPr>
        <p:spPr>
          <a:xfrm>
            <a:off x="9234906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7DE30-36AC-B3F4-8534-1FF6104C7219}"/>
              </a:ext>
            </a:extLst>
          </p:cNvPr>
          <p:cNvSpPr/>
          <p:nvPr/>
        </p:nvSpPr>
        <p:spPr>
          <a:xfrm>
            <a:off x="9625264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737BDB-ECFA-F5D6-3718-89D5B34835CF}"/>
              </a:ext>
            </a:extLst>
          </p:cNvPr>
          <p:cNvSpPr/>
          <p:nvPr/>
        </p:nvSpPr>
        <p:spPr>
          <a:xfrm>
            <a:off x="10015622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3A7705-F174-92E3-88E4-0E0E202D4E7C}"/>
              </a:ext>
            </a:extLst>
          </p:cNvPr>
          <p:cNvSpPr/>
          <p:nvPr/>
        </p:nvSpPr>
        <p:spPr>
          <a:xfrm>
            <a:off x="10405980" y="303730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FBAF54-FB72-5837-7176-E65A7D00F683}"/>
              </a:ext>
            </a:extLst>
          </p:cNvPr>
          <p:cNvSpPr/>
          <p:nvPr/>
        </p:nvSpPr>
        <p:spPr>
          <a:xfrm>
            <a:off x="10796338" y="3037304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DF8D3F-55E1-D479-C128-1B8F7ADC853C}"/>
              </a:ext>
            </a:extLst>
          </p:cNvPr>
          <p:cNvSpPr/>
          <p:nvPr/>
        </p:nvSpPr>
        <p:spPr>
          <a:xfrm>
            <a:off x="11186696" y="3037303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49A79-9863-154B-C4F4-B0ACF6D7590B}"/>
              </a:ext>
            </a:extLst>
          </p:cNvPr>
          <p:cNvCxnSpPr>
            <a:stCxn id="15" idx="0"/>
          </p:cNvCxnSpPr>
          <p:nvPr/>
        </p:nvCxnSpPr>
        <p:spPr>
          <a:xfrm flipV="1">
            <a:off x="7868653" y="2834105"/>
            <a:ext cx="0" cy="203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58BBC8-BF2E-12AF-4A54-472B7FF78E79}"/>
              </a:ext>
            </a:extLst>
          </p:cNvPr>
          <p:cNvCxnSpPr/>
          <p:nvPr/>
        </p:nvCxnSpPr>
        <p:spPr>
          <a:xfrm flipV="1">
            <a:off x="9403349" y="2834103"/>
            <a:ext cx="0" cy="203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F2E240-81CC-C835-03A6-7FFFFCB16457}"/>
              </a:ext>
            </a:extLst>
          </p:cNvPr>
          <p:cNvCxnSpPr>
            <a:cxnSpLocks/>
          </p:cNvCxnSpPr>
          <p:nvPr/>
        </p:nvCxnSpPr>
        <p:spPr>
          <a:xfrm flipV="1">
            <a:off x="7868653" y="2834103"/>
            <a:ext cx="1534696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B6624C-C14D-179A-F9F9-12787D8C465B}"/>
              </a:ext>
            </a:extLst>
          </p:cNvPr>
          <p:cNvSpPr txBox="1"/>
          <p:nvPr/>
        </p:nvSpPr>
        <p:spPr>
          <a:xfrm>
            <a:off x="7747048" y="2464771"/>
            <a:ext cx="31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A5F454-0A47-D65A-C5B3-FCC91BCAAF03}"/>
              </a:ext>
            </a:extLst>
          </p:cNvPr>
          <p:cNvSpPr txBox="1"/>
          <p:nvPr/>
        </p:nvSpPr>
        <p:spPr>
          <a:xfrm>
            <a:off x="9210890" y="2470543"/>
            <a:ext cx="31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D224F-296D-4B8B-F972-C7595394312F}"/>
              </a:ext>
            </a:extLst>
          </p:cNvPr>
          <p:cNvSpPr/>
          <p:nvPr/>
        </p:nvSpPr>
        <p:spPr>
          <a:xfrm>
            <a:off x="7665988" y="479498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6F7B5E-492F-BF11-F6E9-1EFE099C5CDC}"/>
              </a:ext>
            </a:extLst>
          </p:cNvPr>
          <p:cNvSpPr/>
          <p:nvPr/>
        </p:nvSpPr>
        <p:spPr>
          <a:xfrm>
            <a:off x="8056346" y="479498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165FA2-A1D1-7EA1-75F2-4AF08D8E2C3B}"/>
              </a:ext>
            </a:extLst>
          </p:cNvPr>
          <p:cNvSpPr/>
          <p:nvPr/>
        </p:nvSpPr>
        <p:spPr>
          <a:xfrm>
            <a:off x="8446704" y="479498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A2BBD6-08B1-D1B3-9F5F-A5F71D9610B5}"/>
              </a:ext>
            </a:extLst>
          </p:cNvPr>
          <p:cNvSpPr/>
          <p:nvPr/>
        </p:nvSpPr>
        <p:spPr>
          <a:xfrm>
            <a:off x="8837062" y="479498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485DD9-1E60-3BCD-ECF4-7D8D18EA29B4}"/>
              </a:ext>
            </a:extLst>
          </p:cNvPr>
          <p:cNvSpPr/>
          <p:nvPr/>
        </p:nvSpPr>
        <p:spPr>
          <a:xfrm>
            <a:off x="9227420" y="4794985"/>
            <a:ext cx="390358" cy="39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84F65F39-9018-1F0E-F58D-D3DE6588F5D0}"/>
              </a:ext>
            </a:extLst>
          </p:cNvPr>
          <p:cNvSpPr/>
          <p:nvPr/>
        </p:nvSpPr>
        <p:spPr>
          <a:xfrm>
            <a:off x="8540818" y="4321180"/>
            <a:ext cx="303730" cy="39169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03796E-9DC5-1D79-C0D9-6CA2F62B7B32}"/>
              </a:ext>
            </a:extLst>
          </p:cNvPr>
          <p:cNvSpPr txBox="1"/>
          <p:nvPr/>
        </p:nvSpPr>
        <p:spPr>
          <a:xfrm>
            <a:off x="8087361" y="399958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 [</a:t>
            </a:r>
            <a:r>
              <a:rPr lang="en-IN" b="1" dirty="0"/>
              <a:t>2 : 7</a:t>
            </a:r>
            <a:r>
              <a:rPr lang="en-IN" dirty="0"/>
              <a:t>]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D11F76-1510-0B5C-E630-9F2E6CA29B61}"/>
              </a:ext>
            </a:extLst>
          </p:cNvPr>
          <p:cNvCxnSpPr/>
          <p:nvPr/>
        </p:nvCxnSpPr>
        <p:spPr>
          <a:xfrm flipH="1" flipV="1">
            <a:off x="7905440" y="3495040"/>
            <a:ext cx="635378" cy="533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0A42D0-98A5-1171-6E41-2926182A5C67}"/>
              </a:ext>
            </a:extLst>
          </p:cNvPr>
          <p:cNvCxnSpPr/>
          <p:nvPr/>
        </p:nvCxnSpPr>
        <p:spPr>
          <a:xfrm flipV="1">
            <a:off x="8844548" y="3474721"/>
            <a:ext cx="558801" cy="57892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9A3FEC-AF84-249D-97D3-A8C83473B411}"/>
              </a:ext>
            </a:extLst>
          </p:cNvPr>
          <p:cNvSpPr txBox="1"/>
          <p:nvPr/>
        </p:nvSpPr>
        <p:spPr>
          <a:xfrm flipH="1">
            <a:off x="8707924" y="3578170"/>
            <a:ext cx="55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6+1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9058E-DD02-4505-1493-5A861EAC55CF}"/>
              </a:ext>
            </a:extLst>
          </p:cNvPr>
          <p:cNvSpPr txBox="1"/>
          <p:nvPr/>
        </p:nvSpPr>
        <p:spPr>
          <a:xfrm flipH="1">
            <a:off x="9039727" y="4044181"/>
            <a:ext cx="156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>
                <a:solidFill>
                  <a:schemeClr val="accent2">
                    <a:lumMod val="75000"/>
                  </a:schemeClr>
                </a:solidFill>
              </a:rPr>
              <a:t>Last index is exclusive</a:t>
            </a:r>
          </a:p>
        </p:txBody>
      </p:sp>
    </p:spTree>
    <p:extLst>
      <p:ext uri="{BB962C8B-B14F-4D97-AF65-F5344CB8AC3E}">
        <p14:creationId xmlns:p14="http://schemas.microsoft.com/office/powerpoint/2010/main" val="274565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String Slicing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52544" y="1249227"/>
            <a:ext cx="6550533" cy="4099004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If you omit the first index, the slice starts at the beginning of the string. Thus,</a:t>
            </a:r>
            <a:r>
              <a:rPr lang="en-US" sz="3600" dirty="0">
                <a:solidFill>
                  <a:srgbClr val="26262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s[:m] 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and </a:t>
            </a:r>
            <a:r>
              <a:rPr lang="en-US" sz="3600" dirty="0">
                <a:solidFill>
                  <a:srgbClr val="26262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s[0:m]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 are equivalent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FE8C39-B4A9-DE16-BA27-5E124385C1EB}"/>
              </a:ext>
            </a:extLst>
          </p:cNvPr>
          <p:cNvGrpSpPr/>
          <p:nvPr/>
        </p:nvGrpSpPr>
        <p:grpSpPr>
          <a:xfrm>
            <a:off x="7467206" y="1957152"/>
            <a:ext cx="601560" cy="250200"/>
            <a:chOff x="7467206" y="1957152"/>
            <a:chExt cx="60156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46DD4F-E7ED-EB68-B983-0D0B5BC6BFA8}"/>
                    </a:ext>
                  </a:extLst>
                </p14:cNvPr>
                <p14:cNvContentPartPr/>
                <p14:nvPr/>
              </p14:nvContentPartPr>
              <p14:xfrm>
                <a:off x="7529126" y="2005032"/>
                <a:ext cx="214200" cy="144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46DD4F-E7ED-EB68-B983-0D0B5BC6BF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20126" y="1996032"/>
                  <a:ext cx="231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43FE57-D8FC-0540-8AA3-E554F9B9E9DB}"/>
                    </a:ext>
                  </a:extLst>
                </p14:cNvPr>
                <p14:cNvContentPartPr/>
                <p14:nvPr/>
              </p14:nvContentPartPr>
              <p14:xfrm>
                <a:off x="7467206" y="1957152"/>
                <a:ext cx="232920" cy="25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43FE57-D8FC-0540-8AA3-E554F9B9E9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58566" y="1948152"/>
                  <a:ext cx="250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DB3018-682D-0C48-0868-33B1F04978F0}"/>
                    </a:ext>
                  </a:extLst>
                </p14:cNvPr>
                <p14:cNvContentPartPr/>
                <p14:nvPr/>
              </p14:nvContentPartPr>
              <p14:xfrm>
                <a:off x="7871126" y="1997472"/>
                <a:ext cx="169200" cy="12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DB3018-682D-0C48-0868-33B1F04978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62126" y="1988832"/>
                  <a:ext cx="186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71C375-E1CC-6F45-8166-95DA64A7FF29}"/>
                    </a:ext>
                  </a:extLst>
                </p14:cNvPr>
                <p14:cNvContentPartPr/>
                <p14:nvPr/>
              </p14:nvContentPartPr>
              <p14:xfrm>
                <a:off x="7887326" y="2074152"/>
                <a:ext cx="181440" cy="1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71C375-E1CC-6F45-8166-95DA64A7FF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8326" y="2065512"/>
                  <a:ext cx="1990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47DD00-3541-35C4-4B84-BF8170F9BA39}"/>
              </a:ext>
            </a:extLst>
          </p:cNvPr>
          <p:cNvGrpSpPr/>
          <p:nvPr/>
        </p:nvGrpSpPr>
        <p:grpSpPr>
          <a:xfrm>
            <a:off x="8250926" y="1785792"/>
            <a:ext cx="96480" cy="90720"/>
            <a:chOff x="8250926" y="1785792"/>
            <a:chExt cx="96480" cy="9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F75035-61BE-4938-3124-C862CABFC72B}"/>
                    </a:ext>
                  </a:extLst>
                </p14:cNvPr>
                <p14:cNvContentPartPr/>
                <p14:nvPr/>
              </p14:nvContentPartPr>
              <p14:xfrm>
                <a:off x="8250926" y="1785792"/>
                <a:ext cx="15480" cy="59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F75035-61BE-4938-3124-C862CABFC7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41926" y="1776792"/>
                  <a:ext cx="33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78E424-C659-8449-71BB-7B0106EBDCB7}"/>
                    </a:ext>
                  </a:extLst>
                </p14:cNvPr>
                <p14:cNvContentPartPr/>
                <p14:nvPr/>
              </p14:nvContentPartPr>
              <p14:xfrm>
                <a:off x="8325806" y="1796592"/>
                <a:ext cx="21600" cy="7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78E424-C659-8449-71BB-7B0106EBDC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16806" y="1787952"/>
                  <a:ext cx="392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F17D50-558D-ED42-683B-B24C110BF595}"/>
              </a:ext>
            </a:extLst>
          </p:cNvPr>
          <p:cNvGrpSpPr/>
          <p:nvPr/>
        </p:nvGrpSpPr>
        <p:grpSpPr>
          <a:xfrm>
            <a:off x="8667806" y="1582752"/>
            <a:ext cx="2818080" cy="537120"/>
            <a:chOff x="8667806" y="1582752"/>
            <a:chExt cx="281808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60B41B-058A-6491-9433-DA814284301A}"/>
                    </a:ext>
                  </a:extLst>
                </p14:cNvPr>
                <p14:cNvContentPartPr/>
                <p14:nvPr/>
              </p14:nvContentPartPr>
              <p14:xfrm>
                <a:off x="8667806" y="1767072"/>
                <a:ext cx="366480" cy="35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60B41B-058A-6491-9433-DA81428430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9166" y="1758432"/>
                  <a:ext cx="384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2F795E-EC03-44A1-42B0-69A815C1D429}"/>
                    </a:ext>
                  </a:extLst>
                </p14:cNvPr>
                <p14:cNvContentPartPr/>
                <p14:nvPr/>
              </p14:nvContentPartPr>
              <p14:xfrm>
                <a:off x="9207446" y="1816032"/>
                <a:ext cx="200160" cy="28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2F795E-EC03-44A1-42B0-69A815C1D4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98446" y="1807032"/>
                  <a:ext cx="217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BDB02E-F304-94DA-09CE-922493C6C0C7}"/>
                    </a:ext>
                  </a:extLst>
                </p14:cNvPr>
                <p14:cNvContentPartPr/>
                <p14:nvPr/>
              </p14:nvContentPartPr>
              <p14:xfrm>
                <a:off x="9582206" y="1727112"/>
                <a:ext cx="32760" cy="33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BDB02E-F304-94DA-09CE-922493C6C0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3566" y="1718472"/>
                  <a:ext cx="504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FAB95F-9901-FA0A-78B1-91D8386F2EFE}"/>
                    </a:ext>
                  </a:extLst>
                </p14:cNvPr>
                <p14:cNvContentPartPr/>
                <p14:nvPr/>
              </p14:nvContentPartPr>
              <p14:xfrm>
                <a:off x="9741326" y="1817832"/>
                <a:ext cx="182520" cy="23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FAB95F-9901-FA0A-78B1-91D8386F2E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32326" y="1808832"/>
                  <a:ext cx="200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272BF1-514B-DA49-BA09-3A7665E0412E}"/>
                    </a:ext>
                  </a:extLst>
                </p14:cNvPr>
                <p14:cNvContentPartPr/>
                <p14:nvPr/>
              </p14:nvContentPartPr>
              <p14:xfrm>
                <a:off x="10030046" y="1794792"/>
                <a:ext cx="162360" cy="19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272BF1-514B-DA49-BA09-3A7665E041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21406" y="1786152"/>
                  <a:ext cx="180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FA1377-6C8E-97E7-F05E-FBFAC6AEA318}"/>
                    </a:ext>
                  </a:extLst>
                </p14:cNvPr>
                <p14:cNvContentPartPr/>
                <p14:nvPr/>
              </p14:nvContentPartPr>
              <p14:xfrm>
                <a:off x="10378886" y="1780032"/>
                <a:ext cx="437760" cy="21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FA1377-6C8E-97E7-F05E-FBFAC6AEA3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70246" y="1771392"/>
                  <a:ext cx="455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2493DE-0C94-F784-EC5F-AF879B50AEE0}"/>
                    </a:ext>
                  </a:extLst>
                </p14:cNvPr>
                <p14:cNvContentPartPr/>
                <p14:nvPr/>
              </p14:nvContentPartPr>
              <p14:xfrm>
                <a:off x="10924286" y="1757712"/>
                <a:ext cx="243360" cy="21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72493DE-0C94-F784-EC5F-AF879B50AE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15646" y="1749072"/>
                  <a:ext cx="261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B98501-9BA6-AE13-8646-9718386732B3}"/>
                    </a:ext>
                  </a:extLst>
                </p14:cNvPr>
                <p14:cNvContentPartPr/>
                <p14:nvPr/>
              </p14:nvContentPartPr>
              <p14:xfrm>
                <a:off x="11341526" y="1593192"/>
                <a:ext cx="40320" cy="147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B98501-9BA6-AE13-8646-9718386732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32526" y="1584552"/>
                  <a:ext cx="57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BFC7F5-ED48-AAFA-57A8-6636E1CD5392}"/>
                    </a:ext>
                  </a:extLst>
                </p14:cNvPr>
                <p14:cNvContentPartPr/>
                <p14:nvPr/>
              </p14:nvContentPartPr>
              <p14:xfrm>
                <a:off x="11464646" y="1582752"/>
                <a:ext cx="21240" cy="108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BFC7F5-ED48-AAFA-57A8-6636E1CD53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55646" y="1573752"/>
                  <a:ext cx="388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E2FBF8-4FD2-4EFC-269D-C2DF1C8E15C7}"/>
              </a:ext>
            </a:extLst>
          </p:cNvPr>
          <p:cNvGrpSpPr/>
          <p:nvPr/>
        </p:nvGrpSpPr>
        <p:grpSpPr>
          <a:xfrm>
            <a:off x="7598606" y="2732232"/>
            <a:ext cx="184680" cy="250920"/>
            <a:chOff x="7598606" y="2732232"/>
            <a:chExt cx="18468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AEB32B-FB3A-99EF-53B5-F73CB70DA9A8}"/>
                    </a:ext>
                  </a:extLst>
                </p14:cNvPr>
                <p14:cNvContentPartPr/>
                <p14:nvPr/>
              </p14:nvContentPartPr>
              <p14:xfrm>
                <a:off x="7598606" y="2769672"/>
                <a:ext cx="184680" cy="200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AEB32B-FB3A-99EF-53B5-F73CB70DA9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89606" y="2761032"/>
                  <a:ext cx="202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22D9C3-9637-0A61-B401-C84173D9D1C9}"/>
                    </a:ext>
                  </a:extLst>
                </p14:cNvPr>
                <p14:cNvContentPartPr/>
                <p14:nvPr/>
              </p14:nvContentPartPr>
              <p14:xfrm>
                <a:off x="7646126" y="2732232"/>
                <a:ext cx="134640" cy="25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22D9C3-9637-0A61-B401-C84173D9D1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7486" y="2723592"/>
                  <a:ext cx="1522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D4FCEE-5359-25E5-C50E-F83AEA940A83}"/>
              </a:ext>
            </a:extLst>
          </p:cNvPr>
          <p:cNvGrpSpPr/>
          <p:nvPr/>
        </p:nvGrpSpPr>
        <p:grpSpPr>
          <a:xfrm>
            <a:off x="8047526" y="2737632"/>
            <a:ext cx="208440" cy="107280"/>
            <a:chOff x="8047526" y="2737632"/>
            <a:chExt cx="20844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668D89-7BE1-181B-826A-9CFD9DD1F538}"/>
                    </a:ext>
                  </a:extLst>
                </p14:cNvPr>
                <p14:cNvContentPartPr/>
                <p14:nvPr/>
              </p14:nvContentPartPr>
              <p14:xfrm>
                <a:off x="8047526" y="2737632"/>
                <a:ext cx="144000" cy="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668D89-7BE1-181B-826A-9CFD9DD1F5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886" y="2728632"/>
                  <a:ext cx="161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0DF00D-2738-8883-6096-99B6F07BCAD8}"/>
                    </a:ext>
                  </a:extLst>
                </p14:cNvPr>
                <p14:cNvContentPartPr/>
                <p14:nvPr/>
              </p14:nvContentPartPr>
              <p14:xfrm>
                <a:off x="8084966" y="2833752"/>
                <a:ext cx="171000" cy="11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0DF00D-2738-8883-6096-99B6F07BCA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76326" y="2824752"/>
                  <a:ext cx="18864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6A5E7B-1528-D547-3695-72BB1EB38EEA}"/>
                  </a:ext>
                </a:extLst>
              </p14:cNvPr>
              <p14:cNvContentPartPr/>
              <p14:nvPr/>
            </p14:nvContentPartPr>
            <p14:xfrm>
              <a:off x="8549726" y="2475552"/>
              <a:ext cx="246960" cy="515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6A5E7B-1528-D547-3695-72BB1EB38E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40726" y="2466912"/>
                <a:ext cx="264600" cy="53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3B3D909-41DA-D003-694A-F4EA537B87DF}"/>
              </a:ext>
            </a:extLst>
          </p:cNvPr>
          <p:cNvGrpSpPr/>
          <p:nvPr/>
        </p:nvGrpSpPr>
        <p:grpSpPr>
          <a:xfrm>
            <a:off x="8992886" y="2609472"/>
            <a:ext cx="72360" cy="305280"/>
            <a:chOff x="8992886" y="2609472"/>
            <a:chExt cx="7236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536D8F-00C8-42E9-1202-B735CFC503D9}"/>
                    </a:ext>
                  </a:extLst>
                </p14:cNvPr>
                <p14:cNvContentPartPr/>
                <p14:nvPr/>
              </p14:nvContentPartPr>
              <p14:xfrm>
                <a:off x="8992886" y="2609472"/>
                <a:ext cx="60120" cy="97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536D8F-00C8-42E9-1202-B735CFC503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83886" y="2600472"/>
                  <a:ext cx="77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01319D-FC47-5A22-61DE-5D2BB467ED43}"/>
                    </a:ext>
                  </a:extLst>
                </p14:cNvPr>
                <p14:cNvContentPartPr/>
                <p14:nvPr/>
              </p14:nvContentPartPr>
              <p14:xfrm>
                <a:off x="8998646" y="2800272"/>
                <a:ext cx="66600" cy="114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01319D-FC47-5A22-61DE-5D2BB467ED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90006" y="2791272"/>
                  <a:ext cx="842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E697CC-322D-8D48-F621-E333D8A4F427}"/>
              </a:ext>
            </a:extLst>
          </p:cNvPr>
          <p:cNvGrpSpPr/>
          <p:nvPr/>
        </p:nvGrpSpPr>
        <p:grpSpPr>
          <a:xfrm>
            <a:off x="9277286" y="2432712"/>
            <a:ext cx="612000" cy="554760"/>
            <a:chOff x="9277286" y="2432712"/>
            <a:chExt cx="61200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D3807C-C48D-FD29-5CEC-0AAB2C93E46E}"/>
                    </a:ext>
                  </a:extLst>
                </p14:cNvPr>
                <p14:cNvContentPartPr/>
                <p14:nvPr/>
              </p14:nvContentPartPr>
              <p14:xfrm>
                <a:off x="9277286" y="2484912"/>
                <a:ext cx="283680" cy="387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D3807C-C48D-FD29-5CEC-0AAB2C93E4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68646" y="2476272"/>
                  <a:ext cx="3013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059909-7D01-1048-41B9-3778883533D0}"/>
                    </a:ext>
                  </a:extLst>
                </p14:cNvPr>
                <p14:cNvContentPartPr/>
                <p14:nvPr/>
              </p14:nvContentPartPr>
              <p14:xfrm>
                <a:off x="9672926" y="2432712"/>
                <a:ext cx="216360" cy="554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059909-7D01-1048-41B9-3778883533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64286" y="2423712"/>
                  <a:ext cx="234000" cy="57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EE80164-50D0-886D-2D40-3C1BB785E30E}"/>
              </a:ext>
            </a:extLst>
          </p:cNvPr>
          <p:cNvGrpSpPr/>
          <p:nvPr/>
        </p:nvGrpSpPr>
        <p:grpSpPr>
          <a:xfrm>
            <a:off x="8678246" y="2100792"/>
            <a:ext cx="1045440" cy="287280"/>
            <a:chOff x="8678246" y="2100792"/>
            <a:chExt cx="104544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4110EA-7B98-644C-9851-75FDBCA9C6EF}"/>
                    </a:ext>
                  </a:extLst>
                </p14:cNvPr>
                <p14:cNvContentPartPr/>
                <p14:nvPr/>
              </p14:nvContentPartPr>
              <p14:xfrm>
                <a:off x="8678246" y="2100792"/>
                <a:ext cx="1045440" cy="151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4110EA-7B98-644C-9851-75FDBCA9C6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69606" y="2092152"/>
                  <a:ext cx="1063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9AEB5E-2419-72B4-DBDE-AB951B5C2A98}"/>
                    </a:ext>
                  </a:extLst>
                </p14:cNvPr>
                <p14:cNvContentPartPr/>
                <p14:nvPr/>
              </p14:nvContentPartPr>
              <p14:xfrm>
                <a:off x="9273326" y="2283312"/>
                <a:ext cx="10440" cy="10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9AEB5E-2419-72B4-DBDE-AB951B5C2A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64326" y="2274312"/>
                  <a:ext cx="2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4F92E9-F25C-E9F3-5412-7FBDCA70E414}"/>
                    </a:ext>
                  </a:extLst>
                </p14:cNvPr>
                <p14:cNvContentPartPr/>
                <p14:nvPr/>
              </p14:nvContentPartPr>
              <p14:xfrm>
                <a:off x="9224006" y="2341992"/>
                <a:ext cx="170640" cy="46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4F92E9-F25C-E9F3-5412-7FBDCA70E4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15006" y="2333352"/>
                  <a:ext cx="18828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B40825-1BFD-6FF5-E4E9-F094138A8812}"/>
              </a:ext>
            </a:extLst>
          </p:cNvPr>
          <p:cNvGrpSpPr/>
          <p:nvPr/>
        </p:nvGrpSpPr>
        <p:grpSpPr>
          <a:xfrm>
            <a:off x="7644326" y="3807192"/>
            <a:ext cx="269280" cy="162360"/>
            <a:chOff x="7644326" y="3807192"/>
            <a:chExt cx="26928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2740BF-65C0-174A-B78D-724983241E54}"/>
                    </a:ext>
                  </a:extLst>
                </p14:cNvPr>
                <p14:cNvContentPartPr/>
                <p14:nvPr/>
              </p14:nvContentPartPr>
              <p14:xfrm>
                <a:off x="7716326" y="3807192"/>
                <a:ext cx="197280" cy="102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2740BF-65C0-174A-B78D-724983241E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07326" y="3798192"/>
                  <a:ext cx="214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5E9A09-2BB2-27ED-A67A-F354E58104A7}"/>
                    </a:ext>
                  </a:extLst>
                </p14:cNvPr>
                <p14:cNvContentPartPr/>
                <p14:nvPr/>
              </p14:nvContentPartPr>
              <p14:xfrm>
                <a:off x="7644326" y="3807192"/>
                <a:ext cx="237960" cy="162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5E9A09-2BB2-27ED-A67A-F354E58104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35686" y="3798192"/>
                  <a:ext cx="2556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E6FB75-DA6C-B34C-7F19-9282DF15A826}"/>
              </a:ext>
            </a:extLst>
          </p:cNvPr>
          <p:cNvGrpSpPr/>
          <p:nvPr/>
        </p:nvGrpSpPr>
        <p:grpSpPr>
          <a:xfrm>
            <a:off x="8154446" y="3796392"/>
            <a:ext cx="149400" cy="96840"/>
            <a:chOff x="8154446" y="3796392"/>
            <a:chExt cx="14940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F5E262-8A01-E6FF-5FBF-E40F1CD82304}"/>
                    </a:ext>
                  </a:extLst>
                </p14:cNvPr>
                <p14:cNvContentPartPr/>
                <p14:nvPr/>
              </p14:nvContentPartPr>
              <p14:xfrm>
                <a:off x="8176046" y="3796392"/>
                <a:ext cx="111960" cy="5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F5E262-8A01-E6FF-5FBF-E40F1CD823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67046" y="3787392"/>
                  <a:ext cx="129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C7A21F-3BFC-4202-009F-399B565BF7B2}"/>
                    </a:ext>
                  </a:extLst>
                </p14:cNvPr>
                <p14:cNvContentPartPr/>
                <p14:nvPr/>
              </p14:nvContentPartPr>
              <p14:xfrm>
                <a:off x="8154446" y="3865872"/>
                <a:ext cx="149400" cy="27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C7A21F-3BFC-4202-009F-399B565BF7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5806" y="3856872"/>
                  <a:ext cx="1670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9462DE-ED82-3402-9333-502C36BB91C8}"/>
              </a:ext>
            </a:extLst>
          </p:cNvPr>
          <p:cNvGrpSpPr/>
          <p:nvPr/>
        </p:nvGrpSpPr>
        <p:grpSpPr>
          <a:xfrm>
            <a:off x="8656646" y="3523512"/>
            <a:ext cx="765720" cy="627120"/>
            <a:chOff x="8656646" y="3523512"/>
            <a:chExt cx="76572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AFF8973-DAD8-41E7-10FE-AFA63FF20E5F}"/>
                    </a:ext>
                  </a:extLst>
                </p14:cNvPr>
                <p14:cNvContentPartPr/>
                <p14:nvPr/>
              </p14:nvContentPartPr>
              <p14:xfrm>
                <a:off x="8656646" y="3523512"/>
                <a:ext cx="249480" cy="62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AFF8973-DAD8-41E7-10FE-AFA63FF20E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47646" y="3514872"/>
                  <a:ext cx="26712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75545D-AE34-C454-F586-8A43BB232849}"/>
                    </a:ext>
                  </a:extLst>
                </p14:cNvPr>
                <p14:cNvContentPartPr/>
                <p14:nvPr/>
              </p14:nvContentPartPr>
              <p14:xfrm>
                <a:off x="8938526" y="3663552"/>
                <a:ext cx="227520" cy="28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75545D-AE34-C454-F586-8A43BB2328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9526" y="3654552"/>
                  <a:ext cx="2451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CDB218-04CE-AFF3-7DE5-3748E11AD5E3}"/>
                    </a:ext>
                  </a:extLst>
                </p14:cNvPr>
                <p14:cNvContentPartPr/>
                <p14:nvPr/>
              </p14:nvContentPartPr>
              <p14:xfrm>
                <a:off x="9356126" y="3657432"/>
                <a:ext cx="30240" cy="7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CDB218-04CE-AFF3-7DE5-3748E11AD5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7486" y="3648792"/>
                  <a:ext cx="47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A1ADD2D-01A6-D15C-93D1-EA637A57905C}"/>
                    </a:ext>
                  </a:extLst>
                </p14:cNvPr>
                <p14:cNvContentPartPr/>
                <p14:nvPr/>
              </p14:nvContentPartPr>
              <p14:xfrm>
                <a:off x="9383486" y="3879192"/>
                <a:ext cx="38880" cy="51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A1ADD2D-01A6-D15C-93D1-EA637A5790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74846" y="3870192"/>
                  <a:ext cx="5652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9026C3-812D-459D-EB58-FF4068BF276F}"/>
              </a:ext>
            </a:extLst>
          </p:cNvPr>
          <p:cNvGrpSpPr/>
          <p:nvPr/>
        </p:nvGrpSpPr>
        <p:grpSpPr>
          <a:xfrm>
            <a:off x="9667886" y="3498312"/>
            <a:ext cx="546480" cy="631440"/>
            <a:chOff x="9667886" y="3498312"/>
            <a:chExt cx="54648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FB4A8E-3442-DF4B-3C94-C936CF7458C3}"/>
                    </a:ext>
                  </a:extLst>
                </p14:cNvPr>
                <p14:cNvContentPartPr/>
                <p14:nvPr/>
              </p14:nvContentPartPr>
              <p14:xfrm>
                <a:off x="9667886" y="3587952"/>
                <a:ext cx="258480" cy="407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FB4A8E-3442-DF4B-3C94-C936CF7458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58886" y="3578952"/>
                  <a:ext cx="2761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0EB751-5560-7171-5CDA-BD6183FD5E19}"/>
                    </a:ext>
                  </a:extLst>
                </p14:cNvPr>
                <p14:cNvContentPartPr/>
                <p14:nvPr/>
              </p14:nvContentPartPr>
              <p14:xfrm>
                <a:off x="9967406" y="3498312"/>
                <a:ext cx="246960" cy="631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0EB751-5560-7171-5CDA-BD6183FD5E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58766" y="3489312"/>
                  <a:ext cx="264600" cy="64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5074C6-30C1-1713-BE1C-FB0E9A49DC44}"/>
              </a:ext>
            </a:extLst>
          </p:cNvPr>
          <p:cNvGrpSpPr/>
          <p:nvPr/>
        </p:nvGrpSpPr>
        <p:grpSpPr>
          <a:xfrm>
            <a:off x="9076766" y="3186912"/>
            <a:ext cx="837000" cy="185400"/>
            <a:chOff x="9076766" y="3186912"/>
            <a:chExt cx="83700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73D7A-C942-EE56-8853-446E57682B6B}"/>
                    </a:ext>
                  </a:extLst>
                </p14:cNvPr>
                <p14:cNvContentPartPr/>
                <p14:nvPr/>
              </p14:nvContentPartPr>
              <p14:xfrm>
                <a:off x="9076766" y="3223992"/>
                <a:ext cx="115200" cy="13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73D7A-C942-EE56-8853-446E57682B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68126" y="3214992"/>
                  <a:ext cx="132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2794AC-B64C-1E19-7FBB-6B68043A3AC6}"/>
                    </a:ext>
                  </a:extLst>
                </p14:cNvPr>
                <p14:cNvContentPartPr/>
                <p14:nvPr/>
              </p14:nvContentPartPr>
              <p14:xfrm>
                <a:off x="9295286" y="3218232"/>
                <a:ext cx="177120" cy="154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2794AC-B64C-1E19-7FBB-6B68043A3A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86646" y="3209232"/>
                  <a:ext cx="194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789CA3-FEE8-0E78-E99D-DB4234EA68AD}"/>
                    </a:ext>
                  </a:extLst>
                </p14:cNvPr>
                <p14:cNvContentPartPr/>
                <p14:nvPr/>
              </p14:nvContentPartPr>
              <p14:xfrm>
                <a:off x="9507326" y="3193032"/>
                <a:ext cx="234720" cy="123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789CA3-FEE8-0E78-E99D-DB4234EA68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98686" y="3184392"/>
                  <a:ext cx="252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865FD12-DA24-8BEA-9D62-C205E147F8BB}"/>
                    </a:ext>
                  </a:extLst>
                </p14:cNvPr>
                <p14:cNvContentPartPr/>
                <p14:nvPr/>
              </p14:nvContentPartPr>
              <p14:xfrm>
                <a:off x="9795686" y="3186912"/>
                <a:ext cx="118080" cy="151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865FD12-DA24-8BEA-9D62-C205E147F8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86686" y="3177912"/>
                  <a:ext cx="135720" cy="169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0F2E904-8726-E501-7559-29238EB9B353}"/>
              </a:ext>
            </a:extLst>
          </p:cNvPr>
          <p:cNvSpPr txBox="1"/>
          <p:nvPr/>
        </p:nvSpPr>
        <p:spPr>
          <a:xfrm>
            <a:off x="1019499" y="5348231"/>
            <a:ext cx="521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Same logic works when you omit the last part of slice</a:t>
            </a:r>
          </a:p>
        </p:txBody>
      </p:sp>
    </p:spTree>
    <p:extLst>
      <p:ext uri="{BB962C8B-B14F-4D97-AF65-F5344CB8AC3E}">
        <p14:creationId xmlns:p14="http://schemas.microsoft.com/office/powerpoint/2010/main" val="380807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 err="1"/>
              <a:t>Builtin</a:t>
            </a:r>
            <a:r>
              <a:rPr lang="en-US" b="1" dirty="0"/>
              <a:t> function for 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13908" y="3042890"/>
            <a:ext cx="6370228" cy="2149045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-US" altLang="en-US" sz="2800" b="1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convert integer to string char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  <a:r>
              <a:rPr lang="en-US" alt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convert a char to integer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returns length of string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converts items to string</a:t>
            </a:r>
            <a:endParaRPr lang="en-US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8" y="1405523"/>
            <a:ext cx="6370228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string for specific output. Below are some important functions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484A5B-0133-4E79-8A6A-5036E41A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61" y="1351083"/>
            <a:ext cx="4112131" cy="40305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6BAB5E-0A1D-4F4B-96FA-80BAA408CB37}"/>
              </a:ext>
            </a:extLst>
          </p:cNvPr>
          <p:cNvSpPr txBox="1"/>
          <p:nvPr/>
        </p:nvSpPr>
        <p:spPr>
          <a:xfrm>
            <a:off x="7765961" y="1036191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65151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 err="1"/>
              <a:t>Builtin</a:t>
            </a:r>
            <a:r>
              <a:rPr lang="en-US" b="1" dirty="0"/>
              <a:t> function for 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8  - String and Text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13908" y="3042890"/>
            <a:ext cx="6370228" cy="2149045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-US" alt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convert integer to string char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  <a:r>
              <a:rPr lang="en-US" altLang="en-US" sz="2800" b="1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convert a char to integer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returns length of string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str( )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converts items to string</a:t>
            </a:r>
            <a:endParaRPr lang="en-US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8" y="1405523"/>
            <a:ext cx="6370228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string for specific output. Below are some important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E9FD9-5B86-432F-9230-87AABD55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78" y="1173702"/>
            <a:ext cx="4860859" cy="43112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190279" y="1003745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419044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1494</Words>
  <Application>Microsoft Office PowerPoint</Application>
  <PresentationFormat>Widescreen</PresentationFormat>
  <Paragraphs>238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Agency FB</vt:lpstr>
      <vt:lpstr>Aharoni</vt:lpstr>
      <vt:lpstr>Arial</vt:lpstr>
      <vt:lpstr>Arial Rounded MT Bold</vt:lpstr>
      <vt:lpstr>Calibri</vt:lpstr>
      <vt:lpstr>Calibri Light</vt:lpstr>
      <vt:lpstr>Cascadia Code SemiBold</vt:lpstr>
      <vt:lpstr>var(--font-family--heading)</vt:lpstr>
      <vt:lpstr>Office Theme</vt:lpstr>
      <vt:lpstr>PowerPoint Presentation</vt:lpstr>
      <vt:lpstr>Strings</vt:lpstr>
      <vt:lpstr>Create a string in Python</vt:lpstr>
      <vt:lpstr>Indexing in strings</vt:lpstr>
      <vt:lpstr>Indexing in strings</vt:lpstr>
      <vt:lpstr>String Slicing</vt:lpstr>
      <vt:lpstr>String Slicing</vt:lpstr>
      <vt:lpstr>Builtin function for Strings</vt:lpstr>
      <vt:lpstr>Builtin function for Strings</vt:lpstr>
      <vt:lpstr>Builtin function for Strings</vt:lpstr>
      <vt:lpstr>String operations</vt:lpstr>
      <vt:lpstr>String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Bin  Kamil</cp:lastModifiedBy>
  <cp:revision>135</cp:revision>
  <dcterms:created xsi:type="dcterms:W3CDTF">2020-10-29T10:04:59Z</dcterms:created>
  <dcterms:modified xsi:type="dcterms:W3CDTF">2025-04-03T07:21:01Z</dcterms:modified>
</cp:coreProperties>
</file>