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6abc007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6abc007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6abc00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6abc00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6abc007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6abc007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6abc007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6abc007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6abc007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6abc007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6abc007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6abc007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this we concluded that it is best to treat every city as an independent case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6abc007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6abc007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Data_Is_future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Kenneth Joel , Christy Jacob , Mohan Prabhakar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 (Insight 1)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2978" l="0" r="0" t="0"/>
          <a:stretch/>
        </p:blipFill>
        <p:spPr>
          <a:xfrm>
            <a:off x="0" y="1926750"/>
            <a:ext cx="4587251" cy="30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983075" y="1985200"/>
            <a:ext cx="3711000" cy="2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 trends in monthly purchases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Inference: Monthly purchases increased exponentially till May 2019 and dropped insignificantly in June and July 2019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 (Insight 2)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00" y="1926750"/>
            <a:ext cx="4587251" cy="27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983075" y="1985200"/>
            <a:ext cx="3711000" cy="2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 trends in hourly purchases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Inference: Everyday at 1 am there seems to be a huge surge which was later clarified to be the regular subscriptions getting added to the cart automatically.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The number of orders surge again between 8-10 pm since more users are likely to be free at that time.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 (Insight 3)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0" y="1936775"/>
            <a:ext cx="4199025" cy="27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983075" y="1985200"/>
            <a:ext cx="3711000" cy="2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 trends in daily purchases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Inference: The heat map to the left shows that the number of orders are high on Friday 1 am compared to all the other days of the week.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Engine using FPgrowth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Average Order Value by: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Increasing Order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Decreasing number of orders by clubbing them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686" y="3351700"/>
            <a:ext cx="6004525" cy="14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Ideal Customer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AOV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total purchase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SD in AOV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850" y="3246304"/>
            <a:ext cx="6332275" cy="1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Specific Considerations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80" y="1704275"/>
            <a:ext cx="4263320" cy="29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250" y="1704275"/>
            <a:ext cx="4104395" cy="30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514550" y="4706900"/>
            <a:ext cx="1939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Transaction volume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081725" y="4644500"/>
            <a:ext cx="1939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of Active Days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two similar cities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707475"/>
            <a:ext cx="3633375" cy="34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