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4.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29.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27.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6.xml.rels" ContentType="application/vnd.openxmlformats-package.relationships+xml"/>
  <Override PartName="/ppt/slideMasters/_rels/slideMaster8.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9.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slideMaster25.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2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20.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2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slideLayout21.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 Target="slides/slide1.xml"/><Relationship Id="rId33" Type="http://schemas.openxmlformats.org/officeDocument/2006/relationships/slide" Target="slides/slide2.xml"/><Relationship Id="rId34" Type="http://schemas.openxmlformats.org/officeDocument/2006/relationships/slide" Target="slides/slide3.xml"/><Relationship Id="rId35" Type="http://schemas.openxmlformats.org/officeDocument/2006/relationships/slide" Target="slides/slide4.xml"/><Relationship Id="rId36" Type="http://schemas.openxmlformats.org/officeDocument/2006/relationships/slide" Target="slides/slide5.xml"/><Relationship Id="rId37" Type="http://schemas.openxmlformats.org/officeDocument/2006/relationships/slide" Target="slides/slide6.xml"/><Relationship Id="rId38" Type="http://schemas.openxmlformats.org/officeDocument/2006/relationships/slide" Target="slides/slide7.xml"/><Relationship Id="rId39" Type="http://schemas.openxmlformats.org/officeDocument/2006/relationships/slide" Target="slides/slide8.xml"/><Relationship Id="rId40" Type="http://schemas.openxmlformats.org/officeDocument/2006/relationships/slide" Target="slides/slide9.xml"/><Relationship Id="rId41" Type="http://schemas.openxmlformats.org/officeDocument/2006/relationships/slide" Target="slides/slide10.xml"/><Relationship Id="rId42" Type="http://schemas.openxmlformats.org/officeDocument/2006/relationships/slide" Target="slides/slide11.xml"/><Relationship Id="rId43" Type="http://schemas.openxmlformats.org/officeDocument/2006/relationships/slide" Target="slides/slide12.xml"/><Relationship Id="rId4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720000" y="540000"/>
            <a:ext cx="3768120" cy="6512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1_2">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_2">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_1">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81" name="PlaceHolder 1"/>
          <p:cNvSpPr>
            <a:spLocks noGrp="1"/>
          </p:cNvSpPr>
          <p:nvPr>
            <p:ph type="title"/>
          </p:nvPr>
        </p:nvSpPr>
        <p:spPr>
          <a:xfrm>
            <a:off x="720000" y="540000"/>
            <a:ext cx="3768120" cy="6512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86" name="PlaceHolder 1"/>
          <p:cNvSpPr>
            <a:spLocks noGrp="1"/>
          </p:cNvSpPr>
          <p:nvPr>
            <p:ph type="title"/>
          </p:nvPr>
        </p:nvSpPr>
        <p:spPr>
          <a:xfrm>
            <a:off x="720000" y="540000"/>
            <a:ext cx="3768120" cy="6512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8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91" name="PlaceHolder 1"/>
          <p:cNvSpPr>
            <a:spLocks noGrp="1"/>
          </p:cNvSpPr>
          <p:nvPr>
            <p:ph type="title"/>
          </p:nvPr>
        </p:nvSpPr>
        <p:spPr>
          <a:xfrm>
            <a:off x="720000" y="540000"/>
            <a:ext cx="3768120" cy="6512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2">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hyperlink" Target="http://bit.ly/2Tynxth" TargetMode="External"/><Relationship Id="rId3" Type="http://schemas.openxmlformats.org/officeDocument/2006/relationships/hyperlink" Target="http://bit.ly/2TtBDfr" TargetMode="External"/><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340280" y="2257200"/>
            <a:ext cx="6463080" cy="942840"/>
          </a:xfrm>
          <a:prstGeom prst="rect">
            <a:avLst/>
          </a:prstGeom>
          <a:noFill/>
          <a:ln w="0">
            <a:noFill/>
          </a:ln>
        </p:spPr>
        <p:txBody>
          <a:bodyPr lIns="91440" rIns="91440" tIns="91440" bIns="91440" anchor="ctr">
            <a:noAutofit/>
          </a:bodyPr>
          <a:p>
            <a:pPr indent="0">
              <a:buNone/>
            </a:pPr>
            <a:r>
              <a:rPr b="0" lang="fr-FR" sz="4400" spc="-1" strike="noStrike">
                <a:solidFill>
                  <a:schemeClr val="dk1"/>
                </a:solidFill>
                <a:latin typeface="Arial"/>
              </a:rPr>
              <a:t>Click to edit the title text format</a:t>
            </a:r>
            <a:endParaRPr b="0" lang="fr-FR" sz="4400" spc="-1" strike="noStrike">
              <a:solidFill>
                <a:schemeClr val="dk1"/>
              </a:solidFill>
              <a:latin typeface="Arial"/>
            </a:endParaRPr>
          </a:p>
        </p:txBody>
      </p:sp>
      <p:sp>
        <p:nvSpPr>
          <p:cNvPr id="1" name="Google Shape;11;p2"/>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 name="Google Shape;12;p2"/>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657960" y="540000"/>
            <a:ext cx="47656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2" name="Google Shape;116;p19"/>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2156760" y="3584880"/>
            <a:ext cx="4830120" cy="98352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4" name="Google Shape;119;p20"/>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3781080" y="1635480"/>
            <a:ext cx="1714320" cy="972720"/>
          </a:xfrm>
          <a:prstGeom prst="rect">
            <a:avLst/>
          </a:prstGeom>
          <a:noFill/>
          <a:ln w="0">
            <a:noFill/>
          </a:ln>
        </p:spPr>
        <p:txBody>
          <a:bodyPr lIns="91440" rIns="91440" tIns="91440" bIns="91440" anchor="b">
            <a:noAutofit/>
          </a:bodyPr>
          <a:p>
            <a:pPr indent="0" algn="ctr">
              <a:lnSpc>
                <a:spcPct val="100000"/>
              </a:lnSpc>
              <a:buNone/>
            </a:pPr>
            <a:r>
              <a:rPr b="0" lang="fr-FR" sz="6000" spc="-1" strike="noStrike">
                <a:solidFill>
                  <a:schemeClr val="accent1"/>
                </a:solidFill>
                <a:latin typeface="Reem Kufi"/>
                <a:ea typeface="Reem Kufi"/>
              </a:rPr>
              <a:t>xx%</a:t>
            </a:r>
            <a:endParaRPr b="0" lang="fr-FR" sz="6000" spc="-1" strike="noStrike">
              <a:solidFill>
                <a:schemeClr val="dk1"/>
              </a:solidFill>
              <a:latin typeface="Arial"/>
            </a:endParaRPr>
          </a:p>
        </p:txBody>
      </p:sp>
      <p:sp>
        <p:nvSpPr>
          <p:cNvPr id="36" name="PlaceHolder 2"/>
          <p:cNvSpPr>
            <a:spLocks noGrp="1"/>
          </p:cNvSpPr>
          <p:nvPr>
            <p:ph type="title"/>
          </p:nvPr>
        </p:nvSpPr>
        <p:spPr>
          <a:xfrm>
            <a:off x="2343240" y="2406600"/>
            <a:ext cx="4457520" cy="60912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7" name="Google Shape;16;p3"/>
          <p:cNvSpPr/>
          <p:nvPr/>
        </p:nvSpPr>
        <p:spPr>
          <a:xfrm>
            <a:off x="3515040" y="54000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 name="Google Shape;17;p3"/>
          <p:cNvSpPr/>
          <p:nvPr/>
        </p:nvSpPr>
        <p:spPr>
          <a:xfrm>
            <a:off x="720000" y="434124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 name="Google Shape;18;p3"/>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 name="Google Shape;19;p3"/>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540000"/>
            <a:ext cx="35564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43" name="Google Shape;122;p21"/>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 name="Google Shape;123;p21"/>
          <p:cNvSpPr/>
          <p:nvPr/>
        </p:nvSpPr>
        <p:spPr>
          <a:xfrm>
            <a:off x="4867200" y="540000"/>
            <a:ext cx="3556440" cy="227520"/>
          </a:xfrm>
          <a:prstGeom prst="rect">
            <a:avLst/>
          </a:pr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5" name="Google Shape;125;p22"/>
          <p:cNvSpPr/>
          <p:nvPr/>
        </p:nvSpPr>
        <p:spPr>
          <a:xfrm flipH="1" rot="9387600">
            <a:off x="7503480" y="-428400"/>
            <a:ext cx="1801800" cy="1802160"/>
          </a:xfrm>
          <a:custGeom>
            <a:avLst/>
            <a:gdLst>
              <a:gd name="textAreaLeft" fmla="*/ -360 w 1801800"/>
              <a:gd name="textAreaRight" fmla="*/ 1801800 w 180180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 name="Google Shape;126;p22"/>
          <p:cNvSpPr/>
          <p:nvPr/>
        </p:nvSpPr>
        <p:spPr>
          <a:xfrm flipH="1" rot="20700000">
            <a:off x="-153360" y="3667320"/>
            <a:ext cx="1802160" cy="1801800"/>
          </a:xfrm>
          <a:custGeom>
            <a:avLst/>
            <a:gdLst>
              <a:gd name="textAreaLeft" fmla="*/ 360 w 1802160"/>
              <a:gd name="textAreaRight" fmla="*/ 1802880 w 1802160"/>
              <a:gd name="textAreaTop" fmla="*/ 0 h 1801800"/>
              <a:gd name="textAreaBottom" fmla="*/ 1802160 h 180180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 name="PlaceHolder 1"/>
          <p:cNvSpPr>
            <a:spLocks noGrp="1"/>
          </p:cNvSpPr>
          <p:nvPr>
            <p:ph type="title"/>
          </p:nvPr>
        </p:nvSpPr>
        <p:spPr>
          <a:xfrm>
            <a:off x="720000" y="540000"/>
            <a:ext cx="3851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48" name="PlaceHolder 2"/>
          <p:cNvSpPr>
            <a:spLocks noGrp="1"/>
          </p:cNvSpPr>
          <p:nvPr>
            <p:ph type="title"/>
          </p:nvPr>
        </p:nvSpPr>
        <p:spPr>
          <a:xfrm>
            <a:off x="720000" y="2014560"/>
            <a:ext cx="1985040" cy="1069200"/>
          </a:xfrm>
          <a:prstGeom prst="rect">
            <a:avLst/>
          </a:prstGeom>
          <a:noFill/>
          <a:ln w="0">
            <a:noFill/>
          </a:ln>
        </p:spPr>
        <p:txBody>
          <a:bodyPr lIns="91440" rIns="91440" tIns="91440" bIns="91440" anchor="b">
            <a:noAutofit/>
          </a:bodyPr>
          <a:p>
            <a:pPr indent="0" algn="ctr">
              <a:lnSpc>
                <a:spcPct val="100000"/>
              </a:lnSpc>
              <a:buNone/>
            </a:pPr>
            <a:r>
              <a:rPr b="0" lang="fr-FR" sz="7200" spc="-1" strike="noStrike">
                <a:solidFill>
                  <a:schemeClr val="accent1"/>
                </a:solidFill>
                <a:latin typeface="Reem Kufi"/>
                <a:ea typeface="Reem Kufi"/>
              </a:rPr>
              <a:t>xx%</a:t>
            </a:r>
            <a:endParaRPr b="0" lang="fr-FR" sz="7200" spc="-1" strike="noStrike">
              <a:solidFill>
                <a:schemeClr val="dk1"/>
              </a:solidFill>
              <a:latin typeface="Arial"/>
            </a:endParaRPr>
          </a:p>
        </p:txBody>
      </p:sp>
      <p:sp>
        <p:nvSpPr>
          <p:cNvPr id="49" name="PlaceHolder 3"/>
          <p:cNvSpPr>
            <a:spLocks noGrp="1"/>
          </p:cNvSpPr>
          <p:nvPr>
            <p:ph type="title"/>
          </p:nvPr>
        </p:nvSpPr>
        <p:spPr>
          <a:xfrm>
            <a:off x="3578760" y="2014560"/>
            <a:ext cx="1985040" cy="1069200"/>
          </a:xfrm>
          <a:prstGeom prst="rect">
            <a:avLst/>
          </a:prstGeom>
          <a:noFill/>
          <a:ln w="0">
            <a:noFill/>
          </a:ln>
        </p:spPr>
        <p:txBody>
          <a:bodyPr lIns="91440" rIns="91440" tIns="91440" bIns="91440" anchor="b">
            <a:noAutofit/>
          </a:bodyPr>
          <a:p>
            <a:pPr indent="0" algn="ctr">
              <a:lnSpc>
                <a:spcPct val="100000"/>
              </a:lnSpc>
              <a:buNone/>
            </a:pPr>
            <a:r>
              <a:rPr b="0" lang="fr-FR" sz="7200" spc="-1" strike="noStrike">
                <a:solidFill>
                  <a:schemeClr val="accent1"/>
                </a:solidFill>
                <a:latin typeface="Reem Kufi"/>
                <a:ea typeface="Reem Kufi"/>
              </a:rPr>
              <a:t>xx%</a:t>
            </a:r>
            <a:endParaRPr b="0" lang="fr-FR" sz="7200" spc="-1" strike="noStrike">
              <a:solidFill>
                <a:schemeClr val="dk1"/>
              </a:solidFill>
              <a:latin typeface="Arial"/>
            </a:endParaRPr>
          </a:p>
        </p:txBody>
      </p:sp>
      <p:sp>
        <p:nvSpPr>
          <p:cNvPr id="50" name="PlaceHolder 4"/>
          <p:cNvSpPr>
            <a:spLocks noGrp="1"/>
          </p:cNvSpPr>
          <p:nvPr>
            <p:ph type="title"/>
          </p:nvPr>
        </p:nvSpPr>
        <p:spPr>
          <a:xfrm>
            <a:off x="6437160" y="2014560"/>
            <a:ext cx="1985040" cy="1069200"/>
          </a:xfrm>
          <a:prstGeom prst="rect">
            <a:avLst/>
          </a:prstGeom>
          <a:noFill/>
          <a:ln w="0">
            <a:noFill/>
          </a:ln>
        </p:spPr>
        <p:txBody>
          <a:bodyPr lIns="91440" rIns="91440" tIns="91440" bIns="91440" anchor="b">
            <a:noAutofit/>
          </a:bodyPr>
          <a:p>
            <a:pPr indent="0" algn="ctr">
              <a:lnSpc>
                <a:spcPct val="100000"/>
              </a:lnSpc>
              <a:buNone/>
            </a:pPr>
            <a:r>
              <a:rPr b="0" lang="fr-FR" sz="7200" spc="-1" strike="noStrike">
                <a:solidFill>
                  <a:schemeClr val="accent1"/>
                </a:solidFill>
                <a:latin typeface="Reem Kufi"/>
                <a:ea typeface="Reem Kufi"/>
              </a:rPr>
              <a:t>xx%</a:t>
            </a:r>
            <a:endParaRPr b="0" lang="fr-FR" sz="7200" spc="-1" strike="noStrike">
              <a:solidFill>
                <a:schemeClr val="dk1"/>
              </a:solidFill>
              <a:latin typeface="Arial"/>
            </a:endParaRPr>
          </a:p>
        </p:txBody>
      </p:sp>
      <p:sp>
        <p:nvSpPr>
          <p:cNvPr id="51" name="Google Shape;134;p22"/>
          <p:cNvSpPr/>
          <p:nvPr/>
        </p:nvSpPr>
        <p:spPr>
          <a:xfrm flipH="1">
            <a:off x="3514320" y="434124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Google Shape;136;p23"/>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 name="PlaceHolder 1"/>
          <p:cNvSpPr>
            <a:spLocks noGrp="1"/>
          </p:cNvSpPr>
          <p:nvPr>
            <p:ph type="title"/>
          </p:nvPr>
        </p:nvSpPr>
        <p:spPr>
          <a:xfrm>
            <a:off x="1452960" y="540000"/>
            <a:ext cx="697032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540000"/>
            <a:ext cx="299196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6" name="Google Shape;142;p24"/>
          <p:cNvSpPr/>
          <p:nvPr/>
        </p:nvSpPr>
        <p:spPr>
          <a:xfrm flipH="1" rot="10800000">
            <a:off x="360" y="360324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 name="Google Shape;143;p24"/>
          <p:cNvSpPr/>
          <p:nvPr/>
        </p:nvSpPr>
        <p:spPr>
          <a:xfrm>
            <a:off x="4250880" y="540000"/>
            <a:ext cx="4173120" cy="227520"/>
          </a:xfrm>
          <a:prstGeom prst="rect">
            <a:avLst/>
          </a:pr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Google Shape;145;p25"/>
          <p:cNvSpPr/>
          <p:nvPr/>
        </p:nvSpPr>
        <p:spPr>
          <a:xfrm rot="10800000">
            <a:off x="8372880" y="4372200"/>
            <a:ext cx="771120" cy="771120"/>
          </a:xfrm>
          <a:custGeom>
            <a:avLst/>
            <a:gdLst>
              <a:gd name="textAreaLeft" fmla="*/ 0 w 771120"/>
              <a:gd name="textAreaRight" fmla="*/ 771480 w 771120"/>
              <a:gd name="textAreaTop" fmla="*/ 0 h 771120"/>
              <a:gd name="textAreaBottom" fmla="*/ 771480 h 77112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 name="PlaceHolder 1"/>
          <p:cNvSpPr>
            <a:spLocks noGrp="1"/>
          </p:cNvSpPr>
          <p:nvPr>
            <p:ph type="title"/>
          </p:nvPr>
        </p:nvSpPr>
        <p:spPr>
          <a:xfrm>
            <a:off x="720000" y="5400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540000"/>
            <a:ext cx="299196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2" name="Google Shape;150;p26"/>
          <p:cNvSpPr/>
          <p:nvPr/>
        </p:nvSpPr>
        <p:spPr>
          <a:xfrm>
            <a:off x="3515040" y="540000"/>
            <a:ext cx="4908600" cy="227520"/>
          </a:xfrm>
          <a:prstGeom prst="rect">
            <a:avLst/>
          </a:pr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 name="Google Shape;159;p26"/>
          <p:cNvSpPr/>
          <p:nvPr/>
        </p:nvSpPr>
        <p:spPr>
          <a:xfrm flipH="1" rot="10800000">
            <a:off x="360" y="360324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4" name="Google Shape;161;p27"/>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 name="PlaceHolder 1"/>
          <p:cNvSpPr>
            <a:spLocks noGrp="1"/>
          </p:cNvSpPr>
          <p:nvPr>
            <p:ph type="title"/>
          </p:nvPr>
        </p:nvSpPr>
        <p:spPr>
          <a:xfrm>
            <a:off x="5360760" y="540000"/>
            <a:ext cx="306252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6" name="Google Shape;164;p27"/>
          <p:cNvSpPr/>
          <p:nvPr/>
        </p:nvSpPr>
        <p:spPr>
          <a:xfrm flipH="1">
            <a:off x="3514320" y="4341240"/>
            <a:ext cx="4908600" cy="227520"/>
          </a:xfrm>
          <a:prstGeom prst="rect">
            <a:avLst/>
          </a:pr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693440" y="1924200"/>
            <a:ext cx="5756760" cy="1069200"/>
          </a:xfrm>
          <a:prstGeom prst="rect">
            <a:avLst/>
          </a:prstGeom>
          <a:noFill/>
          <a:ln w="0">
            <a:noFill/>
          </a:ln>
        </p:spPr>
        <p:txBody>
          <a:bodyPr lIns="91440" rIns="91440" tIns="91440" bIns="91440" anchor="b">
            <a:noAutofit/>
          </a:bodyPr>
          <a:p>
            <a:pPr indent="0" algn="ctr">
              <a:lnSpc>
                <a:spcPct val="100000"/>
              </a:lnSpc>
              <a:buNone/>
            </a:pPr>
            <a:r>
              <a:rPr b="0" lang="fr-FR" sz="7200" spc="-1" strike="noStrike">
                <a:solidFill>
                  <a:schemeClr val="accent1"/>
                </a:solidFill>
                <a:latin typeface="Reem Kufi"/>
                <a:ea typeface="Reem Kufi"/>
              </a:rPr>
              <a:t>xx%</a:t>
            </a:r>
            <a:endParaRPr b="0" lang="fr-FR" sz="7200" spc="-1" strike="noStrike">
              <a:solidFill>
                <a:schemeClr val="dk1"/>
              </a:solidFill>
              <a:latin typeface="Arial"/>
            </a:endParaRPr>
          </a:p>
        </p:txBody>
      </p:sp>
      <p:sp>
        <p:nvSpPr>
          <p:cNvPr id="7" name="Google Shape;59;p11"/>
          <p:cNvSpPr/>
          <p:nvPr/>
        </p:nvSpPr>
        <p:spPr>
          <a:xfrm flipH="1">
            <a:off x="7603560" y="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 name="Google Shape;60;p11"/>
          <p:cNvSpPr/>
          <p:nvPr/>
        </p:nvSpPr>
        <p:spPr>
          <a:xfrm flipH="1" rot="10800000">
            <a:off x="360" y="360324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 name="Google Shape;62;p11"/>
          <p:cNvSpPr/>
          <p:nvPr/>
        </p:nvSpPr>
        <p:spPr>
          <a:xfrm flipH="1">
            <a:off x="719280" y="54000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 name="Google Shape;63;p11"/>
          <p:cNvSpPr/>
          <p:nvPr/>
        </p:nvSpPr>
        <p:spPr>
          <a:xfrm flipH="1">
            <a:off x="3514320" y="434124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540000"/>
            <a:ext cx="3851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8" name="Google Shape;168;p28"/>
          <p:cNvSpPr/>
          <p:nvPr/>
        </p:nvSpPr>
        <p:spPr>
          <a:xfrm>
            <a:off x="4250880" y="540000"/>
            <a:ext cx="4173120" cy="227520"/>
          </a:xfrm>
          <a:prstGeom prst="rect">
            <a:avLst/>
          </a:pr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 name="Google Shape;169;p28"/>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720000" y="540000"/>
            <a:ext cx="3768120" cy="651240"/>
          </a:xfrm>
          <a:prstGeom prst="rect">
            <a:avLst/>
          </a:prstGeom>
          <a:noFill/>
          <a:ln w="0">
            <a:noFill/>
          </a:ln>
        </p:spPr>
        <p:txBody>
          <a:bodyPr lIns="91440" rIns="91440" tIns="91440" bIns="91440" anchor="t">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71" name="Google Shape;172;p29"/>
          <p:cNvSpPr/>
          <p:nvPr/>
        </p:nvSpPr>
        <p:spPr>
          <a:xfrm>
            <a:off x="2293560" y="3662280"/>
            <a:ext cx="4552560" cy="572400"/>
          </a:xfrm>
          <a:prstGeom prst="rect">
            <a:avLst/>
          </a:prstGeom>
          <a:noFill/>
          <a:ln w="0">
            <a:noFill/>
          </a:ln>
        </p:spPr>
        <p:style>
          <a:lnRef idx="0"/>
          <a:fillRef idx="0"/>
          <a:effectRef idx="0"/>
          <a:fontRef idx="minor"/>
        </p:style>
        <p:txBody>
          <a:bodyPr tIns="91440" bIns="91440" anchor="b">
            <a:noAutofit/>
          </a:bodyPr>
          <a:p>
            <a:pPr algn="ctr" defTabSz="914400">
              <a:lnSpc>
                <a:spcPct val="115000"/>
              </a:lnSpc>
              <a:spcBef>
                <a:spcPts val="300"/>
              </a:spcBef>
              <a:tabLst>
                <a:tab algn="l" pos="0"/>
              </a:tabLst>
            </a:pPr>
            <a:r>
              <a:rPr b="0" lang="en" sz="1200" spc="-1" strike="noStrike">
                <a:solidFill>
                  <a:schemeClr val="dk2"/>
                </a:solidFill>
                <a:latin typeface="Source Sans Pro"/>
                <a:ea typeface="Source Sans Pro"/>
              </a:rPr>
              <a:t>CREDITS: This presentation template was created by </a:t>
            </a:r>
            <a:r>
              <a:rPr b="1" lang="en" sz="1200" spc="-1" strike="noStrike" u="sng">
                <a:solidFill>
                  <a:schemeClr val="dk2"/>
                </a:solidFill>
                <a:uFillTx/>
                <a:latin typeface="Source Sans Pro"/>
                <a:ea typeface="Source Sans Pro"/>
                <a:hlinkClick r:id="rId2"/>
              </a:rPr>
              <a:t>Slidesgo</a:t>
            </a:r>
            <a:r>
              <a:rPr b="0" lang="en" sz="1200" spc="-1" strike="noStrike">
                <a:solidFill>
                  <a:schemeClr val="dk2"/>
                </a:solidFill>
                <a:latin typeface="Source Sans Pro"/>
                <a:ea typeface="Source Sans Pro"/>
              </a:rPr>
              <a:t>, including icons, infographics &amp; images by </a:t>
            </a:r>
            <a:r>
              <a:rPr b="1" lang="en" sz="1200" spc="-1" strike="noStrike" u="sng">
                <a:solidFill>
                  <a:schemeClr val="dk2"/>
                </a:solidFill>
                <a:uFillTx/>
                <a:latin typeface="Source Sans Pro"/>
                <a:ea typeface="Source Sans Pro"/>
                <a:hlinkClick r:id="rId3"/>
              </a:rPr>
              <a:t>Freepik</a:t>
            </a:r>
            <a:endParaRPr b="0" lang="en-US" sz="1200" spc="-1" strike="noStrike">
              <a:solidFill>
                <a:srgbClr val="000000"/>
              </a:solidFill>
              <a:latin typeface="OpenSymbol"/>
            </a:endParaRPr>
          </a:p>
        </p:txBody>
      </p:sp>
      <p:sp>
        <p:nvSpPr>
          <p:cNvPr id="72" name="Google Shape;174;p29"/>
          <p:cNvSpPr/>
          <p:nvPr/>
        </p:nvSpPr>
        <p:spPr>
          <a:xfrm flipH="1">
            <a:off x="7603560" y="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 name="Google Shape;175;p29"/>
          <p:cNvSpPr/>
          <p:nvPr/>
        </p:nvSpPr>
        <p:spPr>
          <a:xfrm flipH="1" rot="10800000">
            <a:off x="360" y="360324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2646000" y="2744280"/>
            <a:ext cx="3851640" cy="1492560"/>
          </a:xfrm>
          <a:prstGeom prst="rect">
            <a:avLst/>
          </a:prstGeom>
          <a:noFill/>
          <a:ln w="0">
            <a:noFill/>
          </a:ln>
        </p:spPr>
        <p:txBody>
          <a:bodyPr lIns="91440" rIns="91440" tIns="91440" bIns="91440" anchor="ctr">
            <a:noAutofit/>
          </a:bodyPr>
          <a:p>
            <a:pPr indent="0">
              <a:buNone/>
            </a:pPr>
            <a:r>
              <a:rPr b="0" lang="fr-FR" sz="4800" spc="-1" strike="noStrike">
                <a:solidFill>
                  <a:schemeClr val="dk1"/>
                </a:solidFill>
                <a:latin typeface="Arial"/>
              </a:rPr>
              <a:t>Click to edit the title text format</a:t>
            </a:r>
            <a:endParaRPr b="0" lang="fr-FR" sz="4800" spc="-1" strike="noStrike">
              <a:solidFill>
                <a:schemeClr val="dk1"/>
              </a:solidFill>
              <a:latin typeface="Arial"/>
            </a:endParaRPr>
          </a:p>
        </p:txBody>
      </p:sp>
      <p:sp>
        <p:nvSpPr>
          <p:cNvPr id="76" name="Google Shape;178;p30"/>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 name="Google Shape;179;p30"/>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8" name="PlaceHolder 1"/>
          <p:cNvSpPr>
            <a:spLocks noGrp="1"/>
          </p:cNvSpPr>
          <p:nvPr>
            <p:ph type="body"/>
          </p:nvPr>
        </p:nvSpPr>
        <p:spPr>
          <a:xfrm>
            <a:off x="1192320" y="1287000"/>
            <a:ext cx="6759000" cy="31723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79" name="Google Shape;23;p4"/>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 name="PlaceHolder 2"/>
          <p:cNvSpPr>
            <a:spLocks noGrp="1"/>
          </p:cNvSpPr>
          <p:nvPr>
            <p:ph type="title"/>
          </p:nvPr>
        </p:nvSpPr>
        <p:spPr>
          <a:xfrm>
            <a:off x="2410200" y="540000"/>
            <a:ext cx="60130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720000" y="540000"/>
            <a:ext cx="3851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84" name="Google Shape;29;p5"/>
          <p:cNvSpPr/>
          <p:nvPr/>
        </p:nvSpPr>
        <p:spPr>
          <a:xfrm>
            <a:off x="4867200" y="540000"/>
            <a:ext cx="3556440" cy="227520"/>
          </a:xfrm>
          <a:prstGeom prst="rect">
            <a:avLst/>
          </a:pr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 name="Google Shape;32;p5"/>
          <p:cNvSpPr/>
          <p:nvPr/>
        </p:nvSpPr>
        <p:spPr>
          <a:xfrm flipH="1" rot="10800000">
            <a:off x="360" y="3603240"/>
            <a:ext cx="1540080" cy="1540080"/>
          </a:xfrm>
          <a:custGeom>
            <a:avLst/>
            <a:gdLst>
              <a:gd name="textAreaLeft" fmla="*/ 360 w 1540080"/>
              <a:gd name="textAreaRight" fmla="*/ 154080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9" name="Google Shape;34;p6"/>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 name="PlaceHolder 1"/>
          <p:cNvSpPr>
            <a:spLocks noGrp="1"/>
          </p:cNvSpPr>
          <p:nvPr>
            <p:ph type="title"/>
          </p:nvPr>
        </p:nvSpPr>
        <p:spPr>
          <a:xfrm>
            <a:off x="3657960" y="540000"/>
            <a:ext cx="47656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2" name="Google Shape;37;p7"/>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 name="PlaceHolder 1"/>
          <p:cNvSpPr>
            <a:spLocks noGrp="1"/>
          </p:cNvSpPr>
          <p:nvPr>
            <p:ph type="title"/>
          </p:nvPr>
        </p:nvSpPr>
        <p:spPr>
          <a:xfrm>
            <a:off x="3657960" y="540000"/>
            <a:ext cx="47656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566720" y="1538280"/>
            <a:ext cx="6010200" cy="206676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95" name="Google Shape;42;p8"/>
          <p:cNvSpPr/>
          <p:nvPr/>
        </p:nvSpPr>
        <p:spPr>
          <a:xfrm flipH="1">
            <a:off x="719280" y="54000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 name="Google Shape;43;p8"/>
          <p:cNvSpPr/>
          <p:nvPr/>
        </p:nvSpPr>
        <p:spPr>
          <a:xfrm flipH="1">
            <a:off x="3514320" y="4341240"/>
            <a:ext cx="4908600" cy="227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 name="Google Shape;44;p8"/>
          <p:cNvSpPr/>
          <p:nvPr/>
        </p:nvSpPr>
        <p:spPr>
          <a:xfrm flipH="1" rot="9387600">
            <a:off x="7503480" y="-428400"/>
            <a:ext cx="1801800" cy="1802160"/>
          </a:xfrm>
          <a:custGeom>
            <a:avLst/>
            <a:gdLst>
              <a:gd name="textAreaLeft" fmla="*/ -360 w 1801800"/>
              <a:gd name="textAreaRight" fmla="*/ 1801800 w 180180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45;p8"/>
          <p:cNvSpPr/>
          <p:nvPr/>
        </p:nvSpPr>
        <p:spPr>
          <a:xfrm flipH="1" rot="20700000">
            <a:off x="-153360" y="3667320"/>
            <a:ext cx="1802160" cy="1801800"/>
          </a:xfrm>
          <a:custGeom>
            <a:avLst/>
            <a:gdLst>
              <a:gd name="textAreaLeft" fmla="*/ 360 w 1802160"/>
              <a:gd name="textAreaRight" fmla="*/ 1802880 w 1802160"/>
              <a:gd name="textAreaTop" fmla="*/ 0 h 1801800"/>
              <a:gd name="textAreaBottom" fmla="*/ 1802160 h 180180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9" name="PlaceHolder 1"/>
          <p:cNvSpPr>
            <a:spLocks noGrp="1"/>
          </p:cNvSpPr>
          <p:nvPr>
            <p:ph type="body"/>
          </p:nvPr>
        </p:nvSpPr>
        <p:spPr>
          <a:xfrm>
            <a:off x="4312440" y="1188000"/>
            <a:ext cx="3790080" cy="323100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00" name="Google Shape;48;p9"/>
          <p:cNvSpPr/>
          <p:nvPr/>
        </p:nvSpPr>
        <p:spPr>
          <a:xfrm>
            <a:off x="3515040" y="540000"/>
            <a:ext cx="4908600" cy="227520"/>
          </a:xfrm>
          <a:prstGeom prst="rect">
            <a:avLst/>
          </a:pr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 name="Google Shape;49;p9"/>
          <p:cNvSpPr/>
          <p:nvPr/>
        </p:nvSpPr>
        <p:spPr>
          <a:xfrm flipH="1" rot="20700000">
            <a:off x="-153360" y="3667320"/>
            <a:ext cx="1802160" cy="1801800"/>
          </a:xfrm>
          <a:custGeom>
            <a:avLst/>
            <a:gdLst>
              <a:gd name="textAreaLeft" fmla="*/ 360 w 1802160"/>
              <a:gd name="textAreaRight" fmla="*/ 1802880 w 1802160"/>
              <a:gd name="textAreaTop" fmla="*/ 0 h 1801800"/>
              <a:gd name="textAreaBottom" fmla="*/ 1802160 h 180180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PlaceHolder 2"/>
          <p:cNvSpPr>
            <a:spLocks noGrp="1"/>
          </p:cNvSpPr>
          <p:nvPr>
            <p:ph type="title"/>
          </p:nvPr>
        </p:nvSpPr>
        <p:spPr>
          <a:xfrm>
            <a:off x="720000" y="540000"/>
            <a:ext cx="299196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3003120" y="3059640"/>
            <a:ext cx="3142440" cy="326880"/>
          </a:xfrm>
          <a:prstGeom prst="rect">
            <a:avLst/>
          </a:prstGeom>
          <a:noFill/>
          <a:ln w="0">
            <a:noFill/>
          </a:ln>
        </p:spPr>
        <p:txBody>
          <a:bodyPr lIns="91440" rIns="91440" tIns="91440" bIns="91440" anchor="t">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
        <p:nvSpPr>
          <p:cNvPr id="104" name="Google Shape;55;p10"/>
          <p:cNvSpPr/>
          <p:nvPr/>
        </p:nvSpPr>
        <p:spPr>
          <a:xfrm flipH="1" rot="9387600">
            <a:off x="7503480" y="-428400"/>
            <a:ext cx="1801800" cy="1802160"/>
          </a:xfrm>
          <a:custGeom>
            <a:avLst/>
            <a:gdLst>
              <a:gd name="textAreaLeft" fmla="*/ -360 w 1801800"/>
              <a:gd name="textAreaRight" fmla="*/ 1801800 w 180180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 name="Google Shape;56;p10"/>
          <p:cNvSpPr/>
          <p:nvPr/>
        </p:nvSpPr>
        <p:spPr>
          <a:xfrm flipH="1" rot="20700000">
            <a:off x="-153360" y="3667320"/>
            <a:ext cx="1802160" cy="1801800"/>
          </a:xfrm>
          <a:custGeom>
            <a:avLst/>
            <a:gdLst>
              <a:gd name="textAreaLeft" fmla="*/ 360 w 1802160"/>
              <a:gd name="textAreaRight" fmla="*/ 1802880 w 1802160"/>
              <a:gd name="textAreaTop" fmla="*/ 0 h 1801800"/>
              <a:gd name="textAreaBottom" fmla="*/ 1802160 h 180180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Google Shape;66;p13"/>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 name="PlaceHolder 1"/>
          <p:cNvSpPr>
            <a:spLocks noGrp="1"/>
          </p:cNvSpPr>
          <p:nvPr>
            <p:ph type="title"/>
          </p:nvPr>
        </p:nvSpPr>
        <p:spPr>
          <a:xfrm>
            <a:off x="608760" y="540000"/>
            <a:ext cx="792612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Google Shape;70;p14"/>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 name="Google Shape;71;p14"/>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Google Shape;73;p15"/>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 name="PlaceHolder 1"/>
          <p:cNvSpPr>
            <a:spLocks noGrp="1"/>
          </p:cNvSpPr>
          <p:nvPr>
            <p:ph type="title"/>
          </p:nvPr>
        </p:nvSpPr>
        <p:spPr>
          <a:xfrm>
            <a:off x="720000" y="540000"/>
            <a:ext cx="35564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8" name="Google Shape;87;p15"/>
          <p:cNvSpPr/>
          <p:nvPr/>
        </p:nvSpPr>
        <p:spPr>
          <a:xfrm>
            <a:off x="3515040" y="540000"/>
            <a:ext cx="4908600" cy="227520"/>
          </a:xfrm>
          <a:prstGeom prst="rect">
            <a:avLst/>
          </a:pr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540000"/>
            <a:ext cx="299196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0" name="PlaceHolder 2"/>
          <p:cNvSpPr>
            <a:spLocks noGrp="1"/>
          </p:cNvSpPr>
          <p:nvPr>
            <p:ph type="title"/>
          </p:nvPr>
        </p:nvSpPr>
        <p:spPr>
          <a:xfrm>
            <a:off x="876600" y="1867680"/>
            <a:ext cx="923400" cy="840960"/>
          </a:xfrm>
          <a:prstGeom prst="rect">
            <a:avLst/>
          </a:prstGeom>
          <a:noFill/>
          <a:ln w="0">
            <a:noFill/>
          </a:ln>
        </p:spPr>
        <p:txBody>
          <a:bodyPr lIns="91440" rIns="91440" tIns="91440" bIns="91440" anchor="b">
            <a:noAutofit/>
          </a:bodyPr>
          <a:p>
            <a:pPr indent="0" algn="r">
              <a:lnSpc>
                <a:spcPct val="100000"/>
              </a:lnSpc>
              <a:buNone/>
            </a:pPr>
            <a:r>
              <a:rPr b="0" lang="fr-FR" sz="4800" spc="-1" strike="noStrike">
                <a:solidFill>
                  <a:schemeClr val="accent1"/>
                </a:solidFill>
                <a:latin typeface="Reem Kufi"/>
                <a:ea typeface="Reem Kufi"/>
              </a:rPr>
              <a:t>xx%</a:t>
            </a:r>
            <a:endParaRPr b="0" lang="fr-FR" sz="4800" spc="-1" strike="noStrike">
              <a:solidFill>
                <a:schemeClr val="dk1"/>
              </a:solidFill>
              <a:latin typeface="Arial"/>
            </a:endParaRPr>
          </a:p>
        </p:txBody>
      </p:sp>
      <p:sp>
        <p:nvSpPr>
          <p:cNvPr id="21" name="PlaceHolder 3"/>
          <p:cNvSpPr>
            <a:spLocks noGrp="1"/>
          </p:cNvSpPr>
          <p:nvPr>
            <p:ph type="title"/>
          </p:nvPr>
        </p:nvSpPr>
        <p:spPr>
          <a:xfrm>
            <a:off x="876600" y="3534480"/>
            <a:ext cx="923400" cy="840960"/>
          </a:xfrm>
          <a:prstGeom prst="rect">
            <a:avLst/>
          </a:prstGeom>
          <a:noFill/>
          <a:ln w="0">
            <a:noFill/>
          </a:ln>
        </p:spPr>
        <p:txBody>
          <a:bodyPr lIns="91440" rIns="91440" tIns="91440" bIns="91440" anchor="b">
            <a:noAutofit/>
          </a:bodyPr>
          <a:p>
            <a:pPr indent="0" algn="r">
              <a:lnSpc>
                <a:spcPct val="100000"/>
              </a:lnSpc>
              <a:buNone/>
            </a:pPr>
            <a:r>
              <a:rPr b="0" lang="fr-FR" sz="4800" spc="-1" strike="noStrike">
                <a:solidFill>
                  <a:schemeClr val="accent1"/>
                </a:solidFill>
                <a:latin typeface="Reem Kufi"/>
                <a:ea typeface="Reem Kufi"/>
              </a:rPr>
              <a:t>xx%</a:t>
            </a:r>
            <a:endParaRPr b="0" lang="fr-FR" sz="4800" spc="-1" strike="noStrike">
              <a:solidFill>
                <a:schemeClr val="dk1"/>
              </a:solidFill>
              <a:latin typeface="Arial"/>
            </a:endParaRPr>
          </a:p>
        </p:txBody>
      </p:sp>
      <p:sp>
        <p:nvSpPr>
          <p:cNvPr id="22" name="PlaceHolder 4"/>
          <p:cNvSpPr>
            <a:spLocks noGrp="1"/>
          </p:cNvSpPr>
          <p:nvPr>
            <p:ph type="title"/>
          </p:nvPr>
        </p:nvSpPr>
        <p:spPr>
          <a:xfrm>
            <a:off x="4695840" y="1867680"/>
            <a:ext cx="923400" cy="840960"/>
          </a:xfrm>
          <a:prstGeom prst="rect">
            <a:avLst/>
          </a:prstGeom>
          <a:noFill/>
          <a:ln w="0">
            <a:noFill/>
          </a:ln>
        </p:spPr>
        <p:txBody>
          <a:bodyPr lIns="91440" rIns="91440" tIns="91440" bIns="91440" anchor="b">
            <a:noAutofit/>
          </a:bodyPr>
          <a:p>
            <a:pPr indent="0" algn="r">
              <a:lnSpc>
                <a:spcPct val="100000"/>
              </a:lnSpc>
              <a:buNone/>
            </a:pPr>
            <a:r>
              <a:rPr b="0" lang="fr-FR" sz="4800" spc="-1" strike="noStrike">
                <a:solidFill>
                  <a:schemeClr val="accent1"/>
                </a:solidFill>
                <a:latin typeface="Reem Kufi"/>
                <a:ea typeface="Reem Kufi"/>
              </a:rPr>
              <a:t>xx%</a:t>
            </a:r>
            <a:endParaRPr b="0" lang="fr-FR" sz="4800" spc="-1" strike="noStrike">
              <a:solidFill>
                <a:schemeClr val="dk1"/>
              </a:solidFill>
              <a:latin typeface="Arial"/>
            </a:endParaRPr>
          </a:p>
        </p:txBody>
      </p:sp>
      <p:sp>
        <p:nvSpPr>
          <p:cNvPr id="23" name="PlaceHolder 5"/>
          <p:cNvSpPr>
            <a:spLocks noGrp="1"/>
          </p:cNvSpPr>
          <p:nvPr>
            <p:ph type="title"/>
          </p:nvPr>
        </p:nvSpPr>
        <p:spPr>
          <a:xfrm>
            <a:off x="4695840" y="3534480"/>
            <a:ext cx="923400" cy="840960"/>
          </a:xfrm>
          <a:prstGeom prst="rect">
            <a:avLst/>
          </a:prstGeom>
          <a:noFill/>
          <a:ln w="0">
            <a:noFill/>
          </a:ln>
        </p:spPr>
        <p:txBody>
          <a:bodyPr lIns="91440" rIns="91440" tIns="91440" bIns="91440" anchor="b">
            <a:noAutofit/>
          </a:bodyPr>
          <a:p>
            <a:pPr indent="0" algn="r">
              <a:lnSpc>
                <a:spcPct val="100000"/>
              </a:lnSpc>
              <a:buNone/>
            </a:pPr>
            <a:r>
              <a:rPr b="0" lang="fr-FR" sz="4800" spc="-1" strike="noStrike">
                <a:solidFill>
                  <a:schemeClr val="accent1"/>
                </a:solidFill>
                <a:latin typeface="Reem Kufi"/>
                <a:ea typeface="Reem Kufi"/>
              </a:rPr>
              <a:t>xx%</a:t>
            </a:r>
            <a:endParaRPr b="0" lang="fr-FR" sz="4800" spc="-1" strike="noStrike">
              <a:solidFill>
                <a:schemeClr val="dk1"/>
              </a:solidFill>
              <a:latin typeface="Arial"/>
            </a:endParaRPr>
          </a:p>
        </p:txBody>
      </p:sp>
      <p:sp>
        <p:nvSpPr>
          <p:cNvPr id="24" name="Google Shape;102;p16"/>
          <p:cNvSpPr/>
          <p:nvPr/>
        </p:nvSpPr>
        <p:spPr>
          <a:xfrm>
            <a:off x="3515040" y="540000"/>
            <a:ext cx="4908600" cy="227520"/>
          </a:xfrm>
          <a:prstGeom prst="rect">
            <a:avLst/>
          </a:pr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0000" y="540000"/>
            <a:ext cx="299196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6" name="Google Shape;106;p17"/>
          <p:cNvSpPr/>
          <p:nvPr/>
        </p:nvSpPr>
        <p:spPr>
          <a:xfrm>
            <a:off x="3515040" y="540000"/>
            <a:ext cx="4908600" cy="227520"/>
          </a:xfrm>
          <a:prstGeom prst="rect">
            <a:avLst/>
          </a:pr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 name="Google Shape;109;p17"/>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 name="Google Shape;110;p17"/>
          <p:cNvSpPr/>
          <p:nvPr/>
        </p:nvSpPr>
        <p:spPr>
          <a:xfrm flipH="1" rot="20700000">
            <a:off x="-153360" y="3667320"/>
            <a:ext cx="1802160" cy="1801800"/>
          </a:xfrm>
          <a:custGeom>
            <a:avLst/>
            <a:gdLst>
              <a:gd name="textAreaLeft" fmla="*/ 360 w 1802160"/>
              <a:gd name="textAreaRight" fmla="*/ 1802880 w 1802160"/>
              <a:gd name="textAreaTop" fmla="*/ 0 h 1801800"/>
              <a:gd name="textAreaBottom" fmla="*/ 1802160 h 180180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Google Shape;112;p18"/>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 name="PlaceHolder 1"/>
          <p:cNvSpPr>
            <a:spLocks noGrp="1"/>
          </p:cNvSpPr>
          <p:nvPr>
            <p:ph type="title"/>
          </p:nvPr>
        </p:nvSpPr>
        <p:spPr>
          <a:xfrm>
            <a:off x="5360760" y="540000"/>
            <a:ext cx="306252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343160" y="2257560"/>
            <a:ext cx="6467040" cy="94248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4400" spc="-1" strike="noStrike">
                <a:solidFill>
                  <a:schemeClr val="lt2"/>
                </a:solidFill>
                <a:latin typeface="Reem Kufi"/>
                <a:ea typeface="Reem Kufi"/>
              </a:rPr>
              <a:t>Sales &amp; Financial Analysis</a:t>
            </a:r>
            <a:endParaRPr b="0" lang="fr-FR" sz="4400" spc="-1" strike="noStrike">
              <a:solidFill>
                <a:schemeClr val="dk1"/>
              </a:solidFill>
              <a:latin typeface="Arial"/>
            </a:endParaRPr>
          </a:p>
        </p:txBody>
      </p:sp>
      <p:sp>
        <p:nvSpPr>
          <p:cNvPr id="107" name="PlaceHolder 2"/>
          <p:cNvSpPr>
            <a:spLocks noGrp="1"/>
          </p:cNvSpPr>
          <p:nvPr>
            <p:ph type="subTitle"/>
          </p:nvPr>
        </p:nvSpPr>
        <p:spPr>
          <a:xfrm>
            <a:off x="1343160" y="1790640"/>
            <a:ext cx="6467040" cy="46620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1800" spc="-1" strike="noStrike">
                <a:solidFill>
                  <a:schemeClr val="dk2"/>
                </a:solidFill>
                <a:latin typeface="Source Sans Pro"/>
                <a:ea typeface="Source Sans Pro"/>
              </a:rPr>
              <a:t>An Overview of Exporting Power BI Reports and Slide Design</a:t>
            </a:r>
            <a:endParaRPr b="0" lang="en-US" sz="1800" spc="-1" strike="noStrike">
              <a:solidFill>
                <a:srgbClr val="000000"/>
              </a:solidFill>
              <a:latin typeface="OpenSymbol"/>
            </a:endParaRPr>
          </a:p>
        </p:txBody>
      </p:sp>
      <p:sp>
        <p:nvSpPr>
          <p:cNvPr id="108" name="Google Shape;190;p33"/>
          <p:cNvSpPr/>
          <p:nvPr/>
        </p:nvSpPr>
        <p:spPr>
          <a:xfrm rot="5400000">
            <a:off x="4559040" y="2409840"/>
            <a:ext cx="26280" cy="1867320"/>
          </a:xfrm>
          <a:custGeom>
            <a:avLst/>
            <a:gdLst>
              <a:gd name="textAreaLeft" fmla="*/ 0 w 26280"/>
              <a:gd name="textAreaRight" fmla="*/ 26640 w 26280"/>
              <a:gd name="textAreaTop" fmla="*/ 0 h 1867320"/>
              <a:gd name="textAreaBottom" fmla="*/ 1867680 h 186732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723960" y="542880"/>
            <a:ext cx="7705440" cy="571320"/>
          </a:xfrm>
          <a:prstGeom prst="rect">
            <a:avLst/>
          </a:prstGeom>
          <a:noFill/>
          <a:ln w="0">
            <a:noFill/>
          </a:ln>
        </p:spPr>
        <p:txBody>
          <a:bodyPr lIns="91440" rIns="91440" tIns="91440" bIns="91440" anchor="t">
            <a:normAutofit fontScale="87027"/>
          </a:bodyPr>
          <a:p>
            <a:pPr indent="0">
              <a:lnSpc>
                <a:spcPct val="100000"/>
              </a:lnSpc>
              <a:buNone/>
              <a:tabLst>
                <a:tab algn="l" pos="0"/>
              </a:tabLst>
            </a:pPr>
            <a:r>
              <a:rPr b="0" lang="en" sz="3000" spc="-1" strike="noStrike">
                <a:solidFill>
                  <a:schemeClr val="dk2"/>
                </a:solidFill>
                <a:latin typeface="Reem Kufi"/>
                <a:ea typeface="Reem Kufi"/>
              </a:rPr>
              <a:t>Designing a Professional Layout</a:t>
            </a:r>
            <a:endParaRPr b="0" lang="fr-FR" sz="3000" spc="-1" strike="noStrike">
              <a:solidFill>
                <a:schemeClr val="dk1"/>
              </a:solidFill>
              <a:latin typeface="Arial"/>
            </a:endParaRPr>
          </a:p>
        </p:txBody>
      </p:sp>
      <p:sp>
        <p:nvSpPr>
          <p:cNvPr id="132" name="PlaceHolder 2"/>
          <p:cNvSpPr>
            <a:spLocks noGrp="1"/>
          </p:cNvSpPr>
          <p:nvPr>
            <p:ph type="subTitle"/>
          </p:nvPr>
        </p:nvSpPr>
        <p:spPr>
          <a:xfrm>
            <a:off x="5533920" y="1514520"/>
            <a:ext cx="2895120" cy="3152520"/>
          </a:xfrm>
          <a:prstGeom prst="rect">
            <a:avLst/>
          </a:prstGeom>
          <a:noFill/>
          <a:ln w="0">
            <a:noFill/>
          </a:ln>
        </p:spPr>
        <p:txBody>
          <a:bodyPr lIns="91440" rIns="91440" tIns="91440" bIns="91440" anchor="t">
            <a:normAutofit fontScale="80688"/>
          </a:bodyPr>
          <a:p>
            <a:pPr indent="0" algn="r">
              <a:lnSpc>
                <a:spcPct val="100000"/>
              </a:lnSpc>
              <a:buNone/>
              <a:tabLst>
                <a:tab algn="l" pos="0"/>
              </a:tabLst>
            </a:pPr>
            <a:r>
              <a:rPr b="0" lang="en" sz="1600" spc="-1" strike="noStrike">
                <a:solidFill>
                  <a:schemeClr val="dk2"/>
                </a:solidFill>
                <a:latin typeface="Source Sans Pro"/>
                <a:ea typeface="Source Sans Pro"/>
              </a:rPr>
              <a:t>A professional layout can significantly enhance the effectiveness of your presentation. Start with a consistent color scheme and font style that aligns with your brand identity. Avoid cluttering slides with excessive text; instead, use bullet points, visuals, and charts to convey information succinctly. Ensure that each slide has a clear focus, with one main idea per slide. Utilize white space effectively to prevent overcrowding and to guide the viewer's attention. Remember to include speaker notes for additional context and insights during your presentation.</a:t>
            </a:r>
            <a:endParaRPr b="0" lang="en-US" sz="1600" spc="-1" strike="noStrike">
              <a:solidFill>
                <a:srgbClr val="000000"/>
              </a:solidFill>
              <a:latin typeface="OpenSymbol"/>
            </a:endParaRPr>
          </a:p>
        </p:txBody>
      </p:sp>
      <p:pic>
        <p:nvPicPr>
          <p:cNvPr id="133" name="Google Shape;444;p50" descr=""/>
          <p:cNvPicPr/>
          <p:nvPr/>
        </p:nvPicPr>
        <p:blipFill>
          <a:blip r:embed="rId1"/>
          <a:srcRect l="2443" t="0" r="5695" b="0"/>
          <a:stretch/>
        </p:blipFill>
        <p:spPr>
          <a:xfrm>
            <a:off x="0" y="1518120"/>
            <a:ext cx="5328000" cy="3624840"/>
          </a:xfrm>
          <a:prstGeom prst="rect">
            <a:avLst/>
          </a:prstGeom>
          <a:ln w="0">
            <a:noFill/>
          </a:ln>
        </p:spPr>
      </p:pic>
      <p:sp>
        <p:nvSpPr>
          <p:cNvPr id="134" name="Google Shape;445;p50"/>
          <p:cNvSpPr/>
          <p:nvPr/>
        </p:nvSpPr>
        <p:spPr>
          <a:xfrm rot="5400000">
            <a:off x="7698960" y="764280"/>
            <a:ext cx="26280" cy="1263960"/>
          </a:xfrm>
          <a:custGeom>
            <a:avLst/>
            <a:gdLst>
              <a:gd name="textAreaLeft" fmla="*/ 0 w 26280"/>
              <a:gd name="textAreaRight" fmla="*/ 26640 w 26280"/>
              <a:gd name="textAreaTop" fmla="*/ 0 h 1263960"/>
              <a:gd name="textAreaBottom" fmla="*/ 1264320 h 126396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457280" y="542880"/>
            <a:ext cx="6972120" cy="571320"/>
          </a:xfrm>
          <a:prstGeom prst="rect">
            <a:avLst/>
          </a:prstGeom>
          <a:noFill/>
          <a:ln w="0">
            <a:noFill/>
          </a:ln>
        </p:spPr>
        <p:txBody>
          <a:bodyPr lIns="91440" rIns="91440" tIns="91440" bIns="91440" anchor="t">
            <a:normAutofit fontScale="87027"/>
          </a:bodyPr>
          <a:p>
            <a:pPr indent="0" algn="r">
              <a:lnSpc>
                <a:spcPct val="100000"/>
              </a:lnSpc>
              <a:buNone/>
              <a:tabLst>
                <a:tab algn="l" pos="0"/>
              </a:tabLst>
            </a:pPr>
            <a:r>
              <a:rPr b="0" lang="en" sz="3000" spc="-1" strike="noStrike">
                <a:solidFill>
                  <a:schemeClr val="lt2"/>
                </a:solidFill>
                <a:latin typeface="Reem Kufi"/>
                <a:ea typeface="Reem Kufi"/>
              </a:rPr>
              <a:t>Conclusions</a:t>
            </a:r>
            <a:endParaRPr b="0" lang="fr-FR" sz="3000" spc="-1" strike="noStrike">
              <a:solidFill>
                <a:schemeClr val="dk1"/>
              </a:solidFill>
              <a:latin typeface="Arial"/>
            </a:endParaRPr>
          </a:p>
        </p:txBody>
      </p:sp>
      <p:sp>
        <p:nvSpPr>
          <p:cNvPr id="136" name="PlaceHolder 2"/>
          <p:cNvSpPr>
            <a:spLocks noGrp="1"/>
          </p:cNvSpPr>
          <p:nvPr>
            <p:ph type="subTitle"/>
          </p:nvPr>
        </p:nvSpPr>
        <p:spPr>
          <a:xfrm>
            <a:off x="723960" y="1590840"/>
            <a:ext cx="3352320" cy="2209320"/>
          </a:xfrm>
          <a:prstGeom prst="rect">
            <a:avLst/>
          </a:prstGeom>
          <a:noFill/>
          <a:ln w="0">
            <a:noFill/>
          </a:ln>
        </p:spPr>
        <p:txBody>
          <a:bodyPr lIns="91440" rIns="91440" tIns="91440" bIns="91440" anchor="t">
            <a:normAutofit fontScale="86943"/>
          </a:bodyPr>
          <a:p>
            <a:pPr indent="0">
              <a:lnSpc>
                <a:spcPct val="100000"/>
              </a:lnSpc>
              <a:spcAft>
                <a:spcPts val="1599"/>
              </a:spcAft>
              <a:buNone/>
              <a:tabLst>
                <a:tab algn="l" pos="0"/>
              </a:tabLst>
            </a:pPr>
            <a:r>
              <a:rPr b="0" lang="en" sz="1600" spc="-1" strike="noStrike">
                <a:solidFill>
                  <a:schemeClr val="dk2"/>
                </a:solidFill>
                <a:latin typeface="Source Sans Pro"/>
                <a:ea typeface="Source Sans Pro"/>
              </a:rPr>
              <a:t>In summary, effectively exporting Power BI reports to PowerPoint involves understanding the limitations of static visuals while leveraging the strengths of custom slide creation. By utilizing screenshots and focusing on key performance indicators within a professional layout, presenters can create engaging and informative presentations that drive discussion and insight.</a:t>
            </a:r>
            <a:endParaRPr b="0" lang="en-US" sz="1600" spc="-1" strike="noStrike">
              <a:solidFill>
                <a:srgbClr val="000000"/>
              </a:solidFill>
              <a:latin typeface="OpenSymbol"/>
            </a:endParaRPr>
          </a:p>
        </p:txBody>
      </p:sp>
      <p:pic>
        <p:nvPicPr>
          <p:cNvPr id="137" name="Google Shape;436;p49" descr=""/>
          <p:cNvPicPr/>
          <p:nvPr/>
        </p:nvPicPr>
        <p:blipFill>
          <a:blip r:embed="rId1"/>
          <a:stretch/>
        </p:blipFill>
        <p:spPr>
          <a:xfrm>
            <a:off x="4191120" y="1518120"/>
            <a:ext cx="4952520" cy="3624840"/>
          </a:xfrm>
          <a:prstGeom prst="rect">
            <a:avLst/>
          </a:prstGeom>
          <a:ln w="0">
            <a:noFill/>
          </a:ln>
        </p:spPr>
      </p:pic>
      <p:sp>
        <p:nvSpPr>
          <p:cNvPr id="138" name="Google Shape;437;p49"/>
          <p:cNvSpPr/>
          <p:nvPr/>
        </p:nvSpPr>
        <p:spPr>
          <a:xfrm rot="5400000">
            <a:off x="1434960" y="4012560"/>
            <a:ext cx="26280" cy="1263960"/>
          </a:xfrm>
          <a:custGeom>
            <a:avLst/>
            <a:gdLst>
              <a:gd name="textAreaLeft" fmla="*/ 0 w 26280"/>
              <a:gd name="textAreaRight" fmla="*/ 26640 w 26280"/>
              <a:gd name="textAreaTop" fmla="*/ 0 h 1263960"/>
              <a:gd name="textAreaBottom" fmla="*/ 1264320 h 126396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723960" y="542880"/>
            <a:ext cx="3771720" cy="647280"/>
          </a:xfrm>
          <a:prstGeom prst="rect">
            <a:avLst/>
          </a:prstGeom>
          <a:noFill/>
          <a:ln w="0">
            <a:noFill/>
          </a:ln>
        </p:spPr>
        <p:txBody>
          <a:bodyPr lIns="91440" rIns="91440" tIns="91440" bIns="91440" anchor="t">
            <a:normAutofit fontScale="87256" lnSpcReduction="10000"/>
          </a:bodyPr>
          <a:p>
            <a:pPr indent="0">
              <a:lnSpc>
                <a:spcPct val="100000"/>
              </a:lnSpc>
              <a:buNone/>
              <a:tabLst>
                <a:tab algn="l" pos="0"/>
              </a:tabLst>
            </a:pPr>
            <a:r>
              <a:rPr b="0" lang="en" sz="4000" spc="-1" strike="noStrike">
                <a:solidFill>
                  <a:schemeClr val="dk2"/>
                </a:solidFill>
                <a:latin typeface="Reem Kufi"/>
                <a:ea typeface="Reem Kufi"/>
              </a:rPr>
              <a:t>Thank you!</a:t>
            </a:r>
            <a:endParaRPr b="0" lang="fr-FR" sz="4000" spc="-1" strike="noStrike">
              <a:solidFill>
                <a:schemeClr val="dk1"/>
              </a:solidFill>
              <a:latin typeface="Arial"/>
            </a:endParaRPr>
          </a:p>
        </p:txBody>
      </p:sp>
      <p:sp>
        <p:nvSpPr>
          <p:cNvPr id="140" name="PlaceHolder 2"/>
          <p:cNvSpPr>
            <a:spLocks noGrp="1"/>
          </p:cNvSpPr>
          <p:nvPr>
            <p:ph type="subTitle"/>
          </p:nvPr>
        </p:nvSpPr>
        <p:spPr>
          <a:xfrm>
            <a:off x="3105000" y="1571760"/>
            <a:ext cx="2943000" cy="1104480"/>
          </a:xfrm>
          <a:prstGeom prst="rect">
            <a:avLst/>
          </a:prstGeom>
          <a:noFill/>
          <a:ln w="0">
            <a:noFill/>
          </a:ln>
        </p:spPr>
        <p:txBody>
          <a:bodyPr lIns="91440" rIns="91440" tIns="91440" bIns="91440" anchor="t">
            <a:normAutofit/>
          </a:bodyPr>
          <a:p>
            <a:pPr indent="0" algn="ctr">
              <a:lnSpc>
                <a:spcPct val="100000"/>
              </a:lnSpc>
              <a:spcAft>
                <a:spcPts val="1001"/>
              </a:spcAft>
              <a:buNone/>
              <a:tabLst>
                <a:tab algn="l" pos="0"/>
              </a:tabLst>
            </a:pPr>
            <a:r>
              <a:rPr b="0" lang="en" sz="1600" spc="-1" strike="noStrike">
                <a:solidFill>
                  <a:schemeClr val="dk2"/>
                </a:solidFill>
                <a:latin typeface="Source Sans Pro"/>
                <a:ea typeface="Source Sans Pro"/>
              </a:rPr>
              <a:t>Do you have any questions?</a:t>
            </a:r>
            <a:endParaRPr b="0" lang="en-US" sz="1600" spc="-1" strike="noStrike">
              <a:solidFill>
                <a:srgbClr val="000000"/>
              </a:solidFill>
              <a:latin typeface="OpenSymbol"/>
            </a:endParaRPr>
          </a:p>
        </p:txBody>
      </p:sp>
      <p:sp>
        <p:nvSpPr>
          <p:cNvPr id="141" name="Google Shape;628;p59"/>
          <p:cNvSpPr/>
          <p:nvPr/>
        </p:nvSpPr>
        <p:spPr>
          <a:xfrm>
            <a:off x="2905200" y="4048200"/>
            <a:ext cx="3323880" cy="333000"/>
          </a:xfrm>
          <a:prstGeom prst="rect">
            <a:avLst/>
          </a:prstGeom>
          <a:noFill/>
          <a:ln w="0">
            <a:noFill/>
          </a:ln>
        </p:spPr>
        <p:style>
          <a:lnRef idx="0"/>
          <a:fillRef idx="0"/>
          <a:effectRef idx="0"/>
          <a:fontRef idx="minor"/>
        </p:style>
        <p:txBody>
          <a:bodyPr lIns="870823080" rIns="870823080" tIns="166680" bIns="166680" anchor="t">
            <a:normAutofit/>
          </a:bodyPr>
          <a:p>
            <a:pPr algn="ctr" defTabSz="914400">
              <a:lnSpc>
                <a:spcPct val="115000"/>
              </a:lnSpc>
              <a:spcAft>
                <a:spcPts val="1599"/>
              </a:spcAft>
              <a:tabLst>
                <a:tab algn="l" pos="0"/>
              </a:tabLst>
            </a:pPr>
            <a:r>
              <a:rPr b="0" lang="en" sz="1200" spc="-1" strike="noStrike">
                <a:solidFill>
                  <a:schemeClr val="dk1"/>
                </a:solidFill>
                <a:latin typeface="Arial"/>
              </a:rPr>
              <a:t>+91 620 421 838</a:t>
            </a:r>
            <a:endParaRPr b="0" lang="en-US" sz="1200" spc="-1" strike="noStrike">
              <a:solidFill>
                <a:srgbClr val="000000"/>
              </a:solidFill>
              <a:latin typeface="OpenSymbol"/>
            </a:endParaRPr>
          </a:p>
        </p:txBody>
      </p:sp>
      <p:grpSp>
        <p:nvGrpSpPr>
          <p:cNvPr id="142" name="Google Shape;629;p59"/>
          <p:cNvGrpSpPr/>
          <p:nvPr/>
        </p:nvGrpSpPr>
        <p:grpSpPr>
          <a:xfrm>
            <a:off x="3621600" y="2985480"/>
            <a:ext cx="1915920" cy="391320"/>
            <a:chOff x="3621600" y="2985480"/>
            <a:chExt cx="1915920" cy="391320"/>
          </a:xfrm>
        </p:grpSpPr>
        <p:sp>
          <p:nvSpPr>
            <p:cNvPr id="143" name="Google Shape;630;p59"/>
            <p:cNvSpPr/>
            <p:nvPr/>
          </p:nvSpPr>
          <p:spPr>
            <a:xfrm>
              <a:off x="3621600" y="2985480"/>
              <a:ext cx="391320" cy="391320"/>
            </a:xfrm>
            <a:custGeom>
              <a:avLst/>
              <a:gdLst>
                <a:gd name="textAreaLeft" fmla="*/ 0 w 391320"/>
                <a:gd name="textAreaRight" fmla="*/ 391680 w 391320"/>
                <a:gd name="textAreaTop" fmla="*/ 0 h 391320"/>
                <a:gd name="textAreaBottom" fmla="*/ 391680 h 391320"/>
              </a:gdLst>
              <a:ahLst/>
              <a:rect l="textAreaLeft" t="textAreaTop" r="textAreaRight" b="textAreaBottom"/>
              <a:pathLst>
                <a:path w="13160" h="13156">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 name="Google Shape;631;p59"/>
            <p:cNvSpPr/>
            <p:nvPr/>
          </p:nvSpPr>
          <p:spPr>
            <a:xfrm>
              <a:off x="3791880" y="2985480"/>
              <a:ext cx="227880" cy="391320"/>
            </a:xfrm>
            <a:custGeom>
              <a:avLst/>
              <a:gdLst>
                <a:gd name="textAreaLeft" fmla="*/ 0 w 227880"/>
                <a:gd name="textAreaRight" fmla="*/ 228240 w 227880"/>
                <a:gd name="textAreaTop" fmla="*/ 0 h 391320"/>
                <a:gd name="textAreaBottom" fmla="*/ 391680 h 391320"/>
              </a:gdLst>
              <a:ahLst/>
              <a:rect l="textAreaLeft" t="textAreaTop" r="textAreaRight" b="textAreaBottom"/>
              <a:pathLst>
                <a:path w="7671" h="1316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5" name="Google Shape;632;p59"/>
            <p:cNvSpPr/>
            <p:nvPr/>
          </p:nvSpPr>
          <p:spPr>
            <a:xfrm>
              <a:off x="3690000" y="3070440"/>
              <a:ext cx="212400" cy="306000"/>
            </a:xfrm>
            <a:custGeom>
              <a:avLst/>
              <a:gdLst>
                <a:gd name="textAreaLeft" fmla="*/ 0 w 212400"/>
                <a:gd name="textAreaRight" fmla="*/ 212760 w 212400"/>
                <a:gd name="textAreaTop" fmla="*/ 0 h 306000"/>
                <a:gd name="textAreaBottom" fmla="*/ 306360 h 306000"/>
              </a:gdLst>
              <a:ahLst/>
              <a:rect l="textAreaLeft" t="textAreaTop" r="textAreaRight" b="textAreaBottom"/>
              <a:pathLst>
                <a:path w="7151" h="10295">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6" name="Google Shape;633;p59"/>
            <p:cNvSpPr/>
            <p:nvPr/>
          </p:nvSpPr>
          <p:spPr>
            <a:xfrm>
              <a:off x="4127400" y="2985480"/>
              <a:ext cx="391320" cy="391320"/>
            </a:xfrm>
            <a:custGeom>
              <a:avLst/>
              <a:gdLst>
                <a:gd name="textAreaLeft" fmla="*/ 0 w 391320"/>
                <a:gd name="textAreaRight" fmla="*/ 391680 w 391320"/>
                <a:gd name="textAreaTop" fmla="*/ 0 h 391320"/>
                <a:gd name="textAreaBottom" fmla="*/ 391680 h 391320"/>
              </a:gdLst>
              <a:ahLst/>
              <a:rect l="textAreaLeft" t="textAreaTop" r="textAreaRight" b="textAreaBottom"/>
              <a:pathLst>
                <a:path w="13156" h="13156">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7" name="Google Shape;634;p59"/>
            <p:cNvSpPr/>
            <p:nvPr/>
          </p:nvSpPr>
          <p:spPr>
            <a:xfrm>
              <a:off x="4298040" y="2985480"/>
              <a:ext cx="227880" cy="391320"/>
            </a:xfrm>
            <a:custGeom>
              <a:avLst/>
              <a:gdLst>
                <a:gd name="textAreaLeft" fmla="*/ 0 w 227880"/>
                <a:gd name="textAreaRight" fmla="*/ 228240 w 227880"/>
                <a:gd name="textAreaTop" fmla="*/ 0 h 391320"/>
                <a:gd name="textAreaBottom" fmla="*/ 391680 h 391320"/>
              </a:gdLst>
              <a:ahLst/>
              <a:rect l="textAreaLeft" t="textAreaTop" r="textAreaRight" b="textAreaBottom"/>
              <a:pathLst>
                <a:path w="7668" h="1316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8" name="Google Shape;635;p59"/>
            <p:cNvSpPr/>
            <p:nvPr/>
          </p:nvSpPr>
          <p:spPr>
            <a:xfrm>
              <a:off x="4197960" y="3055680"/>
              <a:ext cx="250920" cy="250920"/>
            </a:xfrm>
            <a:custGeom>
              <a:avLst/>
              <a:gdLst>
                <a:gd name="textAreaLeft" fmla="*/ 0 w 250920"/>
                <a:gd name="textAreaRight" fmla="*/ 251280 w 250920"/>
                <a:gd name="textAreaTop" fmla="*/ 0 h 250920"/>
                <a:gd name="textAreaBottom" fmla="*/ 251280 h 250920"/>
              </a:gdLst>
              <a:ahLst/>
              <a:rect l="textAreaLeft" t="textAreaTop" r="textAreaRight" b="textAreaBottom"/>
              <a:pathLst>
                <a:path w="8438" h="8438">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9" name="Google Shape;636;p59"/>
            <p:cNvSpPr/>
            <p:nvPr/>
          </p:nvSpPr>
          <p:spPr>
            <a:xfrm>
              <a:off x="4374360" y="3087720"/>
              <a:ext cx="33840" cy="33840"/>
            </a:xfrm>
            <a:custGeom>
              <a:avLst/>
              <a:gdLst>
                <a:gd name="textAreaLeft" fmla="*/ 0 w 33840"/>
                <a:gd name="textAreaRight" fmla="*/ 34200 w 33840"/>
                <a:gd name="textAreaTop" fmla="*/ 0 h 33840"/>
                <a:gd name="textAreaBottom" fmla="*/ 34200 h 33840"/>
              </a:gdLst>
              <a:ahLst/>
              <a:rect l="textAreaLeft" t="textAreaTop" r="textAreaRight" b="textAreaBottom"/>
              <a:pathLst>
                <a:path w="1144" h="1148">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0" name="Google Shape;637;p59"/>
            <p:cNvSpPr/>
            <p:nvPr/>
          </p:nvSpPr>
          <p:spPr>
            <a:xfrm>
              <a:off x="4197960" y="3055680"/>
              <a:ext cx="250920" cy="250920"/>
            </a:xfrm>
            <a:custGeom>
              <a:avLst/>
              <a:gdLst>
                <a:gd name="textAreaLeft" fmla="*/ 0 w 250920"/>
                <a:gd name="textAreaRight" fmla="*/ 251280 w 250920"/>
                <a:gd name="textAreaTop" fmla="*/ 0 h 250920"/>
                <a:gd name="textAreaBottom" fmla="*/ 251280 h 250920"/>
              </a:gdLst>
              <a:ahLst/>
              <a:rect l="textAreaLeft" t="textAreaTop" r="textAreaRight" b="textAreaBottom"/>
              <a:pathLst>
                <a:path w="8438" h="8438">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 name="Google Shape;638;p59"/>
            <p:cNvSpPr/>
            <p:nvPr/>
          </p:nvSpPr>
          <p:spPr>
            <a:xfrm>
              <a:off x="4251240" y="3115080"/>
              <a:ext cx="145800" cy="131760"/>
            </a:xfrm>
            <a:custGeom>
              <a:avLst/>
              <a:gdLst>
                <a:gd name="textAreaLeft" fmla="*/ 0 w 145800"/>
                <a:gd name="textAreaRight" fmla="*/ 146160 w 145800"/>
                <a:gd name="textAreaTop" fmla="*/ 0 h 131760"/>
                <a:gd name="textAreaBottom" fmla="*/ 132120 h 131760"/>
              </a:gdLst>
              <a:ahLst/>
              <a:rect l="textAreaLeft" t="textAreaTop" r="textAreaRight" b="textAreaBottom"/>
              <a:pathLst>
                <a:path w="4905" h="444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lt1"/>
            </a:solidFill>
            <a:ln w="0">
              <a:noFill/>
            </a:ln>
          </p:spPr>
          <p:style>
            <a:lnRef idx="0"/>
            <a:fillRef idx="0"/>
            <a:effectRef idx="0"/>
            <a:fontRef idx="minor"/>
          </p:style>
          <p:txBody>
            <a:bodyPr tIns="65880" bIns="65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2" name="Google Shape;639;p59"/>
            <p:cNvSpPr/>
            <p:nvPr/>
          </p:nvSpPr>
          <p:spPr>
            <a:xfrm>
              <a:off x="4374360" y="3087720"/>
              <a:ext cx="33840" cy="33840"/>
            </a:xfrm>
            <a:custGeom>
              <a:avLst/>
              <a:gdLst>
                <a:gd name="textAreaLeft" fmla="*/ 0 w 33840"/>
                <a:gd name="textAreaRight" fmla="*/ 34200 w 33840"/>
                <a:gd name="textAreaTop" fmla="*/ 0 h 33840"/>
                <a:gd name="textAreaBottom" fmla="*/ 34200 h 33840"/>
              </a:gdLst>
              <a:ahLst/>
              <a:rect l="textAreaLeft" t="textAreaTop" r="textAreaRight" b="textAreaBottom"/>
              <a:pathLst>
                <a:path w="1144" h="1148">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lt1"/>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3" name="Google Shape;640;p59"/>
            <p:cNvSpPr/>
            <p:nvPr/>
          </p:nvSpPr>
          <p:spPr>
            <a:xfrm>
              <a:off x="5139360" y="2985480"/>
              <a:ext cx="391320" cy="391320"/>
            </a:xfrm>
            <a:custGeom>
              <a:avLst/>
              <a:gdLst>
                <a:gd name="textAreaLeft" fmla="*/ 0 w 391320"/>
                <a:gd name="textAreaRight" fmla="*/ 391680 w 391320"/>
                <a:gd name="textAreaTop" fmla="*/ 0 h 391320"/>
                <a:gd name="textAreaBottom" fmla="*/ 391680 h 391320"/>
              </a:gdLst>
              <a:ahLst/>
              <a:rect l="textAreaLeft" t="textAreaTop" r="textAreaRight" b="textAreaBottom"/>
              <a:pathLst>
                <a:path w="13160" h="13156">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4" name="Google Shape;641;p59"/>
            <p:cNvSpPr/>
            <p:nvPr/>
          </p:nvSpPr>
          <p:spPr>
            <a:xfrm>
              <a:off x="5309640" y="2985480"/>
              <a:ext cx="227880" cy="391320"/>
            </a:xfrm>
            <a:custGeom>
              <a:avLst/>
              <a:gdLst>
                <a:gd name="textAreaLeft" fmla="*/ 0 w 227880"/>
                <a:gd name="textAreaRight" fmla="*/ 228240 w 227880"/>
                <a:gd name="textAreaTop" fmla="*/ 0 h 391320"/>
                <a:gd name="textAreaBottom" fmla="*/ 391680 h 391320"/>
              </a:gdLst>
              <a:ahLst/>
              <a:rect l="textAreaLeft" t="textAreaTop" r="textAreaRight" b="textAreaBottom"/>
              <a:pathLst>
                <a:path w="7667" h="1316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5" name="Google Shape;642;p59"/>
            <p:cNvSpPr/>
            <p:nvPr/>
          </p:nvSpPr>
          <p:spPr>
            <a:xfrm>
              <a:off x="5232600" y="3146760"/>
              <a:ext cx="43200" cy="128160"/>
            </a:xfrm>
            <a:custGeom>
              <a:avLst/>
              <a:gdLst>
                <a:gd name="textAreaLeft" fmla="*/ 0 w 43200"/>
                <a:gd name="textAreaRight" fmla="*/ 43560 w 43200"/>
                <a:gd name="textAreaTop" fmla="*/ 0 h 128160"/>
                <a:gd name="textAreaBottom" fmla="*/ 128520 h 128160"/>
              </a:gdLst>
              <a:ahLst/>
              <a:rect l="textAreaLeft" t="textAreaTop" r="textAreaRight" b="textAreaBottom"/>
              <a:pathLst>
                <a:path w="1461" h="4318">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w="0">
              <a:noFill/>
            </a:ln>
          </p:spPr>
          <p:style>
            <a:lnRef idx="0"/>
            <a:fillRef idx="0"/>
            <a:effectRef idx="0"/>
            <a:fontRef idx="minor"/>
          </p:style>
          <p:txBody>
            <a:bodyPr tIns="64080" bIns="64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6" name="Google Shape;643;p59"/>
            <p:cNvSpPr/>
            <p:nvPr/>
          </p:nvSpPr>
          <p:spPr>
            <a:xfrm>
              <a:off x="5215320" y="3070080"/>
              <a:ext cx="60480" cy="51840"/>
            </a:xfrm>
            <a:custGeom>
              <a:avLst/>
              <a:gdLst>
                <a:gd name="textAreaLeft" fmla="*/ 0 w 60480"/>
                <a:gd name="textAreaRight" fmla="*/ 60840 w 60480"/>
                <a:gd name="textAreaTop" fmla="*/ 0 h 51840"/>
                <a:gd name="textAreaBottom" fmla="*/ 52200 h 51840"/>
              </a:gdLst>
              <a:ahLst/>
              <a:rect l="textAreaLeft" t="textAreaTop" r="textAreaRight" b="textAreaBottom"/>
              <a:pathLst>
                <a:path w="2038" h="1749">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w="0">
              <a:noFill/>
            </a:ln>
          </p:spPr>
          <p:style>
            <a:lnRef idx="0"/>
            <a:fillRef idx="0"/>
            <a:effectRef idx="0"/>
            <a:fontRef idx="minor"/>
          </p:style>
          <p:txBody>
            <a:bodyPr tIns="25920" bIns="25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7" name="Google Shape;644;p59"/>
            <p:cNvSpPr/>
            <p:nvPr/>
          </p:nvSpPr>
          <p:spPr>
            <a:xfrm>
              <a:off x="5317560" y="3146760"/>
              <a:ext cx="136800" cy="128160"/>
            </a:xfrm>
            <a:custGeom>
              <a:avLst/>
              <a:gdLst>
                <a:gd name="textAreaLeft" fmla="*/ 0 w 136800"/>
                <a:gd name="textAreaRight" fmla="*/ 137160 w 136800"/>
                <a:gd name="textAreaTop" fmla="*/ 0 h 128160"/>
                <a:gd name="textAreaBottom" fmla="*/ 128520 h 128160"/>
              </a:gdLst>
              <a:ahLst/>
              <a:rect l="textAreaLeft" t="textAreaTop" r="textAreaRight" b="textAreaBottom"/>
              <a:pathLst>
                <a:path w="4603" h="4322">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w="9525">
              <a:solidFill>
                <a:srgbClr val="ffffff"/>
              </a:solidFill>
              <a:round/>
            </a:ln>
          </p:spPr>
          <p:style>
            <a:lnRef idx="0"/>
            <a:fillRef idx="0"/>
            <a:effectRef idx="0"/>
            <a:fontRef idx="minor"/>
          </p:style>
          <p:txBody>
            <a:bodyPr tIns="64080" bIns="64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8" name="Google Shape;645;p59"/>
            <p:cNvSpPr/>
            <p:nvPr/>
          </p:nvSpPr>
          <p:spPr>
            <a:xfrm>
              <a:off x="5226480" y="3141000"/>
              <a:ext cx="55080" cy="140040"/>
            </a:xfrm>
            <a:custGeom>
              <a:avLst/>
              <a:gdLst>
                <a:gd name="textAreaLeft" fmla="*/ 0 w 55080"/>
                <a:gd name="textAreaRight" fmla="*/ 55440 w 55080"/>
                <a:gd name="textAreaTop" fmla="*/ 0 h 140040"/>
                <a:gd name="textAreaBottom" fmla="*/ 140400 h 140040"/>
              </a:gdLst>
              <a:ahLst/>
              <a:rect l="textAreaLeft" t="textAreaTop" r="textAreaRight" b="textAreaBottom"/>
              <a:pathLst>
                <a:path w="1863" h="472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lt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9" name="Google Shape;646;p59"/>
            <p:cNvSpPr/>
            <p:nvPr/>
          </p:nvSpPr>
          <p:spPr>
            <a:xfrm>
              <a:off x="5207040" y="3064320"/>
              <a:ext cx="74520" cy="63720"/>
            </a:xfrm>
            <a:custGeom>
              <a:avLst/>
              <a:gdLst>
                <a:gd name="textAreaLeft" fmla="*/ 0 w 74520"/>
                <a:gd name="textAreaRight" fmla="*/ 74880 w 74520"/>
                <a:gd name="textAreaTop" fmla="*/ 0 h 63720"/>
                <a:gd name="textAreaBottom" fmla="*/ 64080 h 63720"/>
              </a:gdLst>
              <a:ahLst/>
              <a:rect l="textAreaLeft" t="textAreaTop" r="textAreaRight" b="textAreaBottom"/>
              <a:pathLst>
                <a:path w="2510" h="2147">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0" name="Google Shape;647;p59"/>
            <p:cNvSpPr/>
            <p:nvPr/>
          </p:nvSpPr>
          <p:spPr>
            <a:xfrm>
              <a:off x="5311800" y="3141000"/>
              <a:ext cx="148680" cy="140040"/>
            </a:xfrm>
            <a:custGeom>
              <a:avLst/>
              <a:gdLst>
                <a:gd name="textAreaLeft" fmla="*/ 0 w 148680"/>
                <a:gd name="textAreaRight" fmla="*/ 149040 w 148680"/>
                <a:gd name="textAreaTop" fmla="*/ 0 h 140040"/>
                <a:gd name="textAreaBottom" fmla="*/ 140400 h 140040"/>
              </a:gdLst>
              <a:ahLst/>
              <a:rect l="textAreaLeft" t="textAreaTop" r="textAreaRight" b="textAreaBottom"/>
              <a:pathLst>
                <a:path w="5008" h="472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lt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1" name="Google Shape;648;p59"/>
            <p:cNvSpPr/>
            <p:nvPr/>
          </p:nvSpPr>
          <p:spPr>
            <a:xfrm>
              <a:off x="4633560" y="2985480"/>
              <a:ext cx="391320" cy="391320"/>
            </a:xfrm>
            <a:custGeom>
              <a:avLst/>
              <a:gdLst>
                <a:gd name="textAreaLeft" fmla="*/ 0 w 391320"/>
                <a:gd name="textAreaRight" fmla="*/ 391680 w 391320"/>
                <a:gd name="textAreaTop" fmla="*/ 0 h 391320"/>
                <a:gd name="textAreaBottom" fmla="*/ 391680 h 391320"/>
              </a:gdLst>
              <a:ahLst/>
              <a:rect l="textAreaLeft" t="textAreaTop" r="textAreaRight" b="textAreaBottom"/>
              <a:pathLst>
                <a:path w="13156" h="13156">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 name="Google Shape;649;p59"/>
            <p:cNvSpPr/>
            <p:nvPr/>
          </p:nvSpPr>
          <p:spPr>
            <a:xfrm>
              <a:off x="4803480" y="2985480"/>
              <a:ext cx="227880" cy="391320"/>
            </a:xfrm>
            <a:custGeom>
              <a:avLst/>
              <a:gdLst>
                <a:gd name="textAreaLeft" fmla="*/ 0 w 227880"/>
                <a:gd name="textAreaRight" fmla="*/ 228240 w 227880"/>
                <a:gd name="textAreaTop" fmla="*/ 0 h 391320"/>
                <a:gd name="textAreaBottom" fmla="*/ 391680 h 391320"/>
              </a:gdLst>
              <a:ahLst/>
              <a:rect l="textAreaLeft" t="textAreaTop" r="textAreaRight" b="textAreaBottom"/>
              <a:pathLst>
                <a:path w="7672" h="1316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 name="Google Shape;650;p59"/>
            <p:cNvSpPr/>
            <p:nvPr/>
          </p:nvSpPr>
          <p:spPr>
            <a:xfrm>
              <a:off x="4717440" y="3087000"/>
              <a:ext cx="249120" cy="205200"/>
            </a:xfrm>
            <a:custGeom>
              <a:avLst/>
              <a:gdLst>
                <a:gd name="textAreaLeft" fmla="*/ 0 w 249120"/>
                <a:gd name="textAreaRight" fmla="*/ 249480 w 249120"/>
                <a:gd name="textAreaTop" fmla="*/ 0 h 205200"/>
                <a:gd name="textAreaBottom" fmla="*/ 205560 h 205200"/>
              </a:gdLst>
              <a:ahLst/>
              <a:rect l="textAreaLeft" t="textAreaTop" r="textAreaRight" b="textAreaBottom"/>
              <a:pathLst>
                <a:path w="8385" h="6899">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 name="Google Shape;651;p59"/>
            <p:cNvSpPr/>
            <p:nvPr/>
          </p:nvSpPr>
          <p:spPr>
            <a:xfrm>
              <a:off x="4709880" y="3081240"/>
              <a:ext cx="264600" cy="216720"/>
            </a:xfrm>
            <a:custGeom>
              <a:avLst/>
              <a:gdLst>
                <a:gd name="textAreaLeft" fmla="*/ 0 w 264600"/>
                <a:gd name="textAreaRight" fmla="*/ 264960 w 264600"/>
                <a:gd name="textAreaTop" fmla="*/ 0 h 216720"/>
                <a:gd name="textAreaBottom" fmla="*/ 217080 h 216720"/>
              </a:gdLst>
              <a:ahLst/>
              <a:rect l="textAreaLeft" t="textAreaTop" r="textAreaRight" b="textAreaBottom"/>
              <a:pathLst>
                <a:path w="8895" h="7295">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no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457280" y="542880"/>
            <a:ext cx="6972120" cy="571320"/>
          </a:xfrm>
          <a:prstGeom prst="rect">
            <a:avLst/>
          </a:prstGeom>
          <a:noFill/>
          <a:ln w="0">
            <a:noFill/>
          </a:ln>
        </p:spPr>
        <p:txBody>
          <a:bodyPr lIns="91440" rIns="91440" tIns="91440" bIns="91440" anchor="t">
            <a:normAutofit fontScale="87027"/>
          </a:bodyPr>
          <a:p>
            <a:pPr indent="0" algn="r">
              <a:lnSpc>
                <a:spcPct val="100000"/>
              </a:lnSpc>
              <a:buNone/>
              <a:tabLst>
                <a:tab algn="l" pos="0"/>
              </a:tabLst>
            </a:pPr>
            <a:r>
              <a:rPr b="0" lang="en" sz="3000" spc="-1" strike="noStrike">
                <a:solidFill>
                  <a:schemeClr val="lt2"/>
                </a:solidFill>
                <a:latin typeface="Reem Kufi"/>
                <a:ea typeface="Reem Kufi"/>
              </a:rPr>
              <a:t>Introduction</a:t>
            </a:r>
            <a:endParaRPr b="0" lang="fr-FR" sz="3000" spc="-1" strike="noStrike">
              <a:solidFill>
                <a:schemeClr val="dk1"/>
              </a:solidFill>
              <a:latin typeface="Arial"/>
            </a:endParaRPr>
          </a:p>
        </p:txBody>
      </p:sp>
      <p:sp>
        <p:nvSpPr>
          <p:cNvPr id="110" name="PlaceHolder 2"/>
          <p:cNvSpPr>
            <a:spLocks noGrp="1"/>
          </p:cNvSpPr>
          <p:nvPr>
            <p:ph type="subTitle"/>
          </p:nvPr>
        </p:nvSpPr>
        <p:spPr>
          <a:xfrm>
            <a:off x="723960" y="1590840"/>
            <a:ext cx="3352320" cy="2209320"/>
          </a:xfrm>
          <a:prstGeom prst="rect">
            <a:avLst/>
          </a:prstGeom>
          <a:noFill/>
          <a:ln w="0">
            <a:noFill/>
          </a:ln>
        </p:spPr>
        <p:txBody>
          <a:bodyPr lIns="91440" rIns="91440" tIns="91440" bIns="91440" anchor="t">
            <a:normAutofit/>
          </a:bodyPr>
          <a:p>
            <a:pPr indent="0">
              <a:lnSpc>
                <a:spcPct val="100000"/>
              </a:lnSpc>
              <a:spcAft>
                <a:spcPts val="1599"/>
              </a:spcAft>
              <a:buNone/>
              <a:tabLst>
                <a:tab algn="l" pos="0"/>
              </a:tabLst>
            </a:pPr>
            <a:r>
              <a:rPr b="0" lang="en" sz="1600" spc="-1" strike="noStrike">
                <a:solidFill>
                  <a:schemeClr val="dk2"/>
                </a:solidFill>
                <a:latin typeface="Source Sans Pro"/>
                <a:ea typeface="Source Sans Pro"/>
              </a:rPr>
              <a:t>This presentation explores two key methods for creating PowerPoint presentations from Power BI reports. We will discuss the steps for exporting directly from Power BI as well as how to create custom slides using screenshots.</a:t>
            </a:r>
            <a:endParaRPr b="0" lang="en-US" sz="1600" spc="-1" strike="noStrike">
              <a:solidFill>
                <a:srgbClr val="000000"/>
              </a:solidFill>
              <a:latin typeface="OpenSymbol"/>
            </a:endParaRPr>
          </a:p>
        </p:txBody>
      </p:sp>
      <p:pic>
        <p:nvPicPr>
          <p:cNvPr id="111" name="Google Shape;436;p49" descr=""/>
          <p:cNvPicPr/>
          <p:nvPr/>
        </p:nvPicPr>
        <p:blipFill>
          <a:blip r:embed="rId1"/>
          <a:stretch/>
        </p:blipFill>
        <p:spPr>
          <a:xfrm>
            <a:off x="4191120" y="1518120"/>
            <a:ext cx="4952520" cy="3624840"/>
          </a:xfrm>
          <a:prstGeom prst="rect">
            <a:avLst/>
          </a:prstGeom>
          <a:ln w="0">
            <a:noFill/>
          </a:ln>
        </p:spPr>
      </p:pic>
      <p:sp>
        <p:nvSpPr>
          <p:cNvPr id="112" name="Google Shape;437;p49"/>
          <p:cNvSpPr/>
          <p:nvPr/>
        </p:nvSpPr>
        <p:spPr>
          <a:xfrm rot="5400000">
            <a:off x="1434960" y="4012560"/>
            <a:ext cx="26280" cy="1263960"/>
          </a:xfrm>
          <a:custGeom>
            <a:avLst/>
            <a:gdLst>
              <a:gd name="textAreaLeft" fmla="*/ 0 w 26280"/>
              <a:gd name="textAreaRight" fmla="*/ 26640 w 26280"/>
              <a:gd name="textAreaTop" fmla="*/ 0 h 1263960"/>
              <a:gd name="textAreaBottom" fmla="*/ 1264320 h 126396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781440" y="1638360"/>
            <a:ext cx="1714320" cy="971280"/>
          </a:xfrm>
          <a:prstGeom prst="rect">
            <a:avLst/>
          </a:prstGeom>
          <a:noFill/>
          <a:ln w="0">
            <a:noFill/>
          </a:ln>
        </p:spPr>
        <p:txBody>
          <a:bodyPr lIns="91440" rIns="91440" tIns="91440" bIns="91440" anchor="b">
            <a:normAutofit fontScale="87486"/>
          </a:bodyPr>
          <a:p>
            <a:pPr indent="0" algn="ctr">
              <a:lnSpc>
                <a:spcPct val="100000"/>
              </a:lnSpc>
              <a:buNone/>
              <a:tabLst>
                <a:tab algn="l" pos="0"/>
              </a:tabLst>
            </a:pPr>
            <a:r>
              <a:rPr b="0" lang="en" sz="6000" spc="-1" strike="noStrike">
                <a:solidFill>
                  <a:schemeClr val="accent1"/>
                </a:solidFill>
                <a:latin typeface="Reem Kufi"/>
                <a:ea typeface="Reem Kufi"/>
              </a:rPr>
              <a:t>01</a:t>
            </a:r>
            <a:endParaRPr b="0" lang="fr-FR" sz="6000" spc="-1" strike="noStrike">
              <a:solidFill>
                <a:schemeClr val="dk1"/>
              </a:solidFill>
              <a:latin typeface="Arial"/>
            </a:endParaRPr>
          </a:p>
        </p:txBody>
      </p:sp>
      <p:sp>
        <p:nvSpPr>
          <p:cNvPr id="114" name="PlaceHolder 2"/>
          <p:cNvSpPr>
            <a:spLocks noGrp="1"/>
          </p:cNvSpPr>
          <p:nvPr>
            <p:ph type="title"/>
          </p:nvPr>
        </p:nvSpPr>
        <p:spPr>
          <a:xfrm>
            <a:off x="2343240" y="2409840"/>
            <a:ext cx="4457520" cy="609120"/>
          </a:xfrm>
          <a:prstGeom prst="rect">
            <a:avLst/>
          </a:prstGeom>
          <a:noFill/>
          <a:ln w="0">
            <a:noFill/>
          </a:ln>
        </p:spPr>
        <p:txBody>
          <a:bodyPr lIns="91440" rIns="91440" tIns="91440" bIns="91440" anchor="t">
            <a:normAutofit fontScale="96363"/>
          </a:bodyPr>
          <a:p>
            <a:pPr indent="0" algn="ctr">
              <a:lnSpc>
                <a:spcPct val="100000"/>
              </a:lnSpc>
              <a:buNone/>
              <a:tabLst>
                <a:tab algn="l" pos="0"/>
              </a:tabLst>
            </a:pPr>
            <a:r>
              <a:rPr b="0" lang="en" sz="3000" spc="-1" strike="noStrike">
                <a:solidFill>
                  <a:schemeClr val="lt2"/>
                </a:solidFill>
                <a:latin typeface="Reem Kufi"/>
                <a:ea typeface="Reem Kufi"/>
              </a:rPr>
              <a:t>Export Options</a:t>
            </a:r>
            <a:endParaRPr b="0" lang="fr-FR" sz="3000" spc="-1" strike="noStrike">
              <a:solidFill>
                <a:schemeClr val="dk1"/>
              </a:solidFill>
              <a:latin typeface="Arial"/>
            </a:endParaRPr>
          </a:p>
        </p:txBody>
      </p:sp>
      <p:sp>
        <p:nvSpPr>
          <p:cNvPr id="115" name="PlaceHolder 3"/>
          <p:cNvSpPr>
            <a:spLocks noGrp="1"/>
          </p:cNvSpPr>
          <p:nvPr>
            <p:ph type="subTitle"/>
          </p:nvPr>
        </p:nvSpPr>
        <p:spPr>
          <a:xfrm>
            <a:off x="2343240" y="2895480"/>
            <a:ext cx="4457520" cy="456840"/>
          </a:xfrm>
          <a:prstGeom prst="rect">
            <a:avLst/>
          </a:prstGeom>
          <a:noFill/>
          <a:ln w="0">
            <a:noFill/>
          </a:ln>
        </p:spPr>
        <p:txBody>
          <a:bodyPr lIns="91440" rIns="91440" tIns="91440" bIns="91440" anchor="t">
            <a:normAutofit/>
          </a:bodyPr>
          <a:p>
            <a:pPr indent="0" algn="ctr">
              <a:buNone/>
            </a:pPr>
            <a:endParaRPr b="0" lang="en-US" sz="1800" spc="-1" strike="noStrike">
              <a:solidFill>
                <a:schemeClr val="dk2"/>
              </a:solidFill>
              <a:latin typeface="Source Sans Pro"/>
              <a:ea typeface="Source Sans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Power BI Desktop Export Steps</a:t>
            </a:r>
            <a:endParaRPr b="0" lang="fr-FR" sz="3000" spc="-1" strike="noStrike">
              <a:solidFill>
                <a:schemeClr val="dk1"/>
              </a:solidFill>
              <a:latin typeface="Arial"/>
            </a:endParaRPr>
          </a:p>
        </p:txBody>
      </p:sp>
      <p:sp>
        <p:nvSpPr>
          <p:cNvPr id="117"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To export your Power BI report to PowerPoint, open your .pbix file in Power BI Desktop. Navigate to the 'File' menu and select 'Export', then click on 'PowerPoint'. You can choose to export the entire report, which will generate a PPTX file containing slides for each page of your report, or you can select 'Current Page' to export just a specific dashboard. This process creates a file with static images of your reports.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Exporting Entire Report vs Current Page</a:t>
            </a:r>
            <a:endParaRPr b="0" lang="fr-FR" sz="3000" spc="-1" strike="noStrike">
              <a:solidFill>
                <a:schemeClr val="dk1"/>
              </a:solidFill>
              <a:latin typeface="Arial"/>
            </a:endParaRPr>
          </a:p>
        </p:txBody>
      </p:sp>
      <p:sp>
        <p:nvSpPr>
          <p:cNvPr id="119"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Exporting the entire report includes all visuals, providing a comprehensive overview in a single PPTX file. This is ideal for complete presentations or sharing comprehensive insights. On the other hand, exporting the current page allows you to focus on specific dashboards or visuals, catering to targeted discussions or presentations. However, it is important to note that both methods produce static images without interactive elements.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457280" y="542880"/>
            <a:ext cx="6972120" cy="571320"/>
          </a:xfrm>
          <a:prstGeom prst="rect">
            <a:avLst/>
          </a:prstGeom>
          <a:noFill/>
          <a:ln w="0">
            <a:noFill/>
          </a:ln>
        </p:spPr>
        <p:txBody>
          <a:bodyPr lIns="91440" rIns="91440" tIns="91440" bIns="91440" anchor="t">
            <a:normAutofit fontScale="87027"/>
          </a:bodyPr>
          <a:p>
            <a:pPr indent="0" algn="r">
              <a:lnSpc>
                <a:spcPct val="100000"/>
              </a:lnSpc>
              <a:buNone/>
              <a:tabLst>
                <a:tab algn="l" pos="0"/>
              </a:tabLst>
            </a:pPr>
            <a:r>
              <a:rPr b="0" lang="en" sz="3000" spc="-1" strike="noStrike">
                <a:solidFill>
                  <a:schemeClr val="lt2"/>
                </a:solidFill>
                <a:latin typeface="Reem Kufi"/>
                <a:ea typeface="Reem Kufi"/>
              </a:rPr>
              <a:t>Static vs Interactive Visuals</a:t>
            </a:r>
            <a:endParaRPr b="0" lang="fr-FR" sz="3000" spc="-1" strike="noStrike">
              <a:solidFill>
                <a:schemeClr val="dk1"/>
              </a:solidFill>
              <a:latin typeface="Arial"/>
            </a:endParaRPr>
          </a:p>
        </p:txBody>
      </p:sp>
      <p:sp>
        <p:nvSpPr>
          <p:cNvPr id="121" name="PlaceHolder 2"/>
          <p:cNvSpPr>
            <a:spLocks noGrp="1"/>
          </p:cNvSpPr>
          <p:nvPr>
            <p:ph type="subTitle"/>
          </p:nvPr>
        </p:nvSpPr>
        <p:spPr>
          <a:xfrm>
            <a:off x="723960" y="1590840"/>
            <a:ext cx="3352320" cy="2209320"/>
          </a:xfrm>
          <a:prstGeom prst="rect">
            <a:avLst/>
          </a:prstGeom>
          <a:noFill/>
          <a:ln w="0">
            <a:noFill/>
          </a:ln>
        </p:spPr>
        <p:txBody>
          <a:bodyPr lIns="91440" rIns="91440" tIns="91440" bIns="91440" anchor="t">
            <a:normAutofit fontScale="74433"/>
          </a:bodyPr>
          <a:p>
            <a:pPr indent="0">
              <a:lnSpc>
                <a:spcPct val="100000"/>
              </a:lnSpc>
              <a:spcAft>
                <a:spcPts val="1599"/>
              </a:spcAft>
              <a:buNone/>
              <a:tabLst>
                <a:tab algn="l" pos="0"/>
              </a:tabLst>
            </a:pPr>
            <a:r>
              <a:rPr b="0" lang="en" sz="1600" spc="-1" strike="noStrike">
                <a:solidFill>
                  <a:schemeClr val="dk2"/>
                </a:solidFill>
                <a:latin typeface="Source Sans Pro"/>
                <a:ea typeface="Source Sans Pro"/>
              </a:rPr>
              <a:t>When exporting reports from Power BI to PowerPoint, it's crucial to understand the difference between static and interactive visuals. Static visuals are images of your reports that don't allow for interaction; they are perfect for presentations but could lack depth in data exploration and storytelling. Conversely, interactive visuals in Power BI allow users to engage with the data, apply filters, and drill down for more insights. This interactivity is beneficial for in-depth analysis but cannot be preserved in a static PowerPoint format.</a:t>
            </a:r>
            <a:endParaRPr b="0" lang="en-US" sz="1600" spc="-1" strike="noStrike">
              <a:solidFill>
                <a:srgbClr val="000000"/>
              </a:solidFill>
              <a:latin typeface="OpenSymbol"/>
            </a:endParaRPr>
          </a:p>
        </p:txBody>
      </p:sp>
      <p:pic>
        <p:nvPicPr>
          <p:cNvPr id="122" name="Google Shape;436;p49" descr=""/>
          <p:cNvPicPr/>
          <p:nvPr/>
        </p:nvPicPr>
        <p:blipFill>
          <a:blip r:embed="rId1"/>
          <a:stretch/>
        </p:blipFill>
        <p:spPr>
          <a:xfrm>
            <a:off x="4191120" y="1518120"/>
            <a:ext cx="4952520" cy="3624840"/>
          </a:xfrm>
          <a:prstGeom prst="rect">
            <a:avLst/>
          </a:prstGeom>
          <a:ln w="0">
            <a:noFill/>
          </a:ln>
        </p:spPr>
      </p:pic>
      <p:sp>
        <p:nvSpPr>
          <p:cNvPr id="123" name="Google Shape;437;p49"/>
          <p:cNvSpPr/>
          <p:nvPr/>
        </p:nvSpPr>
        <p:spPr>
          <a:xfrm rot="5400000">
            <a:off x="1434960" y="4012560"/>
            <a:ext cx="26280" cy="1263960"/>
          </a:xfrm>
          <a:custGeom>
            <a:avLst/>
            <a:gdLst>
              <a:gd name="textAreaLeft" fmla="*/ 0 w 26280"/>
              <a:gd name="textAreaRight" fmla="*/ 26640 w 26280"/>
              <a:gd name="textAreaTop" fmla="*/ 0 h 1263960"/>
              <a:gd name="textAreaBottom" fmla="*/ 1264320 h 1263960"/>
            </a:gdLst>
            <a:ah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781440" y="1638360"/>
            <a:ext cx="1714320" cy="971280"/>
          </a:xfrm>
          <a:prstGeom prst="rect">
            <a:avLst/>
          </a:prstGeom>
          <a:noFill/>
          <a:ln w="0">
            <a:noFill/>
          </a:ln>
        </p:spPr>
        <p:txBody>
          <a:bodyPr lIns="91440" rIns="91440" tIns="91440" bIns="91440" anchor="b">
            <a:normAutofit fontScale="87486"/>
          </a:bodyPr>
          <a:p>
            <a:pPr indent="0" algn="ctr">
              <a:lnSpc>
                <a:spcPct val="100000"/>
              </a:lnSpc>
              <a:buNone/>
              <a:tabLst>
                <a:tab algn="l" pos="0"/>
              </a:tabLst>
            </a:pPr>
            <a:r>
              <a:rPr b="0" lang="en" sz="6000" spc="-1" strike="noStrike">
                <a:solidFill>
                  <a:schemeClr val="accent1"/>
                </a:solidFill>
                <a:latin typeface="Reem Kufi"/>
                <a:ea typeface="Reem Kufi"/>
              </a:rPr>
              <a:t>02</a:t>
            </a:r>
            <a:endParaRPr b="0" lang="fr-FR" sz="6000" spc="-1" strike="noStrike">
              <a:solidFill>
                <a:schemeClr val="dk1"/>
              </a:solidFill>
              <a:latin typeface="Arial"/>
            </a:endParaRPr>
          </a:p>
        </p:txBody>
      </p:sp>
      <p:sp>
        <p:nvSpPr>
          <p:cNvPr id="125" name="PlaceHolder 2"/>
          <p:cNvSpPr>
            <a:spLocks noGrp="1"/>
          </p:cNvSpPr>
          <p:nvPr>
            <p:ph type="title"/>
          </p:nvPr>
        </p:nvSpPr>
        <p:spPr>
          <a:xfrm>
            <a:off x="2343240" y="2409840"/>
            <a:ext cx="4457520" cy="609120"/>
          </a:xfrm>
          <a:prstGeom prst="rect">
            <a:avLst/>
          </a:prstGeom>
          <a:noFill/>
          <a:ln w="0">
            <a:noFill/>
          </a:ln>
        </p:spPr>
        <p:txBody>
          <a:bodyPr lIns="91440" rIns="91440" tIns="91440" bIns="91440" anchor="t">
            <a:normAutofit fontScale="96363"/>
          </a:bodyPr>
          <a:p>
            <a:pPr indent="0" algn="ctr">
              <a:lnSpc>
                <a:spcPct val="100000"/>
              </a:lnSpc>
              <a:buNone/>
              <a:tabLst>
                <a:tab algn="l" pos="0"/>
              </a:tabLst>
            </a:pPr>
            <a:r>
              <a:rPr b="0" lang="en" sz="3000" spc="-1" strike="noStrike">
                <a:solidFill>
                  <a:schemeClr val="lt2"/>
                </a:solidFill>
                <a:latin typeface="Reem Kufi"/>
                <a:ea typeface="Reem Kufi"/>
              </a:rPr>
              <a:t>Custom Slide Creation</a:t>
            </a:r>
            <a:endParaRPr b="0" lang="fr-FR" sz="3000" spc="-1" strike="noStrike">
              <a:solidFill>
                <a:schemeClr val="dk1"/>
              </a:solidFill>
              <a:latin typeface="Arial"/>
            </a:endParaRPr>
          </a:p>
        </p:txBody>
      </p:sp>
      <p:sp>
        <p:nvSpPr>
          <p:cNvPr id="126" name="PlaceHolder 3"/>
          <p:cNvSpPr>
            <a:spLocks noGrp="1"/>
          </p:cNvSpPr>
          <p:nvPr>
            <p:ph type="subTitle"/>
          </p:nvPr>
        </p:nvSpPr>
        <p:spPr>
          <a:xfrm>
            <a:off x="2343240" y="2895480"/>
            <a:ext cx="4457520" cy="456840"/>
          </a:xfrm>
          <a:prstGeom prst="rect">
            <a:avLst/>
          </a:prstGeom>
          <a:noFill/>
          <a:ln w="0">
            <a:noFill/>
          </a:ln>
        </p:spPr>
        <p:txBody>
          <a:bodyPr lIns="91440" rIns="91440" tIns="91440" bIns="91440" anchor="t">
            <a:normAutofit/>
          </a:bodyPr>
          <a:p>
            <a:pPr indent="0" algn="ctr">
              <a:buNone/>
            </a:pPr>
            <a:endParaRPr b="0" lang="en-US" sz="1800" spc="-1" strike="noStrike">
              <a:solidFill>
                <a:schemeClr val="dk2"/>
              </a:solidFill>
              <a:latin typeface="Source Sans Pro"/>
              <a:ea typeface="Source Sans Pro"/>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Using Screenshots for Custom Slides</a:t>
            </a:r>
            <a:endParaRPr b="0" lang="fr-FR" sz="3000" spc="-1" strike="noStrike">
              <a:solidFill>
                <a:schemeClr val="dk1"/>
              </a:solidFill>
              <a:latin typeface="Arial"/>
            </a:endParaRPr>
          </a:p>
        </p:txBody>
      </p:sp>
      <p:sp>
        <p:nvSpPr>
          <p:cNvPr id="128"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Creating custom slides by taking screenshots of your report pages allows for greater design flexibility. Begin by opening your Power BI report and capturing screenshots of the relevant visuals. Once you have the images, navigate to PowerPoint to insert them into your presentation. This method enables you to curate a tailored slide deck that emphasizes key findings and supports your narrative visually. Custom slides also allow for the inclusion of annotations and additional insights to enhance understanding.</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542880"/>
            <a:ext cx="7924320" cy="571320"/>
          </a:xfrm>
          <a:prstGeom prst="rect">
            <a:avLst/>
          </a:prstGeom>
          <a:noFill/>
          <a:ln w="0">
            <a:noFill/>
          </a:ln>
        </p:spPr>
        <p:txBody>
          <a:bodyPr lIns="91440" rIns="91440" tIns="91440" bIns="91440" anchor="t">
            <a:normAutofit fontScale="87027"/>
          </a:bodyPr>
          <a:p>
            <a:pPr indent="0" algn="ctr">
              <a:lnSpc>
                <a:spcPct val="100000"/>
              </a:lnSpc>
              <a:buNone/>
              <a:tabLst>
                <a:tab algn="l" pos="0"/>
              </a:tabLst>
            </a:pPr>
            <a:r>
              <a:rPr b="0" lang="en" sz="3000" spc="-1" strike="noStrike">
                <a:solidFill>
                  <a:schemeClr val="lt2"/>
                </a:solidFill>
                <a:latin typeface="Reem Kufi"/>
                <a:ea typeface="Reem Kufi"/>
              </a:rPr>
              <a:t>Important KPIs to Include</a:t>
            </a:r>
            <a:endParaRPr b="0" lang="fr-FR" sz="3000" spc="-1" strike="noStrike">
              <a:solidFill>
                <a:schemeClr val="dk1"/>
              </a:solidFill>
              <a:latin typeface="Arial"/>
            </a:endParaRPr>
          </a:p>
        </p:txBody>
      </p:sp>
      <p:sp>
        <p:nvSpPr>
          <p:cNvPr id="130" name="PlaceHolder 2"/>
          <p:cNvSpPr>
            <a:spLocks noGrp="1"/>
          </p:cNvSpPr>
          <p:nvPr>
            <p:ph type="subTitle"/>
          </p:nvPr>
        </p:nvSpPr>
        <p:spPr>
          <a:xfrm>
            <a:off x="1666800" y="1562040"/>
            <a:ext cx="5819400" cy="241884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2"/>
                </a:solidFill>
                <a:latin typeface="Source Sans Pro"/>
                <a:ea typeface="Source Sans Pro"/>
              </a:rPr>
              <a:t>Including key performance indicators (KPIs) in your slides is essential for conveying critical metrics at a glance. Consider showcasing total sales, transaction counts, average daily rate (ADR), and customer ratings. These KPIs provide a snapshot of sales performance and highlight areas of success or concern. When presenting these indicators, ensure they are clearly labeled and visually distinct, allowing your audience to quickly grasp the information. Highlighting year-over-year growth or comparisons can also add context to the data presented.</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2025-04-11T17:11:30Z</dcterms:created>
  <dc:creator>Unknown Creator</dc:creator>
  <dc:description/>
  <dc:language>en-US</dc:language>
  <cp:lastModifiedBy>Unknown Creator</cp:lastModifiedBy>
  <dcterms:modified xsi:type="dcterms:W3CDTF">2025-04-11T17:11:30Z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