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35" autoAdjust="0"/>
    <p:restoredTop sz="94660"/>
  </p:normalViewPr>
  <p:slideViewPr>
    <p:cSldViewPr>
      <p:cViewPr varScale="1">
        <p:scale>
          <a:sx n="60" d="100"/>
          <a:sy n="60" d="100"/>
        </p:scale>
        <p:origin x="90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7609" y="974208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" y="19665"/>
            <a:ext cx="9153524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83377" y="2714770"/>
            <a:ext cx="10082213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 AND NMID: 8406A3AD32DA5EF8DD64184FC23560A8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B.Sc., Computer Science</a:t>
            </a:r>
          </a:p>
          <a:p>
            <a:r>
              <a:rPr dirty="0" sz="2400" lang="en-US"/>
              <a:t>COLLEGE: Government Arts and Science College, </a:t>
            </a:r>
            <a:r>
              <a:rPr dirty="0" sz="2400" lang="en-US" err="1"/>
              <a:t>vanur</a:t>
            </a:r>
            <a:r>
              <a:rPr dirty="0" sz="2400" lang="en-US"/>
              <a:t>  / Annamalai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4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0" grpId="0"/>
      <p:bldP spid="10486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TextBox 3"/>
          <p:cNvSpPr txBox="1"/>
          <p:nvPr/>
        </p:nvSpPr>
        <p:spPr>
          <a:xfrm>
            <a:off x="744699" y="1371600"/>
            <a:ext cx="8153400" cy="4358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FEATURES: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HTML </a:t>
            </a:r>
            <a:r>
              <a:rPr dirty="0" lang="en-US"/>
              <a:t>– Structures the content of each section like About, Skills, Projects, and Contact.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CSS </a:t>
            </a:r>
            <a:r>
              <a:rPr dirty="0" lang="en-US"/>
              <a:t>– Styles the layout, colors, fonts, and spacing to make the portfolio visually appealing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JavaScript</a:t>
            </a:r>
            <a:r>
              <a:rPr dirty="0" lang="en-US"/>
              <a:t> – Adds interactivity, like toggling the menu and smooth scrolling between sections 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Responsive Design </a:t>
            </a:r>
            <a:r>
              <a:rPr dirty="0" lang="en-US"/>
              <a:t>– Ensures the portfolio works well on mobile phones, tablets, and desktops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External Links </a:t>
            </a:r>
            <a:r>
              <a:rPr dirty="0" lang="en-US"/>
              <a:t>– Used to connect to certificates, GitHub projects, and contact email.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  <a:endParaRPr dirty="0" lang="en-US"/>
          </a:p>
        </p:txBody>
      </p:sp>
      <p:sp>
        <p:nvSpPr>
          <p:cNvPr id="1048678" name="TextBox 3"/>
          <p:cNvSpPr txBox="1"/>
          <p:nvPr/>
        </p:nvSpPr>
        <p:spPr>
          <a:xfrm>
            <a:off x="304800" y="1447800"/>
            <a:ext cx="9372600" cy="40919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Engravers MT" panose="02090707080505020304" pitchFamily="18" charset="0"/>
              </a:rPr>
              <a:t>Functionality: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Navigation Bar </a:t>
            </a:r>
            <a:r>
              <a:rPr dirty="0" lang="en-US"/>
              <a:t>– Lets users easily jump to different sections of the portfolio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Project Cards </a:t>
            </a:r>
            <a:r>
              <a:rPr dirty="0" lang="en-US"/>
              <a:t>– Each project is displayed with a title, description, and clickable link for easy access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Skills Grid </a:t>
            </a:r>
            <a:r>
              <a:rPr dirty="0" lang="en-US"/>
              <a:t>– Shows technical abilities in a clean, organized layout.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/>
              <a:t> </a:t>
            </a:r>
            <a:r>
              <a:rPr dirty="0" lang="en-US">
                <a:latin typeface="Engravers MT" panose="02090707080505020304" pitchFamily="18" charset="0"/>
              </a:rPr>
              <a:t>Call-to-Action Buttons </a:t>
            </a:r>
            <a:r>
              <a:rPr dirty="0" lang="en-US"/>
              <a:t>– Like “My Projects” to guide users to key content quickly.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Semantic HTML Tags </a:t>
            </a:r>
            <a:r>
              <a:rPr dirty="0" lang="en-US"/>
              <a:t>– Used to improve accessibility and make the site easier to understand for search engines and screen readers.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Contact Section </a:t>
            </a:r>
            <a:r>
              <a:rPr dirty="0" lang="en-US"/>
              <a:t>– Provides direct ways to reach out via email or GitHub.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739775" y="171994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896937" y="186100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578572" y="3873176"/>
            <a:ext cx="6663379" cy="2791931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4392">
            <a:off x="2464538" y="839205"/>
            <a:ext cx="6837252" cy="30111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0681335" cy="738664"/>
          </a:xfrm>
        </p:spPr>
        <p:txBody>
          <a:bodyPr/>
          <a:p>
            <a:r>
              <a:rPr dirty="0" lang="en-IN" spc="15"/>
              <a:t>RESULTS AND SCREENSHOTS</a:t>
            </a:r>
            <a:endParaRPr dirty="0" lang="en-US"/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35568" y="960029"/>
            <a:ext cx="7253863" cy="3299936"/>
          </a:xfrm>
          <a:prstGeom prst="rect"/>
        </p:spPr>
      </p:pic>
      <p:pic>
        <p:nvPicPr>
          <p:cNvPr id="209717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839200" y="3429000"/>
            <a:ext cx="2469094" cy="3420152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149602" y="3894307"/>
            <a:ext cx="7153959" cy="296669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705600" y="121651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1512317" y="626313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TextBox 7"/>
          <p:cNvSpPr txBox="1"/>
          <p:nvPr/>
        </p:nvSpPr>
        <p:spPr>
          <a:xfrm>
            <a:off x="468516" y="1763095"/>
            <a:ext cx="8235925" cy="46253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Creating a student digital portfolio was more than just putting together a few web pages.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it was a hands-on journey through the tools and techniques that shape modern communication.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By using HTML, CSS, and JavaScript, I built a space that reflects my skills, achievements, and personality.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Responsive design ensures it looks great on any device, and interactive features make it easy to explore.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Every section from projects to certificates was carefully crafted to tell my story in a clear way.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These tools not just help me build a website, they helped me build confidence, creativity, and a deeper understanding of digital expression.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1510665" y="357518"/>
            <a:ext cx="10681335" cy="723901"/>
          </a:xfrm>
        </p:spPr>
        <p:txBody>
          <a:bodyPr/>
          <a:p>
            <a:r>
              <a:rPr dirty="0" lang="en-US"/>
              <a:t>GITHUB LINK</a:t>
            </a:r>
          </a:p>
        </p:txBody>
      </p:sp>
      <p:sp>
        <p:nvSpPr>
          <p:cNvPr id="1048694" name="TextBox 5"/>
          <p:cNvSpPr txBox="1"/>
          <p:nvPr/>
        </p:nvSpPr>
        <p:spPr>
          <a:xfrm>
            <a:off x="1626781" y="1382721"/>
            <a:ext cx="6140302" cy="338554"/>
          </a:xfrm>
          <a:prstGeom prst="rect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sz="1600" lang="en-US">
                <a:latin typeface="High Tower Text" panose="02040502050506030303" pitchFamily="18" charset="0"/>
              </a:rPr>
              <a:t>FOR MORE , CONTECT ME ON  GITHUB</a:t>
            </a:r>
          </a:p>
        </p:txBody>
      </p:sp>
      <p:sp>
        <p:nvSpPr>
          <p:cNvPr id="1048715" name=""/>
          <p:cNvSpPr txBox="1"/>
          <p:nvPr/>
        </p:nvSpPr>
        <p:spPr>
          <a:xfrm>
            <a:off x="1626781" y="2022576"/>
            <a:ext cx="6459580" cy="396240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https://github.com/Mohan-S99/Mohan-TNSDC-FWD-DP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6821" y="-7917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Engravers MT" panose="020907070805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26620" y="30362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95105" y="1823705"/>
            <a:ext cx="5750666" cy="2491740"/>
          </a:xfrm>
          <a:prstGeom prst="rect"/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STUDENT DIGITAL PORTFOLIO :</a:t>
            </a:r>
          </a:p>
          <a:p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I create my own student digital portfolio by using </a:t>
            </a:r>
          </a:p>
          <a:p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     HTML, CSS and JS .</a:t>
            </a:r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</a:t>
            </a:r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I create Student Digital portfolio to show my projects  </a:t>
            </a:r>
          </a:p>
          <a:p>
            <a:r>
              <a:rPr dirty="0" lang="en-US">
                <a:solidFill>
                  <a:prstClr val="black"/>
                </a:solidFill>
                <a:cs typeface="Times New Roman" panose="02020603050405020304" pitchFamily="18" charset="0"/>
              </a:rPr>
              <a:t>        and certificates</a:t>
            </a:r>
            <a:r>
              <a:rPr dirty="0" lang="en-US">
                <a:solidFill>
                  <a:prstClr val="black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.</a:t>
            </a:r>
            <a:endParaRPr b="1" dirty="0" lang="en-US">
              <a:solidFill>
                <a:prstClr val="black"/>
              </a:solidFill>
              <a:latin typeface="Engravers MT" panose="02090707080505020304" pitchFamily="18" charset="0"/>
              <a:cs typeface="Times New Roman" panose="02020603050405020304" pitchFamily="18" charset="0"/>
            </a:endParaRPr>
          </a:p>
          <a:p>
            <a:endParaRPr b="1" dirty="0"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2485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562815" y="2579132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692473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>
            <a:off x="676275" y="2315391"/>
            <a:ext cx="7675188" cy="405383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Students are struggle to showcase their skills, achievements, and learning skills.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Traditional resumes and report cards are not fully express  student’s creativity, growth, and skills.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Student digital portfolio platform where students can present their academic work, projects, and extracurricular activities in one place.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A well-designed student digital portfolio can help students stand out during college admissions, internships, or job applications</a:t>
            </a:r>
            <a:r>
              <a:rPr dirty="0" lang="en-US"/>
              <a:t>.</a:t>
            </a:r>
            <a:endParaRPr dirty="0" sz="1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763000" y="201930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769285" y="155146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6" y="829627"/>
            <a:ext cx="618667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  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594095" y="1857375"/>
            <a:ext cx="6295139" cy="4358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This project for showcasing my skills and creativity . Student digital portfolio will be a presentation website that includes: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home page : </a:t>
            </a:r>
            <a:r>
              <a:rPr dirty="0" lang="en-US"/>
              <a:t>I create home page for my project title </a:t>
            </a:r>
          </a:p>
          <a:p>
            <a:r>
              <a:rPr dirty="0" lang="en-US"/>
              <a:t>                                            and navigation center.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ABOUT: </a:t>
            </a:r>
            <a:r>
              <a:rPr dirty="0" lang="en-US"/>
              <a:t>In the about section ,I mainly talks about my 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</a:t>
            </a:r>
            <a:r>
              <a:rPr dirty="0" lang="en-US"/>
              <a:t>details like name, deportment, College and etc.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skills: </a:t>
            </a:r>
            <a:r>
              <a:rPr dirty="0" lang="en-US"/>
              <a:t>My programming skills are.</a:t>
            </a:r>
          </a:p>
          <a:p>
            <a:r>
              <a:rPr dirty="0" lang="en-US"/>
              <a:t>                              1. Python</a:t>
            </a:r>
          </a:p>
          <a:p>
            <a:r>
              <a:rPr dirty="0" lang="en-US"/>
              <a:t>                              2. C++</a:t>
            </a:r>
          </a:p>
          <a:p>
            <a:r>
              <a:rPr dirty="0" lang="en-US"/>
              <a:t>                              3. HTML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</a:t>
            </a:r>
            <a:r>
              <a:rPr dirty="0" lang="en-US"/>
              <a:t>4. CSS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</a:t>
            </a:r>
            <a:r>
              <a:rPr dirty="0" lang="en-US"/>
              <a:t>5. JavaScript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5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US" spc="5"/>
              <a:t>PROJECT	</a:t>
            </a:r>
            <a:r>
              <a:rPr dirty="0" lang="en-US" spc="-20"/>
              <a:t>OVERVIEW</a:t>
            </a:r>
            <a:endParaRPr dirty="0" lang="en-US"/>
          </a:p>
        </p:txBody>
      </p:sp>
      <p:sp>
        <p:nvSpPr>
          <p:cNvPr id="1048657" name="TextBox 8"/>
          <p:cNvSpPr txBox="1"/>
          <p:nvPr/>
        </p:nvSpPr>
        <p:spPr>
          <a:xfrm>
            <a:off x="609600" y="1447800"/>
            <a:ext cx="8991600" cy="48920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Engravers MT" panose="02090707080505020304" pitchFamily="18" charset="0"/>
              </a:rPr>
              <a:t> Project: </a:t>
            </a:r>
            <a:r>
              <a:rPr dirty="0" lang="en-US"/>
              <a:t>My projects are.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/>
              <a:t>1. Simple HTML Page:   In this html page to show different types of heading, 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          </a:t>
            </a:r>
            <a:r>
              <a:rPr dirty="0" lang="en-US"/>
              <a:t>Hyper links, images, order &amp; unorder lists.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/>
              <a:t>2. Types of CSS:  In this page for the different types CSS are.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  </a:t>
            </a:r>
            <a:r>
              <a:rPr dirty="0" lang="en-US"/>
              <a:t>Inline CSS , internal CSS , External CSS. 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/>
              <a:t>3.FWD- Form:  In this page I create a form for the FWD (FUNDEMENTAL OF 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</a:t>
            </a:r>
            <a:r>
              <a:rPr dirty="0" lang="en-US"/>
              <a:t>WEB DEVELOPMENT) Form for the Application.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</a:p>
          <a:p>
            <a:r>
              <a:rPr dirty="0" lang="en-US">
                <a:latin typeface="Engravers MT" panose="02090707080505020304" pitchFamily="18" charset="0"/>
              </a:rPr>
              <a:t> certificates: </a:t>
            </a:r>
            <a:r>
              <a:rPr dirty="0" lang="en-US"/>
              <a:t>I upload my </a:t>
            </a:r>
            <a:r>
              <a:rPr dirty="0" lang="en-US" err="1"/>
              <a:t>skillbuild</a:t>
            </a:r>
            <a:r>
              <a:rPr dirty="0" lang="en-US"/>
              <a:t> </a:t>
            </a:r>
            <a:r>
              <a:rPr dirty="0" lang="en-US" err="1"/>
              <a:t>cource</a:t>
            </a:r>
            <a:r>
              <a:rPr dirty="0" lang="en-US"/>
              <a:t> completion certificate . I completed 11</a:t>
            </a:r>
          </a:p>
          <a:p>
            <a:r>
              <a:rPr dirty="0" lang="en-US"/>
              <a:t>                                              </a:t>
            </a:r>
            <a:r>
              <a:rPr dirty="0" lang="en-US" err="1"/>
              <a:t>cources</a:t>
            </a:r>
            <a:r>
              <a:rPr dirty="0" lang="en-US"/>
              <a:t> and then take my completion certification . This </a:t>
            </a:r>
            <a:r>
              <a:rPr dirty="0" lang="en-US" err="1"/>
              <a:t>cources</a:t>
            </a:r>
            <a:r>
              <a:rPr dirty="0" lang="en-US"/>
              <a:t> are </a:t>
            </a:r>
          </a:p>
          <a:p>
            <a:r>
              <a:rPr dirty="0" lang="en-US"/>
              <a:t>                                              very use full for students. 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</a:p>
          <a:p>
            <a:r>
              <a:rPr dirty="0" lang="en-US">
                <a:latin typeface="Engravers MT" panose="02090707080505020304" pitchFamily="18" charset="0"/>
              </a:rPr>
              <a:t> contact: </a:t>
            </a:r>
            <a:r>
              <a:rPr dirty="0" lang="en-US"/>
              <a:t>I give my email and </a:t>
            </a:r>
            <a:r>
              <a:rPr dirty="0" lang="en-US" err="1"/>
              <a:t>github</a:t>
            </a:r>
            <a:r>
              <a:rPr dirty="0" lang="en-US"/>
              <a:t> link for communication.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  <a:r>
              <a:rPr dirty="0" lang="en-US" err="1">
                <a:latin typeface="Engravers MT" panose="02090707080505020304" pitchFamily="18" charset="0"/>
              </a:rPr>
              <a:t>licence</a:t>
            </a:r>
            <a:r>
              <a:rPr dirty="0" lang="en-US">
                <a:latin typeface="Engravers MT" panose="02090707080505020304" pitchFamily="18" charset="0"/>
              </a:rPr>
              <a:t>: </a:t>
            </a:r>
            <a:r>
              <a:rPr dirty="0" lang="en-US"/>
              <a:t>© 2025 </a:t>
            </a:r>
            <a:r>
              <a:rPr dirty="0" lang="en-US" err="1"/>
              <a:t>R.Kabilan</a:t>
            </a:r>
            <a:r>
              <a:rPr dirty="0" lang="en-US"/>
              <a:t> | All Rights Reserved this is my </a:t>
            </a:r>
            <a:r>
              <a:rPr dirty="0" lang="en-US" err="1"/>
              <a:t>licence</a:t>
            </a:r>
            <a:r>
              <a:rPr dirty="0" lang="en-US"/>
              <a:t> line statement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477955" y="124802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TextBox 8"/>
          <p:cNvSpPr txBox="1"/>
          <p:nvPr/>
        </p:nvSpPr>
        <p:spPr>
          <a:xfrm>
            <a:off x="699451" y="1857375"/>
            <a:ext cx="8835073" cy="4358640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r>
              <a:rPr b="1" dirty="0" lang="en-US">
                <a:latin typeface="Engravers MT" panose="02090707080505020304" pitchFamily="18" charset="0"/>
              </a:rPr>
              <a:t>General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  showcase our work, growth, and achievements all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  Think of our where ideas, effort, and creativity come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  Easily upload, organize, and share what matters most to you.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>
                <a:latin typeface="Engravers MT" panose="02090707080505020304" pitchFamily="18" charset="0"/>
              </a:rPr>
              <a:t>Students: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To showcase Students learning journey from first project to final projects.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To Reflect, grow, and share . Students share progress with teachers, friends, and even future employers.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This is more than just grades , it is the students voice,  vision, evolution.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>
                <a:latin typeface="Engravers MT" panose="02090707080505020304" pitchFamily="18" charset="0"/>
              </a:rPr>
              <a:t>Professionals: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Highlight our skills, projects, and accomplishments in a clean, modern format.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Our digital portfolio is their professional handshake that make it memorable.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Show not just what they are done, but how they think and solve problems.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5176" y="1857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488211" y="32956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488211" y="1279468"/>
            <a:ext cx="6103088" cy="51587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HTML, CSS, JavaScript: </a:t>
            </a:r>
            <a:r>
              <a:rPr dirty="0" lang="en-US"/>
              <a:t>The core technologies used to build and style this website.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Project Cards: </a:t>
            </a:r>
            <a:r>
              <a:rPr dirty="0" lang="en-US"/>
              <a:t>Each project is displayed with a short description and a clickable link for easy viewing.</a:t>
            </a:r>
          </a:p>
          <a:p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Responsive Design : </a:t>
            </a:r>
            <a:r>
              <a:rPr dirty="0" lang="en-US"/>
              <a:t>The layout adjusts to different screen sizes, so it looks great on phones, tablets, and desktops.</a:t>
            </a:r>
          </a:p>
          <a:p>
            <a:r>
              <a:rPr dirty="0" lang="en-US"/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Certificates Section : </a:t>
            </a:r>
            <a:r>
              <a:rPr dirty="0" lang="en-US"/>
              <a:t>Highlights verified achievements to showcase learning and skills.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Contact Section : </a:t>
            </a:r>
            <a:r>
              <a:rPr dirty="0" lang="en-US"/>
              <a:t>Allows visitors to connect via email or GitHub for collaboration.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Self-Reflection &amp; Goal Setting </a:t>
            </a:r>
            <a:r>
              <a:rPr dirty="0" lang="en-US"/>
              <a:t>: Through the “About Me” and “Projects” sections, I share my learning journey and future aspirations.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TextBox 2"/>
          <p:cNvSpPr txBox="1"/>
          <p:nvPr/>
        </p:nvSpPr>
        <p:spPr>
          <a:xfrm>
            <a:off x="732687" y="1225872"/>
            <a:ext cx="8246509" cy="51587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>
                <a:latin typeface="Arial Black" panose="020B0A04020102020204" pitchFamily="34" charset="0"/>
              </a:rPr>
              <a:t>DESIGN 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Responsive Design </a:t>
            </a:r>
            <a:r>
              <a:rPr dirty="0" lang="en-US"/>
              <a:t>– Ensures the portfolio looks great on mobile phones, tablets, and desktops.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Grid &amp; Flexbox Layouts </a:t>
            </a:r>
            <a:r>
              <a:rPr dirty="0" lang="en-US"/>
              <a:t>– Used to neatly arrange sections like skills, projects, and certificates.</a:t>
            </a:r>
          </a:p>
          <a:p>
            <a:endParaRPr dirty="0" lang="en-US"/>
          </a:p>
          <a:p>
            <a:r>
              <a:rPr dirty="0" lang="en-US">
                <a:latin typeface="Arial Black" panose="020B0A04020102020204" pitchFamily="34" charset="0"/>
              </a:rPr>
              <a:t>LAYOUT: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Clean Navigation Bar </a:t>
            </a:r>
            <a:r>
              <a:rPr dirty="0" lang="en-US"/>
              <a:t>– Helps users easily move between sections like Home, About, Projects, and Contact.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Section-Based Design </a:t>
            </a:r>
            <a:r>
              <a:rPr dirty="0" lang="en-US"/>
              <a:t>– Each part of the portfolio is organized into clear sections for better readability.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Call to action button </a:t>
            </a:r>
            <a:r>
              <a:rPr dirty="0" lang="en-US"/>
              <a:t>– Like “My Projects” to guide users to important content quickly.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baseline="0" b="1" cap="none" dirty="0" sz="1800" i="0" kern="1200" kumimoji="0" noProof="0" normalizeH="0" spc="0" strike="noStrike" u="none" smtClean="0">
            <a:solidFill>
              <a:prstClr val="black"/>
            </a:solidFill>
            <a:effectLst/>
            <a:uLnTx/>
            <a:uFillTx/>
            <a:latin typeface="Calibri"/>
            <a:ea typeface="+mn-ea"/>
            <a:cs typeface="+mn-cs"/>
          </a:defRPr>
        </a:defPPr>
      </a:lstStyle>
    </a:tx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KABI RK</cp:lastModifiedBy>
  <dcterms:created xsi:type="dcterms:W3CDTF">2024-03-29T04:07:22Z</dcterms:created>
  <dcterms:modified xsi:type="dcterms:W3CDTF">2025-09-04T07:41:20Z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256ee34eaf3240bc96e582993c56e937</vt:lpwstr>
  </property>
</Properties>
</file>