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8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sai andhavaram" userId="e916973ce147a72b" providerId="LiveId" clId="{8812E8E4-8EAE-43BE-BE38-13FDEDC938A2}"/>
    <pc:docChg chg="custSel addSld modSld sldOrd">
      <pc:chgData name="mohan sai andhavaram" userId="e916973ce147a72b" providerId="LiveId" clId="{8812E8E4-8EAE-43BE-BE38-13FDEDC938A2}" dt="2021-01-22T07:19:02.578" v="673" actId="113"/>
      <pc:docMkLst>
        <pc:docMk/>
      </pc:docMkLst>
      <pc:sldChg chg="modSp mod">
        <pc:chgData name="mohan sai andhavaram" userId="e916973ce147a72b" providerId="LiveId" clId="{8812E8E4-8EAE-43BE-BE38-13FDEDC938A2}" dt="2021-01-22T07:19:02.578" v="673" actId="113"/>
        <pc:sldMkLst>
          <pc:docMk/>
          <pc:sldMk cId="2829812197" sldId="256"/>
        </pc:sldMkLst>
        <pc:spChg chg="mod">
          <ac:chgData name="mohan sai andhavaram" userId="e916973ce147a72b" providerId="LiveId" clId="{8812E8E4-8EAE-43BE-BE38-13FDEDC938A2}" dt="2021-01-22T07:19:02.578" v="673" actId="113"/>
          <ac:spMkLst>
            <pc:docMk/>
            <pc:sldMk cId="2829812197" sldId="256"/>
            <ac:spMk id="3" creationId="{A3AF0E8D-0047-4B5B-949F-0389AEB5D77E}"/>
          </ac:spMkLst>
        </pc:spChg>
      </pc:sldChg>
      <pc:sldChg chg="modSp mod">
        <pc:chgData name="mohan sai andhavaram" userId="e916973ce147a72b" providerId="LiveId" clId="{8812E8E4-8EAE-43BE-BE38-13FDEDC938A2}" dt="2021-01-22T05:31:09.342" v="140" actId="20577"/>
        <pc:sldMkLst>
          <pc:docMk/>
          <pc:sldMk cId="3552957643" sldId="260"/>
        </pc:sldMkLst>
        <pc:spChg chg="mod">
          <ac:chgData name="mohan sai andhavaram" userId="e916973ce147a72b" providerId="LiveId" clId="{8812E8E4-8EAE-43BE-BE38-13FDEDC938A2}" dt="2021-01-22T05:31:09.342" v="140" actId="20577"/>
          <ac:spMkLst>
            <pc:docMk/>
            <pc:sldMk cId="3552957643" sldId="260"/>
            <ac:spMk id="3" creationId="{2CB1E946-8921-47B8-9AA8-4AA6F080FA78}"/>
          </ac:spMkLst>
        </pc:spChg>
      </pc:sldChg>
      <pc:sldChg chg="modSp mod">
        <pc:chgData name="mohan sai andhavaram" userId="e916973ce147a72b" providerId="LiveId" clId="{8812E8E4-8EAE-43BE-BE38-13FDEDC938A2}" dt="2021-01-22T05:33:13.936" v="141" actId="1076"/>
        <pc:sldMkLst>
          <pc:docMk/>
          <pc:sldMk cId="139135177" sldId="261"/>
        </pc:sldMkLst>
        <pc:picChg chg="mod">
          <ac:chgData name="mohan sai andhavaram" userId="e916973ce147a72b" providerId="LiveId" clId="{8812E8E4-8EAE-43BE-BE38-13FDEDC938A2}" dt="2021-01-22T05:33:13.936" v="141" actId="1076"/>
          <ac:picMkLst>
            <pc:docMk/>
            <pc:sldMk cId="139135177" sldId="261"/>
            <ac:picMk id="8" creationId="{973D7658-34F5-4A2B-AC97-DB1B44BCAAAA}"/>
          </ac:picMkLst>
        </pc:picChg>
      </pc:sldChg>
      <pc:sldChg chg="modSp mod">
        <pc:chgData name="mohan sai andhavaram" userId="e916973ce147a72b" providerId="LiveId" clId="{8812E8E4-8EAE-43BE-BE38-13FDEDC938A2}" dt="2021-01-22T07:01:13.640" v="525" actId="403"/>
        <pc:sldMkLst>
          <pc:docMk/>
          <pc:sldMk cId="3106639716" sldId="262"/>
        </pc:sldMkLst>
        <pc:spChg chg="mod">
          <ac:chgData name="mohan sai andhavaram" userId="e916973ce147a72b" providerId="LiveId" clId="{8812E8E4-8EAE-43BE-BE38-13FDEDC938A2}" dt="2021-01-22T07:01:13.640" v="525" actId="403"/>
          <ac:spMkLst>
            <pc:docMk/>
            <pc:sldMk cId="3106639716" sldId="262"/>
            <ac:spMk id="3" creationId="{DB16FDE7-C9D9-4E6E-B5DB-DA1E6C4F2A2B}"/>
          </ac:spMkLst>
        </pc:spChg>
      </pc:sldChg>
      <pc:sldChg chg="modSp mod">
        <pc:chgData name="mohan sai andhavaram" userId="e916973ce147a72b" providerId="LiveId" clId="{8812E8E4-8EAE-43BE-BE38-13FDEDC938A2}" dt="2021-01-22T07:07:09.614" v="541" actId="403"/>
        <pc:sldMkLst>
          <pc:docMk/>
          <pc:sldMk cId="1940895197" sldId="264"/>
        </pc:sldMkLst>
        <pc:spChg chg="mod">
          <ac:chgData name="mohan sai andhavaram" userId="e916973ce147a72b" providerId="LiveId" clId="{8812E8E4-8EAE-43BE-BE38-13FDEDC938A2}" dt="2021-01-22T07:07:09.614" v="541" actId="403"/>
          <ac:spMkLst>
            <pc:docMk/>
            <pc:sldMk cId="1940895197" sldId="264"/>
            <ac:spMk id="3" creationId="{B33BB7CA-FA14-4C7F-84D3-D7A7BA5107CF}"/>
          </ac:spMkLst>
        </pc:spChg>
      </pc:sldChg>
      <pc:sldChg chg="addSp delSp modSp new mod ord">
        <pc:chgData name="mohan sai andhavaram" userId="e916973ce147a72b" providerId="LiveId" clId="{8812E8E4-8EAE-43BE-BE38-13FDEDC938A2}" dt="2021-01-22T06:18:51.753" v="310" actId="14100"/>
        <pc:sldMkLst>
          <pc:docMk/>
          <pc:sldMk cId="2846593222" sldId="265"/>
        </pc:sldMkLst>
        <pc:spChg chg="del">
          <ac:chgData name="mohan sai andhavaram" userId="e916973ce147a72b" providerId="LiveId" clId="{8812E8E4-8EAE-43BE-BE38-13FDEDC938A2}" dt="2021-01-22T06:04:23.431" v="144" actId="478"/>
          <ac:spMkLst>
            <pc:docMk/>
            <pc:sldMk cId="2846593222" sldId="265"/>
            <ac:spMk id="2" creationId="{7BBBE5B6-6BF2-44C7-845C-05E2D24162D6}"/>
          </ac:spMkLst>
        </pc:spChg>
        <pc:spChg chg="del">
          <ac:chgData name="mohan sai andhavaram" userId="e916973ce147a72b" providerId="LiveId" clId="{8812E8E4-8EAE-43BE-BE38-13FDEDC938A2}" dt="2021-01-22T06:04:19.172" v="143"/>
          <ac:spMkLst>
            <pc:docMk/>
            <pc:sldMk cId="2846593222" sldId="265"/>
            <ac:spMk id="3" creationId="{246224AD-AFA9-45C2-A561-74C4429B5EFD}"/>
          </ac:spMkLst>
        </pc:spChg>
        <pc:picChg chg="add mod">
          <ac:chgData name="mohan sai andhavaram" userId="e916973ce147a72b" providerId="LiveId" clId="{8812E8E4-8EAE-43BE-BE38-13FDEDC938A2}" dt="2021-01-22T06:18:51.753" v="310" actId="14100"/>
          <ac:picMkLst>
            <pc:docMk/>
            <pc:sldMk cId="2846593222" sldId="265"/>
            <ac:picMk id="5" creationId="{7B383330-20A9-4457-9F5D-A234D243D73B}"/>
          </ac:picMkLst>
        </pc:picChg>
      </pc:sldChg>
      <pc:sldChg chg="modSp new mod">
        <pc:chgData name="mohan sai andhavaram" userId="e916973ce147a72b" providerId="LiveId" clId="{8812E8E4-8EAE-43BE-BE38-13FDEDC938A2}" dt="2021-01-22T07:02:22.015" v="531" actId="20577"/>
        <pc:sldMkLst>
          <pc:docMk/>
          <pc:sldMk cId="2241518722" sldId="266"/>
        </pc:sldMkLst>
        <pc:spChg chg="mod">
          <ac:chgData name="mohan sai andhavaram" userId="e916973ce147a72b" providerId="LiveId" clId="{8812E8E4-8EAE-43BE-BE38-13FDEDC938A2}" dt="2021-01-22T06:04:52.665" v="161" actId="20577"/>
          <ac:spMkLst>
            <pc:docMk/>
            <pc:sldMk cId="2241518722" sldId="266"/>
            <ac:spMk id="2" creationId="{1BA2A717-B9C5-416F-AA03-7F5A80F52344}"/>
          </ac:spMkLst>
        </pc:spChg>
        <pc:spChg chg="mod">
          <ac:chgData name="mohan sai andhavaram" userId="e916973ce147a72b" providerId="LiveId" clId="{8812E8E4-8EAE-43BE-BE38-13FDEDC938A2}" dt="2021-01-22T07:02:22.015" v="531" actId="20577"/>
          <ac:spMkLst>
            <pc:docMk/>
            <pc:sldMk cId="2241518722" sldId="266"/>
            <ac:spMk id="3" creationId="{340E2B3F-8C25-4DC6-A38E-1C3CCE70D581}"/>
          </ac:spMkLst>
        </pc:spChg>
      </pc:sldChg>
      <pc:sldChg chg="addSp delSp modSp new mod">
        <pc:chgData name="mohan sai andhavaram" userId="e916973ce147a72b" providerId="LiveId" clId="{8812E8E4-8EAE-43BE-BE38-13FDEDC938A2}" dt="2021-01-22T06:19:55.688" v="316" actId="14100"/>
        <pc:sldMkLst>
          <pc:docMk/>
          <pc:sldMk cId="3466022241" sldId="267"/>
        </pc:sldMkLst>
        <pc:spChg chg="del">
          <ac:chgData name="mohan sai andhavaram" userId="e916973ce147a72b" providerId="LiveId" clId="{8812E8E4-8EAE-43BE-BE38-13FDEDC938A2}" dt="2021-01-22T06:19:47.016" v="313" actId="478"/>
          <ac:spMkLst>
            <pc:docMk/>
            <pc:sldMk cId="3466022241" sldId="267"/>
            <ac:spMk id="2" creationId="{CB5FD7C3-C927-46B2-8CFE-2EAFC11D4E55}"/>
          </ac:spMkLst>
        </pc:spChg>
        <pc:spChg chg="del">
          <ac:chgData name="mohan sai andhavaram" userId="e916973ce147a72b" providerId="LiveId" clId="{8812E8E4-8EAE-43BE-BE38-13FDEDC938A2}" dt="2021-01-22T06:19:43.274" v="312"/>
          <ac:spMkLst>
            <pc:docMk/>
            <pc:sldMk cId="3466022241" sldId="267"/>
            <ac:spMk id="3" creationId="{803AAD7B-C96A-40F7-9127-BF36ED9760E0}"/>
          </ac:spMkLst>
        </pc:spChg>
        <pc:picChg chg="add mod">
          <ac:chgData name="mohan sai andhavaram" userId="e916973ce147a72b" providerId="LiveId" clId="{8812E8E4-8EAE-43BE-BE38-13FDEDC938A2}" dt="2021-01-22T06:19:55.688" v="316" actId="14100"/>
          <ac:picMkLst>
            <pc:docMk/>
            <pc:sldMk cId="3466022241" sldId="267"/>
            <ac:picMk id="5" creationId="{8B798F18-6F20-4022-A41F-167A4036FD32}"/>
          </ac:picMkLst>
        </pc:picChg>
      </pc:sldChg>
      <pc:sldChg chg="modSp new mod ord">
        <pc:chgData name="mohan sai andhavaram" userId="e916973ce147a72b" providerId="LiveId" clId="{8812E8E4-8EAE-43BE-BE38-13FDEDC938A2}" dt="2021-01-22T07:10:47.118" v="619" actId="20577"/>
        <pc:sldMkLst>
          <pc:docMk/>
          <pc:sldMk cId="653347125" sldId="268"/>
        </pc:sldMkLst>
        <pc:spChg chg="mod">
          <ac:chgData name="mohan sai andhavaram" userId="e916973ce147a72b" providerId="LiveId" clId="{8812E8E4-8EAE-43BE-BE38-13FDEDC938A2}" dt="2021-01-22T07:09:51.320" v="563" actId="20577"/>
          <ac:spMkLst>
            <pc:docMk/>
            <pc:sldMk cId="653347125" sldId="268"/>
            <ac:spMk id="2" creationId="{1870F8B6-3B20-438E-B615-1C2D42114585}"/>
          </ac:spMkLst>
        </pc:spChg>
        <pc:spChg chg="mod">
          <ac:chgData name="mohan sai andhavaram" userId="e916973ce147a72b" providerId="LiveId" clId="{8812E8E4-8EAE-43BE-BE38-13FDEDC938A2}" dt="2021-01-22T07:10:47.118" v="619" actId="20577"/>
          <ac:spMkLst>
            <pc:docMk/>
            <pc:sldMk cId="653347125" sldId="268"/>
            <ac:spMk id="3" creationId="{CB940207-50EE-4FB6-8471-641CEA5D14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5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2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5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7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57F4B3-163F-4DFD-AAAE-AE758D54AE2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DA911-A0A4-4FDB-A157-EF53EC7C75E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98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05E-29FF-4AEA-B62B-7BE03E2D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95" y="812801"/>
            <a:ext cx="9604541" cy="3691560"/>
          </a:xfrm>
          <a:noFill/>
        </p:spPr>
        <p:txBody>
          <a:bodyPr anchor="ctr">
            <a:normAutofit fontScale="90000"/>
          </a:bodyPr>
          <a:lstStyle/>
          <a:p>
            <a:endParaRPr lang="en-IN" sz="3600" dirty="0">
              <a:solidFill>
                <a:srgbClr val="080808"/>
              </a:solidFill>
            </a:endParaRPr>
          </a:p>
          <a:p>
            <a:r>
              <a:rPr lang="en-IN" dirty="0"/>
              <a:t> A Comparative analysis of Data Fragmentation in Distributed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0E8D-0047-4B5B-949F-0389AEB5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167" y="4518923"/>
            <a:ext cx="9257121" cy="1597397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Under the guidance of :</a:t>
            </a:r>
          </a:p>
          <a:p>
            <a:r>
              <a:rPr lang="en-IN" sz="2000" b="1" dirty="0" err="1">
                <a:solidFill>
                  <a:schemeClr val="tx1"/>
                </a:solidFill>
              </a:rPr>
              <a:t>Dr.</a:t>
            </a:r>
            <a:r>
              <a:rPr lang="en-IN" sz="2000" b="1" dirty="0">
                <a:solidFill>
                  <a:schemeClr val="tx1"/>
                </a:solidFill>
              </a:rPr>
              <a:t> Ananth Narayana V.S</a:t>
            </a:r>
          </a:p>
          <a:p>
            <a:r>
              <a:rPr lang="en-IN" sz="2000" dirty="0">
                <a:solidFill>
                  <a:schemeClr val="tx1"/>
                </a:solidFill>
              </a:rPr>
              <a:t>Presented by:						PRESENTED TO:</a:t>
            </a:r>
          </a:p>
          <a:p>
            <a:r>
              <a:rPr lang="en-IN" sz="2000" dirty="0">
                <a:solidFill>
                  <a:schemeClr val="tx1"/>
                </a:solidFill>
              </a:rPr>
              <a:t>A.Mohan Sai(202IT002)				</a:t>
            </a:r>
            <a:r>
              <a:rPr lang="en-IN" sz="2200" b="1" dirty="0">
                <a:solidFill>
                  <a:schemeClr val="tx1"/>
                </a:solidFill>
              </a:rPr>
              <a:t>Ms. Shruthi j r</a:t>
            </a:r>
          </a:p>
          <a:p>
            <a:endParaRPr lang="en-IN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1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F8B6-3B20-438E-B615-1C2D4211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 Criteria: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0207-50EE-4FB6-8471-641CEA5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Completeness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Re-construction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Disjointness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33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9EB-C968-4098-933C-08C32FD7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BC6FC-D115-4886-AB0F-EE1812CA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738" y="2971800"/>
            <a:ext cx="5276850" cy="1771650"/>
          </a:xfrm>
        </p:spPr>
      </p:pic>
    </p:spTree>
    <p:extLst>
      <p:ext uri="{BB962C8B-B14F-4D97-AF65-F5344CB8AC3E}">
        <p14:creationId xmlns:p14="http://schemas.microsoft.com/office/powerpoint/2010/main" val="48740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717-B9C5-416F-AA03-7F5A80F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2B3F-8C25-4DC6-A38E-1C3CCE70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Dr.</a:t>
            </a:r>
            <a:r>
              <a:rPr lang="en-IN" dirty="0"/>
              <a:t> Ananth Narayan Sir slides.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comparative analysis of data fragmentation in distributed database(Paper Implemented)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https://ieeexplore.ieee.org/document/8079934</a:t>
            </a:r>
          </a:p>
        </p:txBody>
      </p:sp>
    </p:spTree>
    <p:extLst>
      <p:ext uri="{BB962C8B-B14F-4D97-AF65-F5344CB8AC3E}">
        <p14:creationId xmlns:p14="http://schemas.microsoft.com/office/powerpoint/2010/main" val="224151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B7CA-FA14-4C7F-84D3-D7A7BA51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08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EABB-180B-4FE6-ABF1-9AC94ED1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9089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DCED-3D57-4D70-B6D8-FBF7542E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201"/>
            <a:ext cx="10515600" cy="4206761"/>
          </a:xfrm>
        </p:spPr>
        <p:txBody>
          <a:bodyPr/>
          <a:lstStyle/>
          <a:p>
            <a:endParaRPr lang="en-IN" dirty="0"/>
          </a:p>
          <a:p>
            <a:r>
              <a:rPr lang="en-IN" sz="3200" dirty="0"/>
              <a:t>To understand and implement the different types of fragmentation.</a:t>
            </a:r>
          </a:p>
          <a:p>
            <a:r>
              <a:rPr lang="en-IN" sz="3200" dirty="0"/>
              <a:t>Types of Fragmentation:</a:t>
            </a:r>
          </a:p>
          <a:p>
            <a:pPr lvl="1"/>
            <a:r>
              <a:rPr lang="en-IN" sz="2800" dirty="0"/>
              <a:t>Horizontal Fragmentation</a:t>
            </a:r>
          </a:p>
          <a:p>
            <a:pPr lvl="1"/>
            <a:r>
              <a:rPr lang="en-IN" sz="2800" dirty="0"/>
              <a:t>Vertical Fragmentation</a:t>
            </a:r>
          </a:p>
          <a:p>
            <a:pPr lvl="1"/>
            <a:r>
              <a:rPr lang="en-IN" sz="2800" dirty="0"/>
              <a:t>Hybrid/Mixed Fragmentation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3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C822-DA02-4B73-9A29-1CCA2D73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5E0D-5D7C-459E-8649-0F304ACD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RDBMS: Oracle DB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GUI: Toad for Oracle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Remote Server: Hosted on GoDaddy.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Programming Language: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Dataset: Employee Dataset(Downloaded from Kaggle)</a:t>
            </a:r>
          </a:p>
        </p:txBody>
      </p:sp>
    </p:spTree>
    <p:extLst>
      <p:ext uri="{BB962C8B-B14F-4D97-AF65-F5344CB8AC3E}">
        <p14:creationId xmlns:p14="http://schemas.microsoft.com/office/powerpoint/2010/main" val="166396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40A9-1454-4675-9FBD-457E9FA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C7B3-CBA6-4622-9556-49403F48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/>
              <a:t>Horizontal Fragmentation</a:t>
            </a:r>
            <a:r>
              <a:rPr lang="en-IN" sz="2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All the attributes will be present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Only number of the rows will be reduced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Fj =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dirty="0" err="1"/>
              <a:t>Qj</a:t>
            </a:r>
            <a:r>
              <a:rPr lang="en-US" sz="2800" dirty="0"/>
              <a:t>(R), where 1≤ j≤ </a:t>
            </a:r>
            <a:r>
              <a:rPr lang="en-US" sz="2800" dirty="0" err="1"/>
              <a:t>i</a:t>
            </a:r>
            <a:r>
              <a:rPr lang="en-US" sz="2800" dirty="0"/>
              <a:t>  , Where </a:t>
            </a:r>
          </a:p>
          <a:p>
            <a:pPr marL="1257300" lvl="2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2800" dirty="0" err="1"/>
              <a:t>Qj</a:t>
            </a:r>
            <a:r>
              <a:rPr lang="en-US" sz="2800" dirty="0"/>
              <a:t> is the selection conditions as a simple predicate and </a:t>
            </a:r>
          </a:p>
          <a:p>
            <a:pPr marL="1257300" lvl="2" indent="-342900">
              <a:lnSpc>
                <a:spcPct val="150000"/>
              </a:lnSpc>
              <a:spcBef>
                <a:spcPts val="400"/>
              </a:spcBef>
              <a:buSzPts val="1200"/>
            </a:pPr>
            <a:r>
              <a:rPr lang="en-US" sz="2800" dirty="0" err="1"/>
              <a:t>i</a:t>
            </a:r>
            <a:r>
              <a:rPr lang="en-US" sz="2800" dirty="0"/>
              <a:t> is the maximum number of fragments. </a:t>
            </a:r>
          </a:p>
        </p:txBody>
      </p:sp>
    </p:spTree>
    <p:extLst>
      <p:ext uri="{BB962C8B-B14F-4D97-AF65-F5344CB8AC3E}">
        <p14:creationId xmlns:p14="http://schemas.microsoft.com/office/powerpoint/2010/main" val="18956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387D-D1FB-4CE1-AEE9-C044FDE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946-8921-47B8-9AA8-4AA6F080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Vertical Fragmentation: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Bond-Energy Algorithm: To find the ordering of the attributes and find the splitting point.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Usage Matrix and Attribute Affinity matrix given as input.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Cluster Affinity matrix generated.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Only columns are split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All rows will be present.</a:t>
            </a:r>
          </a:p>
        </p:txBody>
      </p:sp>
    </p:spTree>
    <p:extLst>
      <p:ext uri="{BB962C8B-B14F-4D97-AF65-F5344CB8AC3E}">
        <p14:creationId xmlns:p14="http://schemas.microsoft.com/office/powerpoint/2010/main" val="35529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83330-20A9-4457-9F5D-A234D243D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763571"/>
            <a:ext cx="10228082" cy="5105417"/>
          </a:xfrm>
        </p:spPr>
      </p:pic>
    </p:spTree>
    <p:extLst>
      <p:ext uri="{BB962C8B-B14F-4D97-AF65-F5344CB8AC3E}">
        <p14:creationId xmlns:p14="http://schemas.microsoft.com/office/powerpoint/2010/main" val="28465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8F18-6F20-4022-A41F-167A4036F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3" y="716437"/>
            <a:ext cx="10190374" cy="5152551"/>
          </a:xfrm>
        </p:spPr>
      </p:pic>
    </p:spTree>
    <p:extLst>
      <p:ext uri="{BB962C8B-B14F-4D97-AF65-F5344CB8AC3E}">
        <p14:creationId xmlns:p14="http://schemas.microsoft.com/office/powerpoint/2010/main" val="34660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E820-5713-4902-B830-BD07C7B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Bond-Energy Algorithm: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D7658-34F5-4A2B-AC97-DB1B44BC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130"/>
            <a:ext cx="12192000" cy="52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1570-0348-4D7F-9CCD-5BB4FB50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Fragmentation: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FDE7-C9D9-4E6E-B5DB-DA1E6C4F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Mix of both horizontal and vertical fragmentation.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Number of rows will be reduced.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Number of columns will also be reduced.</a:t>
            </a:r>
          </a:p>
        </p:txBody>
      </p:sp>
    </p:spTree>
    <p:extLst>
      <p:ext uri="{BB962C8B-B14F-4D97-AF65-F5344CB8AC3E}">
        <p14:creationId xmlns:p14="http://schemas.microsoft.com/office/powerpoint/2010/main" val="3106639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277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  A Comparative analysis of Data Fragmentation in Distributed Database</vt:lpstr>
      <vt:lpstr>Problem Statement</vt:lpstr>
      <vt:lpstr>Technology:</vt:lpstr>
      <vt:lpstr>Methodology 1:</vt:lpstr>
      <vt:lpstr>Methodology 2:</vt:lpstr>
      <vt:lpstr>PowerPoint Presentation</vt:lpstr>
      <vt:lpstr>PowerPoint Presentation</vt:lpstr>
      <vt:lpstr>Bond-Energy Algorithm:</vt:lpstr>
      <vt:lpstr>Hybrid Fragmentation:</vt:lpstr>
      <vt:lpstr>Correctness Criteria:</vt:lpstr>
      <vt:lpstr>Results: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Comparative analysis of Data Fragmentation in Distributed Database</dc:title>
  <dc:creator>mohan sai andhavaram</dc:creator>
  <cp:lastModifiedBy>mohan sai andhavaram</cp:lastModifiedBy>
  <cp:revision>15</cp:revision>
  <dcterms:created xsi:type="dcterms:W3CDTF">2021-01-21T17:02:52Z</dcterms:created>
  <dcterms:modified xsi:type="dcterms:W3CDTF">2021-01-22T07:19:28Z</dcterms:modified>
</cp:coreProperties>
</file>