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8" autoAdjust="0"/>
    <p:restoredTop sz="94660"/>
  </p:normalViewPr>
  <p:slideViewPr>
    <p:cSldViewPr snapToGrid="0">
      <p:cViewPr varScale="1">
        <p:scale>
          <a:sx n="64" d="100"/>
          <a:sy n="64" d="100"/>
        </p:scale>
        <p:origin x="9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74E5C6-8270-4A17-8ABC-63F50F6F199A}"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CB9818-E9F7-435E-AA4C-448952A19757}" type="slidenum">
              <a:rPr lang="en-IN" smtClean="0"/>
              <a:t>‹#›</a:t>
            </a:fld>
            <a:endParaRPr lang="en-IN"/>
          </a:p>
        </p:txBody>
      </p:sp>
    </p:spTree>
    <p:extLst>
      <p:ext uri="{BB962C8B-B14F-4D97-AF65-F5344CB8AC3E}">
        <p14:creationId xmlns:p14="http://schemas.microsoft.com/office/powerpoint/2010/main" val="4216588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74E5C6-8270-4A17-8ABC-63F50F6F199A}"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CB9818-E9F7-435E-AA4C-448952A19757}" type="slidenum">
              <a:rPr lang="en-IN" smtClean="0"/>
              <a:t>‹#›</a:t>
            </a:fld>
            <a:endParaRPr lang="en-IN"/>
          </a:p>
        </p:txBody>
      </p:sp>
    </p:spTree>
    <p:extLst>
      <p:ext uri="{BB962C8B-B14F-4D97-AF65-F5344CB8AC3E}">
        <p14:creationId xmlns:p14="http://schemas.microsoft.com/office/powerpoint/2010/main" val="1735702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74E5C6-8270-4A17-8ABC-63F50F6F199A}"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CB9818-E9F7-435E-AA4C-448952A19757}" type="slidenum">
              <a:rPr lang="en-IN" smtClean="0"/>
              <a:t>‹#›</a:t>
            </a:fld>
            <a:endParaRPr lang="en-IN"/>
          </a:p>
        </p:txBody>
      </p:sp>
    </p:spTree>
    <p:extLst>
      <p:ext uri="{BB962C8B-B14F-4D97-AF65-F5344CB8AC3E}">
        <p14:creationId xmlns:p14="http://schemas.microsoft.com/office/powerpoint/2010/main" val="3234723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74E5C6-8270-4A17-8ABC-63F50F6F199A}"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CB9818-E9F7-435E-AA4C-448952A1975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9946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74E5C6-8270-4A17-8ABC-63F50F6F199A}"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CB9818-E9F7-435E-AA4C-448952A19757}" type="slidenum">
              <a:rPr lang="en-IN" smtClean="0"/>
              <a:t>‹#›</a:t>
            </a:fld>
            <a:endParaRPr lang="en-IN"/>
          </a:p>
        </p:txBody>
      </p:sp>
    </p:spTree>
    <p:extLst>
      <p:ext uri="{BB962C8B-B14F-4D97-AF65-F5344CB8AC3E}">
        <p14:creationId xmlns:p14="http://schemas.microsoft.com/office/powerpoint/2010/main" val="222187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74E5C6-8270-4A17-8ABC-63F50F6F199A}" type="datetimeFigureOut">
              <a:rPr lang="en-IN" smtClean="0"/>
              <a:t>03-09-2024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CB9818-E9F7-435E-AA4C-448952A19757}" type="slidenum">
              <a:rPr lang="en-IN" smtClean="0"/>
              <a:t>‹#›</a:t>
            </a:fld>
            <a:endParaRPr lang="en-IN"/>
          </a:p>
        </p:txBody>
      </p:sp>
    </p:spTree>
    <p:extLst>
      <p:ext uri="{BB962C8B-B14F-4D97-AF65-F5344CB8AC3E}">
        <p14:creationId xmlns:p14="http://schemas.microsoft.com/office/powerpoint/2010/main" val="1730082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74E5C6-8270-4A17-8ABC-63F50F6F199A}" type="datetimeFigureOut">
              <a:rPr lang="en-IN" smtClean="0"/>
              <a:t>03-09-2024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CB9818-E9F7-435E-AA4C-448952A19757}" type="slidenum">
              <a:rPr lang="en-IN" smtClean="0"/>
              <a:t>‹#›</a:t>
            </a:fld>
            <a:endParaRPr lang="en-IN"/>
          </a:p>
        </p:txBody>
      </p:sp>
    </p:spTree>
    <p:extLst>
      <p:ext uri="{BB962C8B-B14F-4D97-AF65-F5344CB8AC3E}">
        <p14:creationId xmlns:p14="http://schemas.microsoft.com/office/powerpoint/2010/main" val="745914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74E5C6-8270-4A17-8ABC-63F50F6F199A}"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CB9818-E9F7-435E-AA4C-448952A19757}" type="slidenum">
              <a:rPr lang="en-IN" smtClean="0"/>
              <a:t>‹#›</a:t>
            </a:fld>
            <a:endParaRPr lang="en-IN"/>
          </a:p>
        </p:txBody>
      </p:sp>
    </p:spTree>
    <p:extLst>
      <p:ext uri="{BB962C8B-B14F-4D97-AF65-F5344CB8AC3E}">
        <p14:creationId xmlns:p14="http://schemas.microsoft.com/office/powerpoint/2010/main" val="4124710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74E5C6-8270-4A17-8ABC-63F50F6F199A}"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CB9818-E9F7-435E-AA4C-448952A19757}" type="slidenum">
              <a:rPr lang="en-IN" smtClean="0"/>
              <a:t>‹#›</a:t>
            </a:fld>
            <a:endParaRPr lang="en-IN"/>
          </a:p>
        </p:txBody>
      </p:sp>
    </p:spTree>
    <p:extLst>
      <p:ext uri="{BB962C8B-B14F-4D97-AF65-F5344CB8AC3E}">
        <p14:creationId xmlns:p14="http://schemas.microsoft.com/office/powerpoint/2010/main" val="688540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74E5C6-8270-4A17-8ABC-63F50F6F199A}"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CB9818-E9F7-435E-AA4C-448952A19757}" type="slidenum">
              <a:rPr lang="en-IN" smtClean="0"/>
              <a:t>‹#›</a:t>
            </a:fld>
            <a:endParaRPr lang="en-IN"/>
          </a:p>
        </p:txBody>
      </p:sp>
    </p:spTree>
    <p:extLst>
      <p:ext uri="{BB962C8B-B14F-4D97-AF65-F5344CB8AC3E}">
        <p14:creationId xmlns:p14="http://schemas.microsoft.com/office/powerpoint/2010/main" val="1989913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674E5C6-8270-4A17-8ABC-63F50F6F199A}"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CB9818-E9F7-435E-AA4C-448952A19757}" type="slidenum">
              <a:rPr lang="en-IN" smtClean="0"/>
              <a:t>‹#›</a:t>
            </a:fld>
            <a:endParaRPr lang="en-IN"/>
          </a:p>
        </p:txBody>
      </p:sp>
    </p:spTree>
    <p:extLst>
      <p:ext uri="{BB962C8B-B14F-4D97-AF65-F5344CB8AC3E}">
        <p14:creationId xmlns:p14="http://schemas.microsoft.com/office/powerpoint/2010/main" val="3884328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74E5C6-8270-4A17-8ABC-63F50F6F199A}"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CB9818-E9F7-435E-AA4C-448952A19757}" type="slidenum">
              <a:rPr lang="en-IN" smtClean="0"/>
              <a:t>‹#›</a:t>
            </a:fld>
            <a:endParaRPr lang="en-IN"/>
          </a:p>
        </p:txBody>
      </p:sp>
    </p:spTree>
    <p:extLst>
      <p:ext uri="{BB962C8B-B14F-4D97-AF65-F5344CB8AC3E}">
        <p14:creationId xmlns:p14="http://schemas.microsoft.com/office/powerpoint/2010/main" val="15393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74E5C6-8270-4A17-8ABC-63F50F6F199A}"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CB9818-E9F7-435E-AA4C-448952A19757}" type="slidenum">
              <a:rPr lang="en-IN" smtClean="0"/>
              <a:t>‹#›</a:t>
            </a:fld>
            <a:endParaRPr lang="en-IN"/>
          </a:p>
        </p:txBody>
      </p:sp>
    </p:spTree>
    <p:extLst>
      <p:ext uri="{BB962C8B-B14F-4D97-AF65-F5344CB8AC3E}">
        <p14:creationId xmlns:p14="http://schemas.microsoft.com/office/powerpoint/2010/main" val="3214016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74E5C6-8270-4A17-8ABC-63F50F6F199A}" type="datetimeFigureOut">
              <a:rPr lang="en-IN" smtClean="0"/>
              <a:t>03-09-2024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CB9818-E9F7-435E-AA4C-448952A19757}" type="slidenum">
              <a:rPr lang="en-IN" smtClean="0"/>
              <a:t>‹#›</a:t>
            </a:fld>
            <a:endParaRPr lang="en-IN"/>
          </a:p>
        </p:txBody>
      </p:sp>
    </p:spTree>
    <p:extLst>
      <p:ext uri="{BB962C8B-B14F-4D97-AF65-F5344CB8AC3E}">
        <p14:creationId xmlns:p14="http://schemas.microsoft.com/office/powerpoint/2010/main" val="1458511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674E5C6-8270-4A17-8ABC-63F50F6F199A}" type="datetimeFigureOut">
              <a:rPr lang="en-IN" smtClean="0"/>
              <a:t>03-09-2024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ECB9818-E9F7-435E-AA4C-448952A19757}" type="slidenum">
              <a:rPr lang="en-IN" smtClean="0"/>
              <a:t>‹#›</a:t>
            </a:fld>
            <a:endParaRPr lang="en-IN"/>
          </a:p>
        </p:txBody>
      </p:sp>
    </p:spTree>
    <p:extLst>
      <p:ext uri="{BB962C8B-B14F-4D97-AF65-F5344CB8AC3E}">
        <p14:creationId xmlns:p14="http://schemas.microsoft.com/office/powerpoint/2010/main" val="2492454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674E5C6-8270-4A17-8ABC-63F50F6F199A}" type="datetimeFigureOut">
              <a:rPr lang="en-IN" smtClean="0"/>
              <a:t>03-09-2024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ECB9818-E9F7-435E-AA4C-448952A19757}" type="slidenum">
              <a:rPr lang="en-IN" smtClean="0"/>
              <a:t>‹#›</a:t>
            </a:fld>
            <a:endParaRPr lang="en-IN"/>
          </a:p>
        </p:txBody>
      </p:sp>
    </p:spTree>
    <p:extLst>
      <p:ext uri="{BB962C8B-B14F-4D97-AF65-F5344CB8AC3E}">
        <p14:creationId xmlns:p14="http://schemas.microsoft.com/office/powerpoint/2010/main" val="192231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674E5C6-8270-4A17-8ABC-63F50F6F199A}" type="datetimeFigureOut">
              <a:rPr lang="en-IN" smtClean="0"/>
              <a:t>03-09-2024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ECB9818-E9F7-435E-AA4C-448952A19757}" type="slidenum">
              <a:rPr lang="en-IN" smtClean="0"/>
              <a:t>‹#›</a:t>
            </a:fld>
            <a:endParaRPr lang="en-IN"/>
          </a:p>
        </p:txBody>
      </p:sp>
    </p:spTree>
    <p:extLst>
      <p:ext uri="{BB962C8B-B14F-4D97-AF65-F5344CB8AC3E}">
        <p14:creationId xmlns:p14="http://schemas.microsoft.com/office/powerpoint/2010/main" val="3484694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74E5C6-8270-4A17-8ABC-63F50F6F199A}"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CB9818-E9F7-435E-AA4C-448952A19757}" type="slidenum">
              <a:rPr lang="en-IN" smtClean="0"/>
              <a:t>‹#›</a:t>
            </a:fld>
            <a:endParaRPr lang="en-IN"/>
          </a:p>
        </p:txBody>
      </p:sp>
    </p:spTree>
    <p:extLst>
      <p:ext uri="{BB962C8B-B14F-4D97-AF65-F5344CB8AC3E}">
        <p14:creationId xmlns:p14="http://schemas.microsoft.com/office/powerpoint/2010/main" val="3094841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674E5C6-8270-4A17-8ABC-63F50F6F199A}" type="datetimeFigureOut">
              <a:rPr lang="en-IN" smtClean="0"/>
              <a:t>03-09-2024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ECB9818-E9F7-435E-AA4C-448952A19757}" type="slidenum">
              <a:rPr lang="en-IN" smtClean="0"/>
              <a:t>‹#›</a:t>
            </a:fld>
            <a:endParaRPr lang="en-IN"/>
          </a:p>
        </p:txBody>
      </p:sp>
    </p:spTree>
    <p:extLst>
      <p:ext uri="{BB962C8B-B14F-4D97-AF65-F5344CB8AC3E}">
        <p14:creationId xmlns:p14="http://schemas.microsoft.com/office/powerpoint/2010/main" val="1216016865"/>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4"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4BBD-6066-1631-81CA-19A75A8A1827}"/>
              </a:ext>
            </a:extLst>
          </p:cNvPr>
          <p:cNvSpPr>
            <a:spLocks noGrp="1"/>
          </p:cNvSpPr>
          <p:nvPr>
            <p:ph type="ctrTitle"/>
          </p:nvPr>
        </p:nvSpPr>
        <p:spPr/>
        <p:txBody>
          <a:bodyPr>
            <a:normAutofit fontScale="90000"/>
          </a:bodyPr>
          <a:lstStyle/>
          <a:p>
            <a:r>
              <a:rPr lang="en-US" dirty="0"/>
              <a:t>EMPLOYEE DATASET</a:t>
            </a:r>
            <a:br>
              <a:rPr lang="en-US" dirty="0"/>
            </a:br>
            <a:r>
              <a:rPr lang="en-US" dirty="0"/>
              <a:t>USING EXCEL</a:t>
            </a:r>
            <a:br>
              <a:rPr lang="en-US" dirty="0"/>
            </a:br>
            <a:r>
              <a:rPr lang="en-US" dirty="0"/>
              <a:t> </a:t>
            </a:r>
            <a:endParaRPr lang="en-IN" dirty="0"/>
          </a:p>
        </p:txBody>
      </p:sp>
      <p:sp>
        <p:nvSpPr>
          <p:cNvPr id="3" name="Subtitle 2">
            <a:extLst>
              <a:ext uri="{FF2B5EF4-FFF2-40B4-BE49-F238E27FC236}">
                <a16:creationId xmlns:a16="http://schemas.microsoft.com/office/drawing/2014/main" id="{116DBCC0-E433-FB9E-B66F-4425F16C4A2A}"/>
              </a:ext>
            </a:extLst>
          </p:cNvPr>
          <p:cNvSpPr>
            <a:spLocks noGrp="1"/>
          </p:cNvSpPr>
          <p:nvPr>
            <p:ph type="subTitle" idx="1"/>
          </p:nvPr>
        </p:nvSpPr>
        <p:spPr>
          <a:xfrm>
            <a:off x="1250495" y="3694659"/>
            <a:ext cx="9001462" cy="2387600"/>
          </a:xfrm>
        </p:spPr>
        <p:txBody>
          <a:bodyPr>
            <a:normAutofit/>
          </a:bodyPr>
          <a:lstStyle/>
          <a:p>
            <a:pPr algn="l"/>
            <a:r>
              <a:rPr lang="en-US" sz="1800" dirty="0"/>
              <a:t>STUDENT NAME : Mohan V</a:t>
            </a:r>
          </a:p>
          <a:p>
            <a:pPr algn="l"/>
            <a:r>
              <a:rPr lang="en-US" sz="1800" dirty="0"/>
              <a:t>REG NO :422200673</a:t>
            </a:r>
          </a:p>
          <a:p>
            <a:pPr algn="l"/>
            <a:r>
              <a:rPr lang="en-US" sz="1800" dirty="0"/>
              <a:t>DEPARTMENT :B.COM(ISM)</a:t>
            </a:r>
          </a:p>
          <a:p>
            <a:pPr algn="l"/>
            <a:r>
              <a:rPr lang="en-US" sz="1800" dirty="0"/>
              <a:t>SHIFT : II</a:t>
            </a:r>
          </a:p>
          <a:p>
            <a:pPr algn="l"/>
            <a:r>
              <a:rPr lang="en-US" sz="1800" dirty="0"/>
              <a:t>COLLEGE :ALPHA ARTS AND </a:t>
            </a:r>
            <a:r>
              <a:rPr lang="en-US" sz="1800"/>
              <a:t>SCIENCE COLLEGE PORUR</a:t>
            </a:r>
            <a:endParaRPr lang="en-IN" sz="1800" dirty="0"/>
          </a:p>
        </p:txBody>
      </p:sp>
    </p:spTree>
    <p:extLst>
      <p:ext uri="{BB962C8B-B14F-4D97-AF65-F5344CB8AC3E}">
        <p14:creationId xmlns:p14="http://schemas.microsoft.com/office/powerpoint/2010/main" val="577879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D688-14FB-E7FD-7B07-F4EF96F48382}"/>
              </a:ext>
            </a:extLst>
          </p:cNvPr>
          <p:cNvSpPr>
            <a:spLocks noGrp="1"/>
          </p:cNvSpPr>
          <p:nvPr>
            <p:ph type="ctrTitle"/>
          </p:nvPr>
        </p:nvSpPr>
        <p:spPr>
          <a:xfrm>
            <a:off x="1595269" y="1122363"/>
            <a:ext cx="8493111" cy="136811"/>
          </a:xfrm>
        </p:spPr>
        <p:txBody>
          <a:bodyPr>
            <a:normAutofit fontScale="90000"/>
          </a:bodyPr>
          <a:lstStyle/>
          <a:p>
            <a:r>
              <a:rPr lang="en-US" dirty="0">
                <a:solidFill>
                  <a:schemeClr val="accent4"/>
                </a:solidFill>
              </a:rPr>
              <a:t>Modeling :</a:t>
            </a:r>
            <a:endParaRPr lang="en-IN" dirty="0">
              <a:solidFill>
                <a:schemeClr val="accent4"/>
              </a:solidFill>
            </a:endParaRPr>
          </a:p>
        </p:txBody>
      </p:sp>
      <p:sp>
        <p:nvSpPr>
          <p:cNvPr id="3" name="Subtitle 2">
            <a:extLst>
              <a:ext uri="{FF2B5EF4-FFF2-40B4-BE49-F238E27FC236}">
                <a16:creationId xmlns:a16="http://schemas.microsoft.com/office/drawing/2014/main" id="{FB89647F-D87D-AA3F-4697-C8B8C9A2F5F6}"/>
              </a:ext>
            </a:extLst>
          </p:cNvPr>
          <p:cNvSpPr>
            <a:spLocks noGrp="1"/>
          </p:cNvSpPr>
          <p:nvPr>
            <p:ph type="subTitle" idx="1"/>
          </p:nvPr>
        </p:nvSpPr>
        <p:spPr>
          <a:xfrm>
            <a:off x="1409075" y="1678898"/>
            <a:ext cx="9187656" cy="3578902"/>
          </a:xfrm>
        </p:spPr>
        <p:txBody>
          <a:bodyPr/>
          <a:lstStyle/>
          <a:p>
            <a:pPr algn="l"/>
            <a:r>
              <a:rPr lang="en-US" dirty="0"/>
              <a:t>Step :1: dataset collection</a:t>
            </a:r>
          </a:p>
          <a:p>
            <a:pPr algn="l"/>
            <a:r>
              <a:rPr lang="en-US" dirty="0"/>
              <a:t>Step:2: dataset preparation:</a:t>
            </a:r>
          </a:p>
          <a:p>
            <a:pPr marL="342900" indent="-342900" algn="l">
              <a:buFont typeface="Wingdings" panose="05000000000000000000" pitchFamily="2" charset="2"/>
              <a:buChar char="v"/>
            </a:pPr>
            <a:r>
              <a:rPr lang="en-US" dirty="0"/>
              <a:t>Cleaning</a:t>
            </a:r>
          </a:p>
          <a:p>
            <a:pPr marL="342900" indent="-342900" algn="l">
              <a:buFont typeface="Wingdings" panose="05000000000000000000" pitchFamily="2" charset="2"/>
              <a:buChar char="v"/>
            </a:pPr>
            <a:r>
              <a:rPr lang="en-IN" dirty="0"/>
              <a:t>Filtering</a:t>
            </a:r>
          </a:p>
          <a:p>
            <a:pPr marL="342900" indent="-342900" algn="l">
              <a:buFont typeface="Wingdings" panose="05000000000000000000" pitchFamily="2" charset="2"/>
              <a:buChar char="v"/>
            </a:pPr>
            <a:r>
              <a:rPr lang="en-IN" dirty="0"/>
              <a:t>Conditional </a:t>
            </a:r>
          </a:p>
        </p:txBody>
      </p:sp>
    </p:spTree>
    <p:extLst>
      <p:ext uri="{BB962C8B-B14F-4D97-AF65-F5344CB8AC3E}">
        <p14:creationId xmlns:p14="http://schemas.microsoft.com/office/powerpoint/2010/main" val="3802154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AEACB-313D-8AC0-9E62-FB81EF2C0949}"/>
              </a:ext>
            </a:extLst>
          </p:cNvPr>
          <p:cNvSpPr>
            <a:spLocks noGrp="1"/>
          </p:cNvSpPr>
          <p:nvPr>
            <p:ph type="ctrTitle"/>
          </p:nvPr>
        </p:nvSpPr>
        <p:spPr>
          <a:xfrm>
            <a:off x="1595269" y="1122363"/>
            <a:ext cx="9001462" cy="736417"/>
          </a:xfrm>
        </p:spPr>
        <p:txBody>
          <a:bodyPr>
            <a:normAutofit fontScale="90000"/>
          </a:bodyPr>
          <a:lstStyle/>
          <a:p>
            <a:r>
              <a:rPr lang="en-IN" dirty="0"/>
              <a:t>R</a:t>
            </a:r>
            <a:r>
              <a:rPr lang="en-IN" spc="-40" dirty="0"/>
              <a:t>E</a:t>
            </a:r>
            <a:r>
              <a:rPr lang="en-IN" spc="15" dirty="0"/>
              <a:t>S</a:t>
            </a:r>
            <a:r>
              <a:rPr lang="en-IN" spc="-30" dirty="0"/>
              <a:t>U</a:t>
            </a:r>
            <a:r>
              <a:rPr lang="en-IN" spc="-405" dirty="0"/>
              <a:t>L</a:t>
            </a:r>
            <a:r>
              <a:rPr lang="en-IN" dirty="0"/>
              <a:t>TS</a:t>
            </a:r>
          </a:p>
        </p:txBody>
      </p:sp>
      <p:sp>
        <p:nvSpPr>
          <p:cNvPr id="3" name="Subtitle 2">
            <a:extLst>
              <a:ext uri="{FF2B5EF4-FFF2-40B4-BE49-F238E27FC236}">
                <a16:creationId xmlns:a16="http://schemas.microsoft.com/office/drawing/2014/main" id="{2ECB78B1-795C-E686-B4DE-DB66460488F9}"/>
              </a:ext>
            </a:extLst>
          </p:cNvPr>
          <p:cNvSpPr>
            <a:spLocks noGrp="1"/>
          </p:cNvSpPr>
          <p:nvPr>
            <p:ph type="subTitle" idx="1"/>
          </p:nvPr>
        </p:nvSpPr>
        <p:spPr>
          <a:xfrm>
            <a:off x="1595269" y="1978702"/>
            <a:ext cx="9001462" cy="3279098"/>
          </a:xfrm>
        </p:spPr>
        <p:txBody>
          <a:bodyPr/>
          <a:lstStyle/>
          <a:p>
            <a:pPr algn="just"/>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a:p>
            <a:pPr algn="just"/>
            <a:endParaRPr lang="en-IN" dirty="0"/>
          </a:p>
        </p:txBody>
      </p:sp>
    </p:spTree>
    <p:extLst>
      <p:ext uri="{BB962C8B-B14F-4D97-AF65-F5344CB8AC3E}">
        <p14:creationId xmlns:p14="http://schemas.microsoft.com/office/powerpoint/2010/main" val="225666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66E99-C582-4043-3AF7-C47672E08F5B}"/>
              </a:ext>
            </a:extLst>
          </p:cNvPr>
          <p:cNvSpPr>
            <a:spLocks noGrp="1"/>
          </p:cNvSpPr>
          <p:nvPr>
            <p:ph type="ctrTitle"/>
          </p:nvPr>
        </p:nvSpPr>
        <p:spPr>
          <a:xfrm>
            <a:off x="1595269" y="1122363"/>
            <a:ext cx="8837885" cy="991250"/>
          </a:xfrm>
        </p:spPr>
        <p:txBody>
          <a:bodyPr/>
          <a:lstStyle/>
          <a:p>
            <a:r>
              <a:rPr lang="en-US" dirty="0">
                <a:latin typeface="Times New Roman" panose="02020603050405020304" pitchFamily="18" charset="0"/>
                <a:cs typeface="Times New Roman" panose="02020603050405020304" pitchFamily="18" charset="0"/>
              </a:rPr>
              <a:t>conclusion</a:t>
            </a:r>
            <a:endParaRPr lang="en-IN" dirty="0"/>
          </a:p>
        </p:txBody>
      </p:sp>
      <p:sp>
        <p:nvSpPr>
          <p:cNvPr id="3" name="Subtitle 2">
            <a:extLst>
              <a:ext uri="{FF2B5EF4-FFF2-40B4-BE49-F238E27FC236}">
                <a16:creationId xmlns:a16="http://schemas.microsoft.com/office/drawing/2014/main" id="{5B5571E1-B427-941A-0978-D08245FD976E}"/>
              </a:ext>
            </a:extLst>
          </p:cNvPr>
          <p:cNvSpPr>
            <a:spLocks noGrp="1"/>
          </p:cNvSpPr>
          <p:nvPr>
            <p:ph type="subTitle" idx="1"/>
          </p:nvPr>
        </p:nvSpPr>
        <p:spPr>
          <a:xfrm>
            <a:off x="1595269" y="2473377"/>
            <a:ext cx="9001462" cy="2784423"/>
          </a:xfrm>
        </p:spPr>
        <p:txBody>
          <a:bodyPr>
            <a:normAutofit/>
          </a:bodyPr>
          <a:lstStyle/>
          <a:p>
            <a:pPr algn="just"/>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a:p>
            <a:endParaRPr lang="en-IN" dirty="0"/>
          </a:p>
        </p:txBody>
      </p:sp>
    </p:spTree>
    <p:extLst>
      <p:ext uri="{BB962C8B-B14F-4D97-AF65-F5344CB8AC3E}">
        <p14:creationId xmlns:p14="http://schemas.microsoft.com/office/powerpoint/2010/main" val="3833589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6EB9-9CE6-3D7B-BFB8-8E0E964FC206}"/>
              </a:ext>
            </a:extLst>
          </p:cNvPr>
          <p:cNvSpPr>
            <a:spLocks noGrp="1"/>
          </p:cNvSpPr>
          <p:nvPr>
            <p:ph type="title"/>
          </p:nvPr>
        </p:nvSpPr>
        <p:spPr>
          <a:xfrm>
            <a:off x="584011" y="894413"/>
            <a:ext cx="10353761" cy="1326321"/>
          </a:xfrm>
        </p:spPr>
        <p:txBody>
          <a:bodyPr>
            <a:normAutofit fontScale="90000"/>
          </a:bodyPr>
          <a:lstStyle/>
          <a:p>
            <a:r>
              <a:rPr lang="en-US" dirty="0">
                <a:solidFill>
                  <a:srgbClr val="FFFF00"/>
                </a:solidFill>
              </a:rPr>
              <a:t>TITLE : </a:t>
            </a:r>
            <a:br>
              <a:rPr lang="en-US" dirty="0">
                <a:solidFill>
                  <a:srgbClr val="FFFF00"/>
                </a:solidFill>
                <a:highlight>
                  <a:srgbClr val="FF0000"/>
                </a:highlight>
              </a:rPr>
            </a:br>
            <a:br>
              <a:rPr lang="en-US" dirty="0"/>
            </a:br>
            <a:r>
              <a:rPr lang="en-US" dirty="0"/>
              <a:t>EMPLOYEE’S</a:t>
            </a:r>
            <a:br>
              <a:rPr lang="en-US" dirty="0"/>
            </a:br>
            <a:r>
              <a:rPr lang="en-US" dirty="0"/>
              <a:t>DATA FROM </a:t>
            </a:r>
            <a:br>
              <a:rPr lang="en-US" dirty="0"/>
            </a:br>
            <a:r>
              <a:rPr lang="en-US" dirty="0"/>
              <a:t>VARIOUS</a:t>
            </a:r>
            <a:br>
              <a:rPr lang="en-US" dirty="0"/>
            </a:br>
            <a:r>
              <a:rPr lang="en-US" dirty="0"/>
              <a:t> COMPANIES </a:t>
            </a:r>
            <a:br>
              <a:rPr lang="en-US" dirty="0"/>
            </a:br>
            <a:r>
              <a:rPr lang="en-US" dirty="0"/>
              <a:t>USING EXCEL.</a:t>
            </a:r>
            <a:br>
              <a:rPr lang="en-US" dirty="0"/>
            </a:br>
            <a:endParaRPr lang="en-IN" dirty="0"/>
          </a:p>
        </p:txBody>
      </p:sp>
    </p:spTree>
    <p:extLst>
      <p:ext uri="{BB962C8B-B14F-4D97-AF65-F5344CB8AC3E}">
        <p14:creationId xmlns:p14="http://schemas.microsoft.com/office/powerpoint/2010/main" val="92627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4D45-B198-1C84-6F3A-6552C270248C}"/>
              </a:ext>
            </a:extLst>
          </p:cNvPr>
          <p:cNvSpPr>
            <a:spLocks noGrp="1"/>
          </p:cNvSpPr>
          <p:nvPr>
            <p:ph type="title"/>
          </p:nvPr>
        </p:nvSpPr>
        <p:spPr>
          <a:xfrm>
            <a:off x="913795" y="609600"/>
            <a:ext cx="10353762" cy="2193561"/>
          </a:xfrm>
        </p:spPr>
        <p:txBody>
          <a:bodyPr>
            <a:normAutofit/>
          </a:bodyPr>
          <a:lstStyle/>
          <a:p>
            <a:r>
              <a:rPr lang="en-US" sz="4000" dirty="0">
                <a:solidFill>
                  <a:schemeClr val="accent4"/>
                </a:solidFill>
              </a:rPr>
              <a:t>AGENTA :</a:t>
            </a:r>
            <a:br>
              <a:rPr lang="en-US" sz="4000" dirty="0">
                <a:solidFill>
                  <a:schemeClr val="accent4"/>
                </a:solidFill>
              </a:rPr>
            </a:br>
            <a:endParaRPr lang="en-US" sz="4000" dirty="0">
              <a:solidFill>
                <a:schemeClr val="accent4"/>
              </a:solidFill>
            </a:endParaRPr>
          </a:p>
        </p:txBody>
      </p:sp>
      <p:sp>
        <p:nvSpPr>
          <p:cNvPr id="3" name="Text Placeholder 2">
            <a:extLst>
              <a:ext uri="{FF2B5EF4-FFF2-40B4-BE49-F238E27FC236}">
                <a16:creationId xmlns:a16="http://schemas.microsoft.com/office/drawing/2014/main" id="{C2F5EF67-C0E2-E01C-3A53-E72031ABBEBD}"/>
              </a:ext>
            </a:extLst>
          </p:cNvPr>
          <p:cNvSpPr>
            <a:spLocks noGrp="1"/>
          </p:cNvSpPr>
          <p:nvPr>
            <p:ph type="body" sz="half" idx="2"/>
          </p:nvPr>
        </p:nvSpPr>
        <p:spPr>
          <a:xfrm>
            <a:off x="1138648" y="3035586"/>
            <a:ext cx="10353761" cy="3380203"/>
          </a:xfrm>
        </p:spPr>
        <p:txBody>
          <a:bodyPr>
            <a:normAutofit fontScale="92500" lnSpcReduction="20000"/>
          </a:bodyPr>
          <a:lstStyle/>
          <a:p>
            <a:pPr marL="285750" indent="-285750" algn="l">
              <a:buFont typeface="Wingdings" panose="05000000000000000000" pitchFamily="2" charset="2"/>
              <a:buChar char="v"/>
            </a:pPr>
            <a:r>
              <a:rPr lang="en-US" sz="2400" dirty="0">
                <a:solidFill>
                  <a:srgbClr val="FFFF00"/>
                </a:solidFill>
              </a:rPr>
              <a:t>PROBLEM STATEMENT</a:t>
            </a:r>
          </a:p>
          <a:p>
            <a:pPr marL="285750" indent="-285750" algn="l">
              <a:buFont typeface="Wingdings" panose="05000000000000000000" pitchFamily="2" charset="2"/>
              <a:buChar char="v"/>
            </a:pPr>
            <a:r>
              <a:rPr lang="en-US" sz="2400" dirty="0">
                <a:solidFill>
                  <a:srgbClr val="FFFF00"/>
                </a:solidFill>
              </a:rPr>
              <a:t>PROJECT OVERVIEW</a:t>
            </a:r>
          </a:p>
          <a:p>
            <a:pPr marL="285750" indent="-285750" algn="l">
              <a:buFont typeface="Wingdings" panose="05000000000000000000" pitchFamily="2" charset="2"/>
              <a:buChar char="v"/>
            </a:pPr>
            <a:r>
              <a:rPr lang="en-US" sz="2400" dirty="0">
                <a:solidFill>
                  <a:srgbClr val="FFFF00"/>
                </a:solidFill>
              </a:rPr>
              <a:t>END USERS</a:t>
            </a:r>
          </a:p>
          <a:p>
            <a:pPr marL="285750" indent="-285750" algn="l">
              <a:buFont typeface="Wingdings" panose="05000000000000000000" pitchFamily="2" charset="2"/>
              <a:buChar char="v"/>
            </a:pPr>
            <a:r>
              <a:rPr lang="en-US" sz="2400" dirty="0">
                <a:solidFill>
                  <a:srgbClr val="FFFF00"/>
                </a:solidFill>
              </a:rPr>
              <a:t>OUR SOLUTION AND PROPOSITION</a:t>
            </a:r>
          </a:p>
          <a:p>
            <a:pPr marL="285750" indent="-285750" algn="l">
              <a:buFont typeface="Wingdings" panose="05000000000000000000" pitchFamily="2" charset="2"/>
              <a:buChar char="v"/>
            </a:pPr>
            <a:r>
              <a:rPr lang="en-US" sz="2400" dirty="0">
                <a:solidFill>
                  <a:srgbClr val="FFFF00"/>
                </a:solidFill>
              </a:rPr>
              <a:t>DATASET DESCRIPTION</a:t>
            </a:r>
          </a:p>
          <a:p>
            <a:pPr marL="285750" indent="-285750" algn="l">
              <a:buFont typeface="Wingdings" panose="05000000000000000000" pitchFamily="2" charset="2"/>
              <a:buChar char="v"/>
            </a:pPr>
            <a:r>
              <a:rPr lang="en-US" sz="2400" dirty="0">
                <a:solidFill>
                  <a:srgbClr val="FFFF00"/>
                </a:solidFill>
              </a:rPr>
              <a:t>MODELLING APPROACH</a:t>
            </a:r>
          </a:p>
          <a:p>
            <a:pPr marL="285750" indent="-285750" algn="l">
              <a:buFont typeface="Wingdings" panose="05000000000000000000" pitchFamily="2" charset="2"/>
              <a:buChar char="v"/>
            </a:pPr>
            <a:r>
              <a:rPr lang="en-US" sz="2400" dirty="0">
                <a:solidFill>
                  <a:srgbClr val="FFFF00"/>
                </a:solidFill>
              </a:rPr>
              <a:t>RESULTS AND DISCUSSION</a:t>
            </a:r>
          </a:p>
          <a:p>
            <a:pPr marL="285750" indent="-285750" algn="l">
              <a:buFont typeface="Wingdings" panose="05000000000000000000" pitchFamily="2" charset="2"/>
              <a:buChar char="v"/>
            </a:pPr>
            <a:r>
              <a:rPr lang="en-US" sz="2400" dirty="0">
                <a:solidFill>
                  <a:srgbClr val="FFFF00"/>
                </a:solidFill>
              </a:rPr>
              <a:t>CONCLUSION</a:t>
            </a:r>
            <a:endParaRPr lang="en-IN" sz="2400" dirty="0">
              <a:solidFill>
                <a:srgbClr val="FFFF00"/>
              </a:solidFill>
            </a:endParaRPr>
          </a:p>
        </p:txBody>
      </p:sp>
    </p:spTree>
    <p:extLst>
      <p:ext uri="{BB962C8B-B14F-4D97-AF65-F5344CB8AC3E}">
        <p14:creationId xmlns:p14="http://schemas.microsoft.com/office/powerpoint/2010/main" val="4152003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B68D-923C-5AEE-DB00-4FF462FB4C44}"/>
              </a:ext>
            </a:extLst>
          </p:cNvPr>
          <p:cNvSpPr>
            <a:spLocks noGrp="1"/>
          </p:cNvSpPr>
          <p:nvPr>
            <p:ph type="ctrTitle"/>
          </p:nvPr>
        </p:nvSpPr>
        <p:spPr>
          <a:xfrm>
            <a:off x="1595269" y="1122363"/>
            <a:ext cx="8837885" cy="856339"/>
          </a:xfrm>
        </p:spPr>
        <p:txBody>
          <a:bodyPr>
            <a:normAutofit fontScale="90000"/>
          </a:bodyPr>
          <a:lstStyle/>
          <a:p>
            <a:r>
              <a:rPr lang="en-US" dirty="0">
                <a:solidFill>
                  <a:schemeClr val="accent4"/>
                </a:solidFill>
              </a:rPr>
              <a:t>PROBLEM STATEMENT:</a:t>
            </a:r>
            <a:endParaRPr lang="en-IN" dirty="0">
              <a:solidFill>
                <a:schemeClr val="accent4"/>
              </a:solidFill>
            </a:endParaRPr>
          </a:p>
        </p:txBody>
      </p:sp>
      <p:sp>
        <p:nvSpPr>
          <p:cNvPr id="3" name="Subtitle 2">
            <a:extLst>
              <a:ext uri="{FF2B5EF4-FFF2-40B4-BE49-F238E27FC236}">
                <a16:creationId xmlns:a16="http://schemas.microsoft.com/office/drawing/2014/main" id="{A4E50B40-DF0C-4B53-F246-05D7E64DF755}"/>
              </a:ext>
            </a:extLst>
          </p:cNvPr>
          <p:cNvSpPr>
            <a:spLocks noGrp="1"/>
          </p:cNvSpPr>
          <p:nvPr>
            <p:ph type="subTitle" idx="1"/>
          </p:nvPr>
        </p:nvSpPr>
        <p:spPr>
          <a:xfrm>
            <a:off x="1595269" y="3207895"/>
            <a:ext cx="8942816" cy="1933731"/>
          </a:xfrm>
        </p:spPr>
        <p:txBody>
          <a:bodyPr/>
          <a:lstStyle/>
          <a:p>
            <a:r>
              <a:rPr lang="en-US" dirty="0"/>
              <a:t>THIS PROJECT STATE THE DETAILS OF EMPLOYEE’S DATA FROM VARIOUS COMPANIES ANALYSIS WITH USING OF EXCEL.</a:t>
            </a:r>
            <a:endParaRPr lang="en-IN" dirty="0"/>
          </a:p>
        </p:txBody>
      </p:sp>
    </p:spTree>
    <p:extLst>
      <p:ext uri="{BB962C8B-B14F-4D97-AF65-F5344CB8AC3E}">
        <p14:creationId xmlns:p14="http://schemas.microsoft.com/office/powerpoint/2010/main" val="219812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E70C-3430-E4EA-335F-7E2722BEDC39}"/>
              </a:ext>
            </a:extLst>
          </p:cNvPr>
          <p:cNvSpPr>
            <a:spLocks noGrp="1"/>
          </p:cNvSpPr>
          <p:nvPr>
            <p:ph type="ctrTitle"/>
          </p:nvPr>
        </p:nvSpPr>
        <p:spPr/>
        <p:txBody>
          <a:bodyPr/>
          <a:lstStyle/>
          <a:p>
            <a:r>
              <a:rPr lang="en-US" dirty="0">
                <a:solidFill>
                  <a:schemeClr val="accent4"/>
                </a:solidFill>
              </a:rPr>
              <a:t>PROJECT OVERVIW:</a:t>
            </a:r>
            <a:br>
              <a:rPr lang="en-US" dirty="0">
                <a:solidFill>
                  <a:schemeClr val="accent4"/>
                </a:solidFill>
              </a:rPr>
            </a:br>
            <a:endParaRPr lang="en-IN" dirty="0">
              <a:solidFill>
                <a:schemeClr val="accent4"/>
              </a:solidFill>
            </a:endParaRPr>
          </a:p>
        </p:txBody>
      </p:sp>
      <p:sp>
        <p:nvSpPr>
          <p:cNvPr id="3" name="Subtitle 2">
            <a:extLst>
              <a:ext uri="{FF2B5EF4-FFF2-40B4-BE49-F238E27FC236}">
                <a16:creationId xmlns:a16="http://schemas.microsoft.com/office/drawing/2014/main" id="{E6543DA8-39C5-6216-0662-AB44168ACC5C}"/>
              </a:ext>
            </a:extLst>
          </p:cNvPr>
          <p:cNvSpPr>
            <a:spLocks noGrp="1"/>
          </p:cNvSpPr>
          <p:nvPr>
            <p:ph type="subTitle" idx="1"/>
          </p:nvPr>
        </p:nvSpPr>
        <p:spPr/>
        <p:txBody>
          <a:bodyPr/>
          <a:lstStyle/>
          <a:p>
            <a:r>
              <a:rPr lang="en-US" dirty="0"/>
              <a:t>THIS PROJECT SHOWS THE EMPLOYEE’S</a:t>
            </a:r>
          </a:p>
          <a:p>
            <a:r>
              <a:rPr lang="en-US" dirty="0"/>
              <a:t>DATA FROM DIFFERENT COMPANIES USING EXCEL.</a:t>
            </a:r>
            <a:endParaRPr lang="en-IN" dirty="0"/>
          </a:p>
        </p:txBody>
      </p:sp>
    </p:spTree>
    <p:extLst>
      <p:ext uri="{BB962C8B-B14F-4D97-AF65-F5344CB8AC3E}">
        <p14:creationId xmlns:p14="http://schemas.microsoft.com/office/powerpoint/2010/main" val="896775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44B8-BDCE-9560-C417-8D4048350DAD}"/>
              </a:ext>
            </a:extLst>
          </p:cNvPr>
          <p:cNvSpPr>
            <a:spLocks noGrp="1"/>
          </p:cNvSpPr>
          <p:nvPr>
            <p:ph type="ctrTitle"/>
          </p:nvPr>
        </p:nvSpPr>
        <p:spPr>
          <a:xfrm>
            <a:off x="1595269" y="1122363"/>
            <a:ext cx="9001462" cy="886319"/>
          </a:xfrm>
        </p:spPr>
        <p:txBody>
          <a:bodyPr>
            <a:normAutofit/>
          </a:bodyPr>
          <a:lstStyle/>
          <a:p>
            <a:r>
              <a:rPr lang="en-US" sz="3200" dirty="0">
                <a:solidFill>
                  <a:schemeClr val="accent4"/>
                </a:solidFill>
              </a:rPr>
              <a:t>WHO ARE THE END USERS:</a:t>
            </a:r>
            <a:endParaRPr lang="en-IN" sz="3200" dirty="0">
              <a:solidFill>
                <a:schemeClr val="accent4"/>
              </a:solidFill>
            </a:endParaRPr>
          </a:p>
        </p:txBody>
      </p:sp>
      <p:sp>
        <p:nvSpPr>
          <p:cNvPr id="3" name="Subtitle 2">
            <a:extLst>
              <a:ext uri="{FF2B5EF4-FFF2-40B4-BE49-F238E27FC236}">
                <a16:creationId xmlns:a16="http://schemas.microsoft.com/office/drawing/2014/main" id="{8EFDC8F9-6B44-DCA7-02F4-6C3AE8C726AE}"/>
              </a:ext>
            </a:extLst>
          </p:cNvPr>
          <p:cNvSpPr>
            <a:spLocks noGrp="1"/>
          </p:cNvSpPr>
          <p:nvPr>
            <p:ph type="subTitle" idx="1"/>
          </p:nvPr>
        </p:nvSpPr>
        <p:spPr>
          <a:xfrm>
            <a:off x="1595269" y="3602038"/>
            <a:ext cx="9001462" cy="2843732"/>
          </a:xfrm>
        </p:spPr>
        <p:txBody>
          <a:bodyPr>
            <a:normAutofit/>
          </a:bodyPr>
          <a:lstStyle/>
          <a:p>
            <a:pPr marL="342900" indent="-342900" algn="l">
              <a:buFont typeface="Wingdings" panose="05000000000000000000" pitchFamily="2" charset="2"/>
              <a:buChar char="v"/>
            </a:pPr>
            <a:r>
              <a:rPr lang="en-US" dirty="0"/>
              <a:t>ORGANISATION PEOPLES ARE THE EBND USERS OF THIS ANALYSIS WHICH NAMED AS EMPLOYEE’S DATA FROM DIFFERENT INDUSTRIES WITH USING EXCEL.</a:t>
            </a:r>
          </a:p>
          <a:p>
            <a:pPr marL="342900" indent="-342900" algn="l">
              <a:buFont typeface="Wingdings" panose="05000000000000000000" pitchFamily="2" charset="2"/>
              <a:buChar char="v"/>
            </a:pPr>
            <a:r>
              <a:rPr lang="en-US" dirty="0"/>
              <a:t>EXAMPLE:     MANAGERS</a:t>
            </a:r>
            <a:r>
              <a:rPr lang="en-IN"/>
              <a:t>,EMPLOYERS,EMPLYEES</a:t>
            </a:r>
            <a:r>
              <a:rPr lang="en-IN" dirty="0"/>
              <a:t>.</a:t>
            </a:r>
            <a:endParaRPr lang="en-US" dirty="0"/>
          </a:p>
        </p:txBody>
      </p:sp>
    </p:spTree>
    <p:extLst>
      <p:ext uri="{BB962C8B-B14F-4D97-AF65-F5344CB8AC3E}">
        <p14:creationId xmlns:p14="http://schemas.microsoft.com/office/powerpoint/2010/main" val="4015655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7BC30-D605-65AE-7F41-C514E3ED9271}"/>
              </a:ext>
            </a:extLst>
          </p:cNvPr>
          <p:cNvSpPr>
            <a:spLocks noGrp="1"/>
          </p:cNvSpPr>
          <p:nvPr>
            <p:ph type="ctrTitle"/>
          </p:nvPr>
        </p:nvSpPr>
        <p:spPr>
          <a:xfrm>
            <a:off x="1595269" y="1122363"/>
            <a:ext cx="9001462" cy="766398"/>
          </a:xfrm>
        </p:spPr>
        <p:txBody>
          <a:bodyPr>
            <a:normAutofit fontScale="90000"/>
          </a:bodyPr>
          <a:lstStyle/>
          <a:p>
            <a:r>
              <a:rPr lang="en-US" dirty="0">
                <a:solidFill>
                  <a:schemeClr val="accent4"/>
                </a:solidFill>
              </a:rPr>
              <a:t>Our solution and its </a:t>
            </a:r>
            <a:r>
              <a:rPr lang="en-US" dirty="0" err="1">
                <a:solidFill>
                  <a:schemeClr val="accent4"/>
                </a:solidFill>
              </a:rPr>
              <a:t>valie</a:t>
            </a:r>
            <a:r>
              <a:rPr lang="en-US" dirty="0">
                <a:solidFill>
                  <a:schemeClr val="accent4"/>
                </a:solidFill>
              </a:rPr>
              <a:t> proposition</a:t>
            </a:r>
            <a:endParaRPr lang="en-IN" dirty="0">
              <a:solidFill>
                <a:schemeClr val="accent4"/>
              </a:solidFill>
            </a:endParaRPr>
          </a:p>
        </p:txBody>
      </p:sp>
      <p:sp>
        <p:nvSpPr>
          <p:cNvPr id="3" name="Subtitle 2">
            <a:extLst>
              <a:ext uri="{FF2B5EF4-FFF2-40B4-BE49-F238E27FC236}">
                <a16:creationId xmlns:a16="http://schemas.microsoft.com/office/drawing/2014/main" id="{00E61E5D-A190-117A-B686-EB5DE57FBE0C}"/>
              </a:ext>
            </a:extLst>
          </p:cNvPr>
          <p:cNvSpPr>
            <a:spLocks noGrp="1"/>
          </p:cNvSpPr>
          <p:nvPr>
            <p:ph type="subTitle" idx="1"/>
          </p:nvPr>
        </p:nvSpPr>
        <p:spPr>
          <a:xfrm>
            <a:off x="1805131" y="2835640"/>
            <a:ext cx="9797256" cy="3143536"/>
          </a:xfrm>
        </p:spPr>
        <p:txBody>
          <a:bodyPr>
            <a:normAutofit/>
          </a:bodyPr>
          <a:lstStyle/>
          <a:p>
            <a:pPr marL="342900" indent="-342900" algn="l">
              <a:buFont typeface="Wingdings" panose="05000000000000000000" pitchFamily="2" charset="2"/>
              <a:buChar char="v"/>
            </a:pPr>
            <a:r>
              <a:rPr lang="en-US" dirty="0"/>
              <a:t>Filtering-remove ,missing values.</a:t>
            </a:r>
          </a:p>
          <a:p>
            <a:pPr marL="342900" indent="-342900" algn="l">
              <a:buFont typeface="Wingdings" panose="05000000000000000000" pitchFamily="2" charset="2"/>
              <a:buChar char="v"/>
            </a:pPr>
            <a:r>
              <a:rPr lang="en-US" dirty="0"/>
              <a:t>Sorting-</a:t>
            </a:r>
            <a:r>
              <a:rPr lang="en-IN" dirty="0"/>
              <a:t>smallest to biggest.</a:t>
            </a:r>
          </a:p>
          <a:p>
            <a:pPr marL="342900" indent="-342900" algn="l">
              <a:buFont typeface="Wingdings" panose="05000000000000000000" pitchFamily="2" charset="2"/>
              <a:buChar char="v"/>
            </a:pPr>
            <a:r>
              <a:rPr lang="en-IN" dirty="0"/>
              <a:t>Conditional formatting-remove blank values.</a:t>
            </a:r>
          </a:p>
          <a:p>
            <a:pPr marL="342900" indent="-342900" algn="l">
              <a:buFont typeface="Wingdings" panose="05000000000000000000" pitchFamily="2" charset="2"/>
              <a:buChar char="v"/>
            </a:pPr>
            <a:r>
              <a:rPr lang="en-US" dirty="0"/>
              <a:t>Pivot table-summary of employee’s salary.</a:t>
            </a:r>
          </a:p>
          <a:p>
            <a:pPr marL="342900" indent="-342900" algn="l">
              <a:buFont typeface="Wingdings" panose="05000000000000000000" pitchFamily="2" charset="2"/>
              <a:buChar char="v"/>
            </a:pPr>
            <a:r>
              <a:rPr lang="en-US" dirty="0"/>
              <a:t>Groups-final reports.</a:t>
            </a:r>
          </a:p>
        </p:txBody>
      </p:sp>
    </p:spTree>
    <p:extLst>
      <p:ext uri="{BB962C8B-B14F-4D97-AF65-F5344CB8AC3E}">
        <p14:creationId xmlns:p14="http://schemas.microsoft.com/office/powerpoint/2010/main" val="468123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6BB26-C0AE-AB60-6477-6052841D3593}"/>
              </a:ext>
            </a:extLst>
          </p:cNvPr>
          <p:cNvSpPr>
            <a:spLocks noGrp="1"/>
          </p:cNvSpPr>
          <p:nvPr>
            <p:ph type="ctrTitle"/>
          </p:nvPr>
        </p:nvSpPr>
        <p:spPr>
          <a:xfrm>
            <a:off x="1595269" y="607103"/>
            <a:ext cx="8987787" cy="846944"/>
          </a:xfrm>
        </p:spPr>
        <p:txBody>
          <a:bodyPr>
            <a:normAutofit fontScale="90000"/>
          </a:bodyPr>
          <a:lstStyle/>
          <a:p>
            <a:r>
              <a:rPr lang="en-US" dirty="0">
                <a:solidFill>
                  <a:schemeClr val="accent4"/>
                </a:solidFill>
              </a:rPr>
              <a:t>Dataset description</a:t>
            </a:r>
            <a:endParaRPr lang="en-IN" dirty="0">
              <a:solidFill>
                <a:schemeClr val="accent4"/>
              </a:solidFill>
            </a:endParaRPr>
          </a:p>
        </p:txBody>
      </p:sp>
      <p:sp>
        <p:nvSpPr>
          <p:cNvPr id="3" name="Subtitle 2">
            <a:extLst>
              <a:ext uri="{FF2B5EF4-FFF2-40B4-BE49-F238E27FC236}">
                <a16:creationId xmlns:a16="http://schemas.microsoft.com/office/drawing/2014/main" id="{FC4D20DA-85AF-8E68-C923-50A01A734B3F}"/>
              </a:ext>
            </a:extLst>
          </p:cNvPr>
          <p:cNvSpPr>
            <a:spLocks noGrp="1"/>
          </p:cNvSpPr>
          <p:nvPr>
            <p:ph type="subTitle" idx="1"/>
          </p:nvPr>
        </p:nvSpPr>
        <p:spPr>
          <a:xfrm>
            <a:off x="1595268" y="1993692"/>
            <a:ext cx="9737295" cy="4257206"/>
          </a:xfrm>
        </p:spPr>
        <p:txBody>
          <a:bodyPr>
            <a:normAutofit lnSpcReduction="10000"/>
          </a:bodyPr>
          <a:lstStyle/>
          <a:p>
            <a:pPr marL="342900" indent="-342900" algn="l">
              <a:buFont typeface="Wingdings" panose="05000000000000000000" pitchFamily="2" charset="2"/>
              <a:buChar char="v"/>
            </a:pPr>
            <a:r>
              <a:rPr lang="en-US" dirty="0"/>
              <a:t>Kaggle-employee </a:t>
            </a:r>
            <a:r>
              <a:rPr lang="en-US" dirty="0" err="1"/>
              <a:t>datasaet</a:t>
            </a:r>
            <a:endParaRPr lang="en-US" dirty="0"/>
          </a:p>
          <a:p>
            <a:pPr marL="342900" indent="-342900" algn="l">
              <a:buFont typeface="Wingdings" panose="05000000000000000000" pitchFamily="2" charset="2"/>
              <a:buChar char="v"/>
            </a:pPr>
            <a:r>
              <a:rPr lang="en-US" dirty="0"/>
              <a:t>36 features</a:t>
            </a:r>
          </a:p>
          <a:p>
            <a:pPr marL="342900" indent="-342900" algn="l">
              <a:buFont typeface="Wingdings" panose="05000000000000000000" pitchFamily="2" charset="2"/>
              <a:buChar char="v"/>
            </a:pPr>
            <a:r>
              <a:rPr lang="en-US" dirty="0"/>
              <a:t>Considering features are below;    </a:t>
            </a:r>
          </a:p>
          <a:p>
            <a:pPr marL="342900" indent="-342900" algn="l">
              <a:buFont typeface="Wingdings" panose="05000000000000000000" pitchFamily="2" charset="2"/>
              <a:buChar char="Ø"/>
            </a:pPr>
            <a:r>
              <a:rPr lang="en-US" dirty="0"/>
              <a:t>Profession</a:t>
            </a:r>
          </a:p>
          <a:p>
            <a:pPr marL="342900" indent="-342900" algn="l">
              <a:buFont typeface="Wingdings" panose="05000000000000000000" pitchFamily="2" charset="2"/>
              <a:buChar char="Ø"/>
            </a:pPr>
            <a:r>
              <a:rPr lang="en-US" dirty="0"/>
              <a:t>Industries</a:t>
            </a:r>
          </a:p>
          <a:p>
            <a:pPr marL="342900" indent="-342900" algn="l">
              <a:buFont typeface="Wingdings" panose="05000000000000000000" pitchFamily="2" charset="2"/>
              <a:buChar char="Ø"/>
            </a:pPr>
            <a:r>
              <a:rPr lang="en-US" dirty="0"/>
              <a:t>Business</a:t>
            </a:r>
          </a:p>
          <a:p>
            <a:pPr marL="342900" indent="-342900" algn="l">
              <a:buFont typeface="Wingdings" panose="05000000000000000000" pitchFamily="2" charset="2"/>
              <a:buChar char="Ø"/>
            </a:pPr>
            <a:r>
              <a:rPr lang="en-US" dirty="0"/>
              <a:t>Gender</a:t>
            </a:r>
          </a:p>
          <a:p>
            <a:pPr marL="342900" indent="-342900" algn="l">
              <a:buFont typeface="Wingdings" panose="05000000000000000000" pitchFamily="2" charset="2"/>
              <a:buChar char="Ø"/>
            </a:pPr>
            <a:r>
              <a:rPr lang="en-US" dirty="0"/>
              <a:t>Way</a:t>
            </a:r>
          </a:p>
          <a:p>
            <a:pPr marL="342900" indent="-342900" algn="l">
              <a:buFont typeface="Wingdings" panose="05000000000000000000" pitchFamily="2" charset="2"/>
              <a:buChar char="Ø"/>
            </a:pPr>
            <a:r>
              <a:rPr lang="en-US" dirty="0"/>
              <a:t>Grey wages</a:t>
            </a:r>
          </a:p>
          <a:p>
            <a:pPr marL="342900" indent="-342900" algn="l">
              <a:buFont typeface="Wingdings" panose="05000000000000000000" pitchFamily="2" charset="2"/>
              <a:buChar char="Ø"/>
            </a:pPr>
            <a:r>
              <a:rPr lang="en-US" dirty="0"/>
              <a:t>Annual </a:t>
            </a:r>
            <a:r>
              <a:rPr lang="en-US" dirty="0" err="1"/>
              <a:t>income,etc</a:t>
            </a:r>
            <a:r>
              <a:rPr lang="en-US" dirty="0"/>
              <a:t>.,</a:t>
            </a:r>
            <a:endParaRPr lang="en-IN" dirty="0"/>
          </a:p>
        </p:txBody>
      </p:sp>
    </p:spTree>
    <p:extLst>
      <p:ext uri="{BB962C8B-B14F-4D97-AF65-F5344CB8AC3E}">
        <p14:creationId xmlns:p14="http://schemas.microsoft.com/office/powerpoint/2010/main" val="258381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FB2C-B5FD-8450-9BA2-D0BC5CBE9A87}"/>
              </a:ext>
            </a:extLst>
          </p:cNvPr>
          <p:cNvSpPr>
            <a:spLocks noGrp="1"/>
          </p:cNvSpPr>
          <p:nvPr>
            <p:ph type="ctrTitle"/>
          </p:nvPr>
        </p:nvSpPr>
        <p:spPr>
          <a:xfrm>
            <a:off x="1595269" y="1122363"/>
            <a:ext cx="8073387" cy="1201112"/>
          </a:xfrm>
        </p:spPr>
        <p:txBody>
          <a:bodyPr>
            <a:normAutofit fontScale="90000"/>
          </a:bodyPr>
          <a:lstStyle/>
          <a:p>
            <a:r>
              <a:rPr lang="en-US" dirty="0">
                <a:solidFill>
                  <a:schemeClr val="accent4"/>
                </a:solidFill>
              </a:rPr>
              <a:t>The “wow” in our solution</a:t>
            </a:r>
            <a:endParaRPr lang="en-IN" dirty="0">
              <a:solidFill>
                <a:schemeClr val="accent4"/>
              </a:solidFill>
            </a:endParaRPr>
          </a:p>
        </p:txBody>
      </p:sp>
      <p:sp>
        <p:nvSpPr>
          <p:cNvPr id="3" name="Subtitle 2">
            <a:extLst>
              <a:ext uri="{FF2B5EF4-FFF2-40B4-BE49-F238E27FC236}">
                <a16:creationId xmlns:a16="http://schemas.microsoft.com/office/drawing/2014/main" id="{D43EADC5-F3EA-0E34-7345-B15BDDBF753D}"/>
              </a:ext>
            </a:extLst>
          </p:cNvPr>
          <p:cNvSpPr>
            <a:spLocks noGrp="1"/>
          </p:cNvSpPr>
          <p:nvPr>
            <p:ph type="subTitle" idx="1"/>
          </p:nvPr>
        </p:nvSpPr>
        <p:spPr>
          <a:xfrm>
            <a:off x="3079295" y="3268156"/>
            <a:ext cx="5435118" cy="1734460"/>
          </a:xfrm>
        </p:spPr>
        <p:txBody>
          <a:bodyPr/>
          <a:lstStyle/>
          <a:p>
            <a:r>
              <a:rPr lang="en-US" dirty="0"/>
              <a:t>Employee’s data has been calculated using excel is considered.</a:t>
            </a:r>
            <a:endParaRPr lang="en-IN" dirty="0"/>
          </a:p>
        </p:txBody>
      </p:sp>
    </p:spTree>
    <p:extLst>
      <p:ext uri="{BB962C8B-B14F-4D97-AF65-F5344CB8AC3E}">
        <p14:creationId xmlns:p14="http://schemas.microsoft.com/office/powerpoint/2010/main" val="2856692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97</TotalTime>
  <Words>295</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Century Gothic</vt:lpstr>
      <vt:lpstr>Times New Roman</vt:lpstr>
      <vt:lpstr>Wingdings</vt:lpstr>
      <vt:lpstr>Wingdings 3</vt:lpstr>
      <vt:lpstr>Ion</vt:lpstr>
      <vt:lpstr>EMPLOYEE DATASET USING EXCEL  </vt:lpstr>
      <vt:lpstr>TITLE :   EMPLOYEE’S DATA FROM  VARIOUS  COMPANIES  USING EXCEL. </vt:lpstr>
      <vt:lpstr>AGENTA : </vt:lpstr>
      <vt:lpstr>PROBLEM STATEMENT:</vt:lpstr>
      <vt:lpstr>PROJECT OVERVIW: </vt:lpstr>
      <vt:lpstr>WHO ARE THE END USERS:</vt:lpstr>
      <vt:lpstr>Our solution and its valie proposition</vt:lpstr>
      <vt:lpstr>Dataset description</vt:lpstr>
      <vt:lpstr>The “wow” in our solution</vt:lpstr>
      <vt:lpstr>Modeling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user10</dc:creator>
  <cp:lastModifiedBy>user10</cp:lastModifiedBy>
  <cp:revision>3</cp:revision>
  <dcterms:created xsi:type="dcterms:W3CDTF">2024-09-03T05:16:14Z</dcterms:created>
  <dcterms:modified xsi:type="dcterms:W3CDTF">2024-09-03T09:18:23Z</dcterms:modified>
</cp:coreProperties>
</file>