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3" r:id="rId7"/>
    <p:sldId id="264" r:id="rId8"/>
    <p:sldId id="265"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 s" userId="ae945664757ec30f" providerId="LiveId" clId="{3F8C3C4F-45A2-4FB6-A79A-F07FCB8A6CFB}"/>
    <pc:docChg chg="modSld">
      <pc:chgData name="mohan s" userId="ae945664757ec30f" providerId="LiveId" clId="{3F8C3C4F-45A2-4FB6-A79A-F07FCB8A6CFB}" dt="2024-09-12T16:52:19.607" v="33" actId="20577"/>
      <pc:docMkLst>
        <pc:docMk/>
      </pc:docMkLst>
      <pc:sldChg chg="modSp mod">
        <pc:chgData name="mohan s" userId="ae945664757ec30f" providerId="LiveId" clId="{3F8C3C4F-45A2-4FB6-A79A-F07FCB8A6CFB}" dt="2024-09-12T16:52:19.607" v="33" actId="20577"/>
        <pc:sldMkLst>
          <pc:docMk/>
          <pc:sldMk cId="0" sldId="256"/>
        </pc:sldMkLst>
        <pc:spChg chg="mod">
          <ac:chgData name="mohan s" userId="ae945664757ec30f" providerId="LiveId" clId="{3F8C3C4F-45A2-4FB6-A79A-F07FCB8A6CFB}" dt="2024-09-12T16:52:19.607" v="33"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Mohan S</a:t>
            </a:r>
          </a:p>
          <a:p>
            <a:r>
              <a:rPr lang="en-US" sz="2400" dirty="0"/>
              <a:t>REGISTER NO:  U/</a:t>
            </a:r>
            <a:r>
              <a:rPr lang="en-US" sz="2400"/>
              <a:t>COM-CS/22/24</a:t>
            </a:r>
            <a:endParaRPr lang="en-US" sz="2400" dirty="0"/>
          </a:p>
          <a:p>
            <a:r>
              <a:rPr lang="en-US" sz="2400" dirty="0"/>
              <a:t>DEPARTMENT:  B.COM (C.S)</a:t>
            </a:r>
          </a:p>
          <a:p>
            <a:r>
              <a:rPr lang="en-US" sz="2400" dirty="0"/>
              <a:t>COLLEGE:  Asan Memorial College of Arts and Science </a:t>
            </a:r>
          </a:p>
          <a:p>
            <a:r>
              <a:rPr lang="en-US"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96"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781050"/>
            <a:ext cx="457200" cy="50387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56999" y="1343863"/>
            <a:ext cx="145304" cy="1809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flipH="1" flipV="1">
            <a:off x="7572505" y="1079230"/>
            <a:ext cx="1065105" cy="64219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85825" y="1955125"/>
            <a:ext cx="8593228" cy="341632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sz="2800" dirty="0">
                <a:solidFill>
                  <a:srgbClr val="7030A0"/>
                </a:solidFill>
                <a:latin typeface="Times New Roman" panose="02020603050405020304" pitchFamily="18" charset="0"/>
                <a:cs typeface="Times New Roman" panose="02020603050405020304" pitchFamily="18" charset="0"/>
              </a:rPr>
              <a:t>Excel to analyze employee performance by creating a performance review template, tracking performance, and analyzing the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E9FF3D23-2E87-FE3B-B7B5-B59A2DC20A1E}"/>
              </a:ext>
            </a:extLst>
          </p:cNvPr>
          <p:cNvSpPr txBox="1"/>
          <p:nvPr/>
        </p:nvSpPr>
        <p:spPr>
          <a:xfrm>
            <a:off x="770794" y="1828800"/>
            <a:ext cx="7895938" cy="2308324"/>
          </a:xfrm>
          <a:prstGeom prst="rect">
            <a:avLst/>
          </a:prstGeom>
          <a:noFill/>
        </p:spPr>
        <p:txBody>
          <a:bodyPr wrap="square">
            <a:spAutoFit/>
          </a:bodyPr>
          <a:lstStyle/>
          <a:p>
            <a:r>
              <a:rPr lang="en-US" sz="3600" dirty="0"/>
              <a:t>Identify the specific area of performance that is problematic, such as low productivity, high absenteeism, or poor quality of work.</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6</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6CBDA3-857A-3ED9-536A-4532713E411C}"/>
              </a:ext>
            </a:extLst>
          </p:cNvPr>
          <p:cNvSpPr txBox="1"/>
          <p:nvPr/>
        </p:nvSpPr>
        <p:spPr>
          <a:xfrm>
            <a:off x="3051110" y="2002504"/>
            <a:ext cx="6102220" cy="2554545"/>
          </a:xfrm>
          <a:prstGeom prst="rect">
            <a:avLst/>
          </a:prstGeom>
          <a:noFill/>
        </p:spPr>
        <p:txBody>
          <a:bodyPr wrap="square">
            <a:spAutoFit/>
          </a:bodyPr>
          <a:lstStyle/>
          <a:p>
            <a:r>
              <a:rPr lang="en-US" sz="2000" dirty="0"/>
              <a:t>The WOW! Factor of the iPhone was its simplicity and intuitiveness. The truth is, there is an incredible level of sophisticated technology behind that simplicity, but try explaining all that to a consumer. Even my 80-year-old dad could pick it up and start using it without an instruction manual.  On the other hand, it took me months to figure out how to get the most out of my android phone and, even today.</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E5BF699-DD01-7F76-D475-B0E8FC0DED53}"/>
              </a:ext>
            </a:extLst>
          </p:cNvPr>
          <p:cNvSpPr txBox="1"/>
          <p:nvPr/>
        </p:nvSpPr>
        <p:spPr>
          <a:xfrm>
            <a:off x="304800" y="1250027"/>
            <a:ext cx="9525000" cy="532453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main objective of out project is to create an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a:ea typeface="+mn-ea"/>
                <a:cs typeface="+mn-cs"/>
              </a:rPr>
              <a:t>analaysis</a:t>
            </a:r>
            <a:r>
              <a:rPr kumimoji="0" lang="en-US" sz="2000" b="0" i="0" u="none" strike="noStrike" kern="1200" cap="none" spc="0" normalizeH="0" baseline="0" noProof="0" dirty="0">
                <a:ln>
                  <a:noFill/>
                </a:ln>
                <a:solidFill>
                  <a:prstClr val="black"/>
                </a:solidFill>
                <a:effectLst/>
                <a:uLnTx/>
                <a:uFillTx/>
                <a:latin typeface="Calibri"/>
                <a:ea typeface="+mn-ea"/>
                <a:cs typeface="+mn-cs"/>
              </a:rPr>
              <a:t> model that makes performance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management at individual employee level simpler.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aim to use the Data Mining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technique for the extraction of knowledge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significant for predicting and monitoring employee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performance using previous appraisal records and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other employee related data such as experience, age,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academic qualification, professional training,</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gender and marital status. Decision tree is the main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 Mining tool used to build the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model, where several classification rules are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generated. The resultant data will be used by our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model to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analyse</a:t>
            </a:r>
            <a:r>
              <a:rPr kumimoji="0" lang="en-US" sz="2000" b="0" i="0" u="none" strike="noStrike" kern="1200" cap="none" spc="0" normalizeH="0" baseline="0" noProof="0" dirty="0">
                <a:ln>
                  <a:noFill/>
                </a:ln>
                <a:solidFill>
                  <a:prstClr val="black"/>
                </a:solidFill>
                <a:effectLst/>
                <a:uLnTx/>
                <a:uFillTx/>
                <a:latin typeface="Calibri"/>
                <a:ea typeface="+mn-ea"/>
                <a:cs typeface="+mn-cs"/>
              </a:rPr>
              <a:t> and predict the performance levels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of new individuals thus making the recruitment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process simpler.</a:t>
            </a: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a:p>
            <a:pPr algn="just"/>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TextBox 7">
            <a:extLst>
              <a:ext uri="{FF2B5EF4-FFF2-40B4-BE49-F238E27FC236}">
                <a16:creationId xmlns:a16="http://schemas.microsoft.com/office/drawing/2014/main" id="{37AE6961-5562-971D-6DF8-F13F8508CD8C}"/>
              </a:ext>
            </a:extLst>
          </p:cNvPr>
          <p:cNvSpPr txBox="1"/>
          <p:nvPr/>
        </p:nvSpPr>
        <p:spPr>
          <a:xfrm>
            <a:off x="533400" y="2019300"/>
            <a:ext cx="8619930" cy="1323439"/>
          </a:xfrm>
          <a:prstGeom prst="rect">
            <a:avLst/>
          </a:prstGeom>
          <a:noFill/>
        </p:spPr>
        <p:txBody>
          <a:bodyPr wrap="square">
            <a:spAutoFit/>
          </a:bodyPr>
          <a:lstStyle/>
          <a:p>
            <a:r>
              <a:rPr lang="en-US" sz="2000" dirty="0"/>
              <a:t>The final rating for employees is an outcome of the performance appraisal. This can help to detail out the compensation of the employees. An employee's competency gaps can be identified and areas of improvement in the performance can be suggested.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720CCE-309E-7DE5-6C7B-7F9D1FE8F596}"/>
              </a:ext>
            </a:extLst>
          </p:cNvPr>
          <p:cNvSpPr txBox="1"/>
          <p:nvPr/>
        </p:nvSpPr>
        <p:spPr>
          <a:xfrm>
            <a:off x="457200" y="1600200"/>
            <a:ext cx="8696130" cy="2862322"/>
          </a:xfrm>
          <a:prstGeom prst="rect">
            <a:avLst/>
          </a:prstGeom>
          <a:noFill/>
        </p:spPr>
        <p:txBody>
          <a:bodyPr wrap="square">
            <a:spAutoFit/>
          </a:bodyPr>
          <a:lstStyle/>
          <a:p>
            <a:pPr algn="ctr"/>
            <a:r>
              <a:rPr lang="en-US" sz="3600" dirty="0"/>
              <a:t>Employee Performance has been</a:t>
            </a:r>
          </a:p>
          <a:p>
            <a:pPr algn="ctr"/>
            <a:r>
              <a:rPr lang="en-US" sz="3600" dirty="0"/>
              <a:t>implemented to cater the needs of company</a:t>
            </a:r>
          </a:p>
          <a:p>
            <a:pPr algn="ctr"/>
            <a:r>
              <a:rPr lang="en-US" sz="3600" dirty="0"/>
              <a:t>employees and administrative people of the</a:t>
            </a:r>
          </a:p>
          <a:p>
            <a:pPr algn="ctr"/>
            <a:r>
              <a:rPr lang="en-US" sz="3600" dirty="0"/>
              <a:t>company in submitting appraisals, evaluating</a:t>
            </a:r>
          </a:p>
          <a:p>
            <a:pPr algn="ctr"/>
            <a:r>
              <a:rPr lang="en-US" sz="3600" dirty="0"/>
              <a:t>the appraisals, calculating the average ratings</a:t>
            </a: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455</Words>
  <Application>Microsoft Office PowerPoint</Application>
  <PresentationFormat>Widescreen</PresentationFormat>
  <Paragraphs>62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mohan s</cp:lastModifiedBy>
  <cp:revision>14</cp:revision>
  <dcterms:created xsi:type="dcterms:W3CDTF">2024-03-29T15:07:22Z</dcterms:created>
  <dcterms:modified xsi:type="dcterms:W3CDTF">2024-09-12T16:52:22Z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