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28484"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MOHAN E</a:t>
            </a:r>
            <a:endParaRPr lang="en-US" sz="2400" dirty="0"/>
          </a:p>
          <a:p>
            <a:pPr>
              <a:lnSpc>
                <a:spcPct val="150000"/>
              </a:lnSpc>
            </a:pPr>
            <a:r>
              <a:rPr lang="en-US" sz="2400" dirty="0"/>
              <a:t>REGISTER NO        : 22130310362</a:t>
            </a:r>
            <a:r>
              <a:rPr lang="en-IN" sz="2400" dirty="0"/>
              <a:t>23</a:t>
            </a:r>
            <a:r>
              <a:rPr lang="en-US" sz="2400" dirty="0"/>
              <a:t> </a:t>
            </a:r>
            <a:r>
              <a:rPr lang="en-IN" sz="2400" dirty="0"/>
              <a:t>/</a:t>
            </a:r>
            <a:r>
              <a:rPr lang="en-US" sz="2400" dirty="0"/>
              <a:t> </a:t>
            </a:r>
            <a:r>
              <a:rPr lang="en-IN" sz="2400" dirty="0"/>
              <a:t>E8CC09BD1F7BA72B6AF41F898C6B5478</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32</cp:revision>
  <dcterms:created xsi:type="dcterms:W3CDTF">2024-03-29T15:07:22Z</dcterms:created>
  <dcterms:modified xsi:type="dcterms:W3CDTF">2024-09-19T09:29:59Z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