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74" r:id="rId13"/>
    <p:sldId id="269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715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82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441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  <p:sldLayoutId id="214748372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94514" y="4441401"/>
            <a:ext cx="6091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Leveraging AI for Smarter Farming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235B04F-5441-35B9-AC10-5BAAA2609D85}"/>
              </a:ext>
            </a:extLst>
          </p:cNvPr>
          <p:cNvSpPr txBox="1"/>
          <p:nvPr/>
        </p:nvSpPr>
        <p:spPr>
          <a:xfrm>
            <a:off x="5250784" y="2483582"/>
            <a:ext cx="6191929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I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: 5 – Sustainable     Agriculture with AI for Crop Yield   Prediction</a:t>
            </a:r>
            <a:endParaRPr lang="en-US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4" name="Picture 3" descr="download.png">
            <a:extLst>
              <a:ext uri="{FF2B5EF4-FFF2-40B4-BE49-F238E27FC236}">
                <a16:creationId xmlns="" xmlns:a16="http://schemas.microsoft.com/office/drawing/2014/main" id="{8035F268-FE6A-275A-CB1D-AAC4EA03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38" y="1415363"/>
            <a:ext cx="8104133" cy="435184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6456F6C-601D-3AAF-1974-06D2D6D7786A}"/>
              </a:ext>
            </a:extLst>
          </p:cNvPr>
          <p:cNvSpPr txBox="1">
            <a:spLocks/>
          </p:cNvSpPr>
          <p:nvPr/>
        </p:nvSpPr>
        <p:spPr>
          <a:xfrm>
            <a:off x="492370" y="4529798"/>
            <a:ext cx="10352505" cy="4227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AU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000" b="1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000" b="1" smtClean="0">
                <a:latin typeface="Times New Roman" pitchFamily="18" charset="0"/>
                <a:cs typeface="Times New Roman" pitchFamily="18" charset="0"/>
              </a:rPr>
              <a:t>Link: </a:t>
            </a:r>
            <a:r>
              <a:rPr lang="en-AU" sz="2000" b="1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https://github.com/Mohan1008r/AI-GREENSKILLS-CASE-STUDY-5-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8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</a:t>
            </a:r>
            <a:r>
              <a:rPr lang="en-US" sz="2000" b="1" dirty="0">
                <a:solidFill>
                  <a:srgbClr val="002060"/>
                </a:solidFill>
              </a:rPr>
              <a:t>Scope</a:t>
            </a:r>
            <a:r>
              <a:rPr lang="en-US" sz="2000" b="1" dirty="0">
                <a:solidFill>
                  <a:srgbClr val="213163"/>
                </a:solidFill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1BCD94D-D9F9-EB79-7799-16D26CDDB6F2}"/>
              </a:ext>
            </a:extLst>
          </p:cNvPr>
          <p:cNvSpPr txBox="1">
            <a:spLocks/>
          </p:cNvSpPr>
          <p:nvPr/>
        </p:nvSpPr>
        <p:spPr>
          <a:xfrm>
            <a:off x="237157" y="1698400"/>
            <a:ext cx="10496041" cy="3461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lot Integration: Real-time data collection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Advanced AI Techniques: Deep learning, satellite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Global Expansion: Adapt model for different regions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Climate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Adaptation: Suggest resilient crops</a:t>
            </a:r>
          </a:p>
        </p:txBody>
      </p:sp>
    </p:spTree>
    <p:extLst>
      <p:ext uri="{BB962C8B-B14F-4D97-AF65-F5344CB8AC3E}">
        <p14:creationId xmlns="" xmlns:p14="http://schemas.microsoft.com/office/powerpoint/2010/main" val="24728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9981" y="2152356"/>
            <a:ext cx="6935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		          CASE STUDY-5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        	QUESTIONS &amp; ANSWERS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7434" y="2532184"/>
            <a:ext cx="555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733" y="788411"/>
            <a:ext cx="9022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Case Study: AI in Sustainable Agriculture for Crop Yield Prediction</a:t>
            </a:r>
            <a:endParaRPr lang="en-US" sz="2000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2708" y="1463661"/>
            <a:ext cx="11155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1. How can AI help farmers increase crop yields while reducing environmental impact?</a:t>
            </a:r>
            <a:endParaRPr lang="en-US" sz="2000" b="1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6265" y="2097982"/>
            <a:ext cx="99036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AI enhances agricultural productivity while minimizing environmental harm through precision farming, predictive analytics, and automated decision-making. AI models analyze factors like soil health, weather conditions, and past yield data to help farmers optimize irrigation, fertilization, and planting schedules. AI-powered smart irrigation systems reduce water usage by up to 30%, while AI-driven pest and disease detection helps farmers reduce pesticide overuse. By leveraging AI, farmers can increase yields while conserving natural resources.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070" y="802478"/>
            <a:ext cx="10879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2. How can we develop a model to predict crop yields based on soil and weather data?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626" y="1230043"/>
            <a:ext cx="1143234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build a crop yield prediction model, follow these steps: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Collection – Gather data on soil quality, rainfall, temperature, fertilizer use, and past crop yields.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Preprocessing – Clean data, handle missing values, and normalize numerical features.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 Selection – Identify key factors influencing yield, such as pH levels, nitrogen content, and precipitation.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 Selection – Train AI models such as Random Forest, Support Vector Machines (SVM), or Neural Networks.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 Training &amp; Testing – Split data into training (80%) and testing (20%), then train the model.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Performance Evaluation – Measure accuracy using Mean Absolute Error (MAE), Root Mean Squared Error (RMSE), and R² Score.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Deployment – Implement the trained model in mobile apps or dashboards for real-time predictions.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9656" y="1645920"/>
            <a:ext cx="9931791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Farmers can use AI-driven predictions in multiple ways : Optimize Water Usage – Use AI-powered irrigation systems to avoid overwatering or under watering crops .Efficient Fertilization – Adjust fertilizer levels based on AI recommendations to prevent soil degradation. Smart Planting Schedules – Determine the best time to plant based on weather predictions. Crop Rotation Planning – Follow AI-guided rotation patterns to maintain soil fertility. Pest &amp; Disease Prevention – Apply pesticides only when AI detects potential threats, reducing chemical overuse.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488" y="886885"/>
            <a:ext cx="115917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3. What steps can farmers take based on the model’s predictions to optimize their resources? 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467" y="1461953"/>
            <a:ext cx="96082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AI addresses food security challenges by : Reducing Food Waste – Predicting optimal harvest times to minimize spoilage. Improving Yield Predictions – Helping governments and organizations plan food distribution effectively. Enhancing Climate Resilience – Assisting farmers in adapting to changing climate conditions. Optimizing Supply Chains – AI tracks demand trends to prevent food shortages and overproduction. Boosting Productivity – AI-driven farming techniques increase yields by 10-20%, ensuring enough food for growing populations.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613" y="886885"/>
            <a:ext cx="10921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4. How can AI solutions contribute to global food security? 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0498" y="1585577"/>
            <a:ext cx="95378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AI can empower smallholder farmers by providing :AI-Powered Mobile Apps – Real-time farming advice on weather, pest control, and soil health . Drone &amp; Satellite Monitoring – AI-powered drones detect crop diseases early, reducing pesticide reliance. Affordable AI Advisory Systems – AI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provide personalized farming recommendations in local languages. Precision Irrigation – Smart AI-controlled irrigation systems conserve water and improve efficiency. Automated Pest Detection – AI models identify pest infestations early, preventing large-scale crop losses.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5249" y="900951"/>
            <a:ext cx="11043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5. How can AI promote sustainable agricultural practices in developing countries? 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B7E0F7F7-7131-D29B-F382-9EB54533B9A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AI can optimize farming decisions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Helps reduce resource waste &amp; improve sustainability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Supports global food security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Future advancements can further enhance precision farming</a:t>
            </a:r>
          </a:p>
        </p:txBody>
      </p:sp>
    </p:spTree>
    <p:extLst>
      <p:ext uri="{BB962C8B-B14F-4D97-AF65-F5344CB8AC3E}">
        <p14:creationId xmlns="" xmlns:p14="http://schemas.microsoft.com/office/powerpoint/2010/main" val="399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EA1151B-CE08-3184-EC9B-A3473882363A}"/>
              </a:ext>
            </a:extLst>
          </p:cNvPr>
          <p:cNvSpPr txBox="1"/>
          <p:nvPr/>
        </p:nvSpPr>
        <p:spPr>
          <a:xfrm>
            <a:off x="1589573" y="1928190"/>
            <a:ext cx="84936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6" indent="-457200">
              <a:lnSpc>
                <a:spcPct val="150000"/>
              </a:lnSpc>
            </a:pPr>
            <a:r>
              <a:rPr lang="en-IN" sz="2000" b="1" dirty="0" smtClean="0">
                <a:latin typeface="+mn-lt"/>
              </a:rPr>
              <a:t>                                                      </a:t>
            </a:r>
            <a:r>
              <a:rPr lang="en-IN" sz="2000" b="1" u="sng" dirty="0" smtClean="0">
                <a:latin typeface="+mn-lt"/>
              </a:rPr>
              <a:t>TEAM</a:t>
            </a:r>
          </a:p>
          <a:p>
            <a:pPr marL="457200" lvl="6" indent="-457200">
              <a:lnSpc>
                <a:spcPct val="150000"/>
              </a:lnSpc>
            </a:pPr>
            <a:endParaRPr lang="en-IN" sz="2000" b="1" u="sng" dirty="0" smtClean="0">
              <a:latin typeface="+mn-lt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 smtClean="0">
                <a:latin typeface="+mn-lt"/>
              </a:rPr>
              <a:t>MOHANPRASANTH </a:t>
            </a:r>
            <a:r>
              <a:rPr lang="en-IN" sz="2000" b="1" dirty="0">
                <a:latin typeface="+mn-lt"/>
              </a:rPr>
              <a:t>R (</a:t>
            </a:r>
            <a:r>
              <a:rPr lang="en-IN" sz="2000" b="1" dirty="0" smtClean="0">
                <a:latin typeface="+mn-lt"/>
              </a:rPr>
              <a:t>TEAMLEADER _S4F_CP_TEAM_11783</a:t>
            </a:r>
            <a:r>
              <a:rPr lang="en-IN" sz="2000" b="1" dirty="0">
                <a:latin typeface="+mn-lt"/>
              </a:rPr>
              <a:t>)</a:t>
            </a:r>
            <a:endParaRPr lang="en-IN" sz="2000" b="1" dirty="0">
              <a:solidFill>
                <a:schemeClr val="tx1"/>
              </a:solidFill>
              <a:latin typeface="+mn-lt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latin typeface="+mn-lt"/>
              </a:rPr>
              <a:t>BARATH </a:t>
            </a:r>
            <a:r>
              <a:rPr lang="en-IN" sz="2000" b="1" dirty="0" smtClean="0">
                <a:latin typeface="+mn-lt"/>
              </a:rPr>
              <a:t>G		      </a:t>
            </a:r>
            <a:r>
              <a:rPr lang="en-IN" sz="2000" b="1" dirty="0">
                <a:latin typeface="+mn-lt"/>
              </a:rPr>
              <a:t>( TEAM MEMBER </a:t>
            </a:r>
            <a:r>
              <a:rPr lang="en-IN" sz="2000" b="1" dirty="0" smtClean="0">
                <a:latin typeface="+mn-lt"/>
              </a:rPr>
              <a:t>_S4F_CP_TEAM_11783</a:t>
            </a:r>
            <a:r>
              <a:rPr lang="en-IN" sz="2000" b="1" dirty="0">
                <a:latin typeface="+mn-lt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latin typeface="+mn-lt"/>
              </a:rPr>
              <a:t>NAVEENKUMAR K S </a:t>
            </a:r>
            <a:r>
              <a:rPr lang="en-IN" sz="2000" b="1" dirty="0" smtClean="0">
                <a:latin typeface="+mn-lt"/>
              </a:rPr>
              <a:t>  ( </a:t>
            </a:r>
            <a:r>
              <a:rPr lang="en-IN" sz="2000" b="1" dirty="0">
                <a:latin typeface="+mn-lt"/>
              </a:rPr>
              <a:t>TEAM </a:t>
            </a:r>
            <a:r>
              <a:rPr lang="en-IN" sz="2000" b="1" dirty="0" smtClean="0">
                <a:latin typeface="+mn-lt"/>
              </a:rPr>
              <a:t>MEMBER_S4F_CP_TEAM_11783</a:t>
            </a:r>
            <a:r>
              <a:rPr lang="en-IN" sz="2000" b="1" dirty="0">
                <a:latin typeface="+mn-lt"/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latin typeface="+mn-lt"/>
              </a:rPr>
              <a:t>SANTHOSHKUMAR S </a:t>
            </a:r>
            <a:r>
              <a:rPr lang="en-IN" sz="2000" b="1" dirty="0" smtClean="0">
                <a:latin typeface="+mn-lt"/>
              </a:rPr>
              <a:t>( </a:t>
            </a:r>
            <a:r>
              <a:rPr lang="en-IN" sz="2000" b="1" dirty="0">
                <a:latin typeface="+mn-lt"/>
              </a:rPr>
              <a:t>TEAM MEMBER </a:t>
            </a:r>
            <a:r>
              <a:rPr lang="en-IN" sz="2000" b="1" dirty="0" smtClean="0">
                <a:latin typeface="+mn-lt"/>
              </a:rPr>
              <a:t>_ </a:t>
            </a:r>
            <a:r>
              <a:rPr lang="en-IN" sz="2000" b="1" dirty="0">
                <a:latin typeface="+mn-lt"/>
              </a:rPr>
              <a:t>S4F_CP_TEAM_11783)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latin typeface="+mn-lt"/>
              </a:rPr>
              <a:t>PRASATH V </a:t>
            </a:r>
            <a:r>
              <a:rPr lang="en-IN" sz="2000" b="1" dirty="0" smtClean="0">
                <a:latin typeface="+mn-lt"/>
              </a:rPr>
              <a:t>                 ( </a:t>
            </a:r>
            <a:r>
              <a:rPr lang="en-IN" sz="2000" b="1" dirty="0">
                <a:latin typeface="+mn-lt"/>
              </a:rPr>
              <a:t>TEAM MEMBER </a:t>
            </a:r>
            <a:r>
              <a:rPr lang="en-IN" sz="2000" b="1" dirty="0" smtClean="0">
                <a:latin typeface="+mn-lt"/>
              </a:rPr>
              <a:t>_S4F_CP_TEAM_11783</a:t>
            </a:r>
            <a:r>
              <a:rPr lang="en-IN" sz="2000" b="1" dirty="0">
                <a:latin typeface="+mn-lt"/>
              </a:rPr>
              <a:t>)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2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Abstract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Problem Statement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Objective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 Collection and Preparation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Proposed Solution (Methodology)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Model Performance Evaluation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Screenshots / Demonstration (video)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Future Scope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=""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06172" y="125054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3122D30-FCEE-D230-4B01-E4038669A479}"/>
              </a:ext>
            </a:extLst>
          </p:cNvPr>
          <p:cNvSpPr txBox="1">
            <a:spLocks/>
          </p:cNvSpPr>
          <p:nvPr/>
        </p:nvSpPr>
        <p:spPr>
          <a:xfrm>
            <a:off x="485335" y="1828802"/>
            <a:ext cx="10410469" cy="415668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Climate change affects agriculture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AI-based solutions can improve crop yield prediction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Our project builds a predictive model using soil and weather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: Optimize resources, improve sustainability</a:t>
            </a:r>
          </a:p>
        </p:txBody>
      </p:sp>
    </p:spTree>
    <p:extLst>
      <p:ext uri="{BB962C8B-B14F-4D97-AF65-F5344CB8AC3E}">
        <p14:creationId xmlns=""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910A77EE-ECE9-E75E-883A-B5693F9D8271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10459367" cy="39742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Agriculture is highly dependent on environmental factors
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Climate change disrupts traditional farming methods
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Farmers need data-driven tools for better decision-making
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AI can analyze large datasets to predict yields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24D9F7FC-5FA1-AC1E-36F4-761934C3F3D3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0" cy="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B94A95EB-F6BB-CF58-7389-7D4B8A4B58BE}"/>
              </a:ext>
            </a:extLst>
          </p:cNvPr>
          <p:cNvSpPr txBox="1">
            <a:spLocks/>
          </p:cNvSpPr>
          <p:nvPr/>
        </p:nvSpPr>
        <p:spPr>
          <a:xfrm>
            <a:off x="444976" y="1820243"/>
            <a:ext cx="9420276" cy="447542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Develop an AI model for crop yield prediction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 soil and weather data to improve forecasting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 farmers make informed decisions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Enhance sustainability and resource efficiency</a:t>
            </a:r>
          </a:p>
        </p:txBody>
      </p:sp>
    </p:spTree>
    <p:extLst>
      <p:ext uri="{BB962C8B-B14F-4D97-AF65-F5344CB8AC3E}">
        <p14:creationId xmlns=""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A1E15C6-A116-3C24-1E92-539F950EBE33}"/>
              </a:ext>
            </a:extLst>
          </p:cNvPr>
          <p:cNvSpPr txBox="1">
            <a:spLocks/>
          </p:cNvSpPr>
          <p:nvPr/>
        </p:nvSpPr>
        <p:spPr>
          <a:xfrm>
            <a:off x="446593" y="1403570"/>
            <a:ext cx="8560302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Data </a:t>
            </a:r>
            <a:r>
              <a:rPr lang="en-IN" sz="2400" b="1" u="sng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Historical crop yield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Soil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quality (pH, nutrients)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Weather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(temperature, rainfall)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Pre-processing:</a:t>
            </a:r>
            <a:endParaRPr lang="en-IN" sz="2400" b="1" u="sng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Cleaning, handling missing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Formatting time-series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en-IN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Exploratory Data Analysis (EDA):</a:t>
            </a:r>
            <a:endParaRPr lang="en-IN" sz="2400" b="1" u="sng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Heat maps,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scatter plots, correlation matrices</a:t>
            </a:r>
          </a:p>
        </p:txBody>
      </p:sp>
    </p:spTree>
    <p:extLst>
      <p:ext uri="{BB962C8B-B14F-4D97-AF65-F5344CB8AC3E}">
        <p14:creationId xmlns=""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E944734-BC2E-438D-FDA8-571BA964A9B3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10593838" cy="4525963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1. Model </a:t>
            </a: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We used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2. Feature </a:t>
            </a: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Engineering: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Soil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quality (e.g., nitrogen, pH), weather       conditions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Time-based factors (seasonality)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Model Training &amp; Evaluation: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Train/test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split, hyper parameter tuning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 Cross-validation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1B50D7D4-5292-8A91-E6B3-5A0A5D587D8F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9080695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1. Metrics </a:t>
            </a: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Used: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Mean Squared Error (MSE), Root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Squared Error (RMSE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2. Feature </a:t>
            </a: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Importance: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Key variables influencing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predictions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Results:</a:t>
            </a:r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Comparison of actual vs. predicted yields</a:t>
            </a:r>
          </a:p>
        </p:txBody>
      </p:sp>
    </p:spTree>
    <p:extLst>
      <p:ext uri="{BB962C8B-B14F-4D97-AF65-F5344CB8AC3E}">
        <p14:creationId xmlns=""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92D050"/>
        </a:solidFill>
      </a:spPr>
      <a:bodyPr wrap="square">
        <a:spAutoFit/>
      </a:bodyPr>
      <a:lstStyle>
        <a:defPPr marL="342900" indent="-342900">
          <a:lnSpc>
            <a:spcPct val="150000"/>
          </a:lnSpc>
          <a:buFont typeface="Arial" panose="020B0604020202020204" pitchFamily="34" charset="0"/>
          <a:buChar char="•"/>
          <a:defRPr sz="2000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135</TotalTime>
  <Words>607</Words>
  <Application>Microsoft Office PowerPoint</Application>
  <PresentationFormat>Custom</PresentationFormat>
  <Paragraphs>110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ELCOT</cp:lastModifiedBy>
  <cp:revision>42</cp:revision>
  <dcterms:created xsi:type="dcterms:W3CDTF">2024-12-31T09:40:01Z</dcterms:created>
  <dcterms:modified xsi:type="dcterms:W3CDTF">2025-04-04T06:35:40Z</dcterms:modified>
</cp:coreProperties>
</file>