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65" r:id="rId5"/>
    <p:sldId id="259" r:id="rId6"/>
    <p:sldId id="261" r:id="rId7"/>
    <p:sldId id="266"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C7D4-4B00-5D64-2D77-FA11358DF4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23050B-60ED-1326-BAA6-252E2FD1D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3309BD-1246-1ABF-59BA-0F6001197705}"/>
              </a:ext>
            </a:extLst>
          </p:cNvPr>
          <p:cNvSpPr>
            <a:spLocks noGrp="1"/>
          </p:cNvSpPr>
          <p:nvPr>
            <p:ph type="dt" sz="half" idx="10"/>
          </p:nvPr>
        </p:nvSpPr>
        <p:spPr/>
        <p:txBody>
          <a:bodyPr/>
          <a:lstStyle/>
          <a:p>
            <a:fld id="{7C370C72-7E40-4B4F-9B9F-1F31153616B4}" type="datetimeFigureOut">
              <a:rPr lang="en-IN" smtClean="0"/>
              <a:t>18-01-2025</a:t>
            </a:fld>
            <a:endParaRPr lang="en-IN"/>
          </a:p>
        </p:txBody>
      </p:sp>
      <p:sp>
        <p:nvSpPr>
          <p:cNvPr id="5" name="Footer Placeholder 4">
            <a:extLst>
              <a:ext uri="{FF2B5EF4-FFF2-40B4-BE49-F238E27FC236}">
                <a16:creationId xmlns:a16="http://schemas.microsoft.com/office/drawing/2014/main" id="{513E8F67-3930-BDC1-0ACD-440F6CE9B1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9628AE-1490-7E6D-86D5-0CFE8B9E139B}"/>
              </a:ext>
            </a:extLst>
          </p:cNvPr>
          <p:cNvSpPr>
            <a:spLocks noGrp="1"/>
          </p:cNvSpPr>
          <p:nvPr>
            <p:ph type="sldNum" sz="quarter" idx="12"/>
          </p:nvPr>
        </p:nvSpPr>
        <p:spPr/>
        <p:txBody>
          <a:bodyPr/>
          <a:lstStyle/>
          <a:p>
            <a:fld id="{DEC59BD4-6A32-4BFF-8C0B-357CFE6F8503}" type="slidenum">
              <a:rPr lang="en-IN" smtClean="0"/>
              <a:t>‹#›</a:t>
            </a:fld>
            <a:endParaRPr lang="en-IN"/>
          </a:p>
        </p:txBody>
      </p:sp>
    </p:spTree>
    <p:extLst>
      <p:ext uri="{BB962C8B-B14F-4D97-AF65-F5344CB8AC3E}">
        <p14:creationId xmlns:p14="http://schemas.microsoft.com/office/powerpoint/2010/main" val="2349786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30AD-64FF-6E36-5D50-F3FD60D03B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2BA3B-E700-DD8B-A45E-3E8548164A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928CA2-4347-5115-1106-0ED9BCB86667}"/>
              </a:ext>
            </a:extLst>
          </p:cNvPr>
          <p:cNvSpPr>
            <a:spLocks noGrp="1"/>
          </p:cNvSpPr>
          <p:nvPr>
            <p:ph type="dt" sz="half" idx="10"/>
          </p:nvPr>
        </p:nvSpPr>
        <p:spPr/>
        <p:txBody>
          <a:bodyPr/>
          <a:lstStyle/>
          <a:p>
            <a:fld id="{7C370C72-7E40-4B4F-9B9F-1F31153616B4}" type="datetimeFigureOut">
              <a:rPr lang="en-IN" smtClean="0"/>
              <a:t>18-01-2025</a:t>
            </a:fld>
            <a:endParaRPr lang="en-IN"/>
          </a:p>
        </p:txBody>
      </p:sp>
      <p:sp>
        <p:nvSpPr>
          <p:cNvPr id="5" name="Footer Placeholder 4">
            <a:extLst>
              <a:ext uri="{FF2B5EF4-FFF2-40B4-BE49-F238E27FC236}">
                <a16:creationId xmlns:a16="http://schemas.microsoft.com/office/drawing/2014/main" id="{E764ABF4-0CE0-557B-A2D8-A58B67B0E4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19FAE-7D7D-D955-F8F0-01348B18E8CB}"/>
              </a:ext>
            </a:extLst>
          </p:cNvPr>
          <p:cNvSpPr>
            <a:spLocks noGrp="1"/>
          </p:cNvSpPr>
          <p:nvPr>
            <p:ph type="sldNum" sz="quarter" idx="12"/>
          </p:nvPr>
        </p:nvSpPr>
        <p:spPr/>
        <p:txBody>
          <a:bodyPr/>
          <a:lstStyle/>
          <a:p>
            <a:fld id="{DEC59BD4-6A32-4BFF-8C0B-357CFE6F8503}" type="slidenum">
              <a:rPr lang="en-IN" smtClean="0"/>
              <a:t>‹#›</a:t>
            </a:fld>
            <a:endParaRPr lang="en-IN"/>
          </a:p>
        </p:txBody>
      </p:sp>
    </p:spTree>
    <p:extLst>
      <p:ext uri="{BB962C8B-B14F-4D97-AF65-F5344CB8AC3E}">
        <p14:creationId xmlns:p14="http://schemas.microsoft.com/office/powerpoint/2010/main" val="31261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2571E2-6335-0353-1B27-015900EA24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2F25C5-3ACC-1FB9-D4CC-181E63922D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E533CD-13A8-8273-6B7C-8F392CDB6ABE}"/>
              </a:ext>
            </a:extLst>
          </p:cNvPr>
          <p:cNvSpPr>
            <a:spLocks noGrp="1"/>
          </p:cNvSpPr>
          <p:nvPr>
            <p:ph type="dt" sz="half" idx="10"/>
          </p:nvPr>
        </p:nvSpPr>
        <p:spPr/>
        <p:txBody>
          <a:bodyPr/>
          <a:lstStyle/>
          <a:p>
            <a:fld id="{7C370C72-7E40-4B4F-9B9F-1F31153616B4}" type="datetimeFigureOut">
              <a:rPr lang="en-IN" smtClean="0"/>
              <a:t>18-01-2025</a:t>
            </a:fld>
            <a:endParaRPr lang="en-IN"/>
          </a:p>
        </p:txBody>
      </p:sp>
      <p:sp>
        <p:nvSpPr>
          <p:cNvPr id="5" name="Footer Placeholder 4">
            <a:extLst>
              <a:ext uri="{FF2B5EF4-FFF2-40B4-BE49-F238E27FC236}">
                <a16:creationId xmlns:a16="http://schemas.microsoft.com/office/drawing/2014/main" id="{7EA556C5-88B5-419F-7223-1BEEDE45C3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DA42C9-E54B-CCA7-6EBA-47A68ADF5764}"/>
              </a:ext>
            </a:extLst>
          </p:cNvPr>
          <p:cNvSpPr>
            <a:spLocks noGrp="1"/>
          </p:cNvSpPr>
          <p:nvPr>
            <p:ph type="sldNum" sz="quarter" idx="12"/>
          </p:nvPr>
        </p:nvSpPr>
        <p:spPr/>
        <p:txBody>
          <a:bodyPr/>
          <a:lstStyle/>
          <a:p>
            <a:fld id="{DEC59BD4-6A32-4BFF-8C0B-357CFE6F8503}" type="slidenum">
              <a:rPr lang="en-IN" smtClean="0"/>
              <a:t>‹#›</a:t>
            </a:fld>
            <a:endParaRPr lang="en-IN"/>
          </a:p>
        </p:txBody>
      </p:sp>
    </p:spTree>
    <p:extLst>
      <p:ext uri="{BB962C8B-B14F-4D97-AF65-F5344CB8AC3E}">
        <p14:creationId xmlns:p14="http://schemas.microsoft.com/office/powerpoint/2010/main" val="244226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001B-8281-C4D7-04E0-E44BD6F2CC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925CEC-6962-BFD9-9A6D-C5C62529E3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7AE9B3-6AB0-7543-37CE-583FABF8B2C8}"/>
              </a:ext>
            </a:extLst>
          </p:cNvPr>
          <p:cNvSpPr>
            <a:spLocks noGrp="1"/>
          </p:cNvSpPr>
          <p:nvPr>
            <p:ph type="dt" sz="half" idx="10"/>
          </p:nvPr>
        </p:nvSpPr>
        <p:spPr/>
        <p:txBody>
          <a:bodyPr/>
          <a:lstStyle/>
          <a:p>
            <a:fld id="{7C370C72-7E40-4B4F-9B9F-1F31153616B4}" type="datetimeFigureOut">
              <a:rPr lang="en-IN" smtClean="0"/>
              <a:t>18-01-2025</a:t>
            </a:fld>
            <a:endParaRPr lang="en-IN"/>
          </a:p>
        </p:txBody>
      </p:sp>
      <p:sp>
        <p:nvSpPr>
          <p:cNvPr id="5" name="Footer Placeholder 4">
            <a:extLst>
              <a:ext uri="{FF2B5EF4-FFF2-40B4-BE49-F238E27FC236}">
                <a16:creationId xmlns:a16="http://schemas.microsoft.com/office/drawing/2014/main" id="{A75DD4CA-028E-0227-8080-F9012582F5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A11950-1009-2DEE-D252-068FBE658C74}"/>
              </a:ext>
            </a:extLst>
          </p:cNvPr>
          <p:cNvSpPr>
            <a:spLocks noGrp="1"/>
          </p:cNvSpPr>
          <p:nvPr>
            <p:ph type="sldNum" sz="quarter" idx="12"/>
          </p:nvPr>
        </p:nvSpPr>
        <p:spPr/>
        <p:txBody>
          <a:bodyPr/>
          <a:lstStyle/>
          <a:p>
            <a:fld id="{DEC59BD4-6A32-4BFF-8C0B-357CFE6F8503}" type="slidenum">
              <a:rPr lang="en-IN" smtClean="0"/>
              <a:t>‹#›</a:t>
            </a:fld>
            <a:endParaRPr lang="en-IN"/>
          </a:p>
        </p:txBody>
      </p:sp>
    </p:spTree>
    <p:extLst>
      <p:ext uri="{BB962C8B-B14F-4D97-AF65-F5344CB8AC3E}">
        <p14:creationId xmlns:p14="http://schemas.microsoft.com/office/powerpoint/2010/main" val="21052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F4FF7-1625-A480-56F5-DADC0CC5F5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9EFF87-716D-9996-4F1A-FB1072E77F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4E0EA3-F3E7-72E7-C564-5450A062D278}"/>
              </a:ext>
            </a:extLst>
          </p:cNvPr>
          <p:cNvSpPr>
            <a:spLocks noGrp="1"/>
          </p:cNvSpPr>
          <p:nvPr>
            <p:ph type="dt" sz="half" idx="10"/>
          </p:nvPr>
        </p:nvSpPr>
        <p:spPr/>
        <p:txBody>
          <a:bodyPr/>
          <a:lstStyle/>
          <a:p>
            <a:fld id="{7C370C72-7E40-4B4F-9B9F-1F31153616B4}" type="datetimeFigureOut">
              <a:rPr lang="en-IN" smtClean="0"/>
              <a:t>18-01-2025</a:t>
            </a:fld>
            <a:endParaRPr lang="en-IN"/>
          </a:p>
        </p:txBody>
      </p:sp>
      <p:sp>
        <p:nvSpPr>
          <p:cNvPr id="5" name="Footer Placeholder 4">
            <a:extLst>
              <a:ext uri="{FF2B5EF4-FFF2-40B4-BE49-F238E27FC236}">
                <a16:creationId xmlns:a16="http://schemas.microsoft.com/office/drawing/2014/main" id="{00DB0380-F739-1941-052B-8D2260247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912192-BB09-4A01-7277-6DFD1C4871F8}"/>
              </a:ext>
            </a:extLst>
          </p:cNvPr>
          <p:cNvSpPr>
            <a:spLocks noGrp="1"/>
          </p:cNvSpPr>
          <p:nvPr>
            <p:ph type="sldNum" sz="quarter" idx="12"/>
          </p:nvPr>
        </p:nvSpPr>
        <p:spPr/>
        <p:txBody>
          <a:bodyPr/>
          <a:lstStyle/>
          <a:p>
            <a:fld id="{DEC59BD4-6A32-4BFF-8C0B-357CFE6F8503}" type="slidenum">
              <a:rPr lang="en-IN" smtClean="0"/>
              <a:t>‹#›</a:t>
            </a:fld>
            <a:endParaRPr lang="en-IN"/>
          </a:p>
        </p:txBody>
      </p:sp>
    </p:spTree>
    <p:extLst>
      <p:ext uri="{BB962C8B-B14F-4D97-AF65-F5344CB8AC3E}">
        <p14:creationId xmlns:p14="http://schemas.microsoft.com/office/powerpoint/2010/main" val="35474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ED46-D8DF-2718-D92F-4AEE202AA4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B06CB9-32CB-48D2-5174-A3D172BD36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336E7D-E30A-2790-B83D-A4BC46C10F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0C80E8-77EF-AAE2-CFA0-856A2838C235}"/>
              </a:ext>
            </a:extLst>
          </p:cNvPr>
          <p:cNvSpPr>
            <a:spLocks noGrp="1"/>
          </p:cNvSpPr>
          <p:nvPr>
            <p:ph type="dt" sz="half" idx="10"/>
          </p:nvPr>
        </p:nvSpPr>
        <p:spPr/>
        <p:txBody>
          <a:bodyPr/>
          <a:lstStyle/>
          <a:p>
            <a:fld id="{7C370C72-7E40-4B4F-9B9F-1F31153616B4}" type="datetimeFigureOut">
              <a:rPr lang="en-IN" smtClean="0"/>
              <a:t>18-01-2025</a:t>
            </a:fld>
            <a:endParaRPr lang="en-IN"/>
          </a:p>
        </p:txBody>
      </p:sp>
      <p:sp>
        <p:nvSpPr>
          <p:cNvPr id="6" name="Footer Placeholder 5">
            <a:extLst>
              <a:ext uri="{FF2B5EF4-FFF2-40B4-BE49-F238E27FC236}">
                <a16:creationId xmlns:a16="http://schemas.microsoft.com/office/drawing/2014/main" id="{A94FA841-5097-3CF7-8811-F19328E6A3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48753B-198E-20BD-85F2-61C185783BD9}"/>
              </a:ext>
            </a:extLst>
          </p:cNvPr>
          <p:cNvSpPr>
            <a:spLocks noGrp="1"/>
          </p:cNvSpPr>
          <p:nvPr>
            <p:ph type="sldNum" sz="quarter" idx="12"/>
          </p:nvPr>
        </p:nvSpPr>
        <p:spPr/>
        <p:txBody>
          <a:bodyPr/>
          <a:lstStyle/>
          <a:p>
            <a:fld id="{DEC59BD4-6A32-4BFF-8C0B-357CFE6F8503}" type="slidenum">
              <a:rPr lang="en-IN" smtClean="0"/>
              <a:t>‹#›</a:t>
            </a:fld>
            <a:endParaRPr lang="en-IN"/>
          </a:p>
        </p:txBody>
      </p:sp>
    </p:spTree>
    <p:extLst>
      <p:ext uri="{BB962C8B-B14F-4D97-AF65-F5344CB8AC3E}">
        <p14:creationId xmlns:p14="http://schemas.microsoft.com/office/powerpoint/2010/main" val="277540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B539E-A679-B9AB-144F-D3B34B8D16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8EFA5A-2EF6-F042-B7C6-E18C02C971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5A70B7-DD05-07F6-78AB-60D78B2907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E27BEA-06CC-DA8A-B31C-2DCBEC9D7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85328-D4ED-6090-6164-AC8EFF2BD0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75EBF9-EE24-72E2-7F36-DC9CEF50C549}"/>
              </a:ext>
            </a:extLst>
          </p:cNvPr>
          <p:cNvSpPr>
            <a:spLocks noGrp="1"/>
          </p:cNvSpPr>
          <p:nvPr>
            <p:ph type="dt" sz="half" idx="10"/>
          </p:nvPr>
        </p:nvSpPr>
        <p:spPr/>
        <p:txBody>
          <a:bodyPr/>
          <a:lstStyle/>
          <a:p>
            <a:fld id="{7C370C72-7E40-4B4F-9B9F-1F31153616B4}" type="datetimeFigureOut">
              <a:rPr lang="en-IN" smtClean="0"/>
              <a:t>18-01-2025</a:t>
            </a:fld>
            <a:endParaRPr lang="en-IN"/>
          </a:p>
        </p:txBody>
      </p:sp>
      <p:sp>
        <p:nvSpPr>
          <p:cNvPr id="8" name="Footer Placeholder 7">
            <a:extLst>
              <a:ext uri="{FF2B5EF4-FFF2-40B4-BE49-F238E27FC236}">
                <a16:creationId xmlns:a16="http://schemas.microsoft.com/office/drawing/2014/main" id="{264444CF-E009-065C-99D9-2FE49755FF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94886E-7DCD-AF7B-1013-65E5A4C549D0}"/>
              </a:ext>
            </a:extLst>
          </p:cNvPr>
          <p:cNvSpPr>
            <a:spLocks noGrp="1"/>
          </p:cNvSpPr>
          <p:nvPr>
            <p:ph type="sldNum" sz="quarter" idx="12"/>
          </p:nvPr>
        </p:nvSpPr>
        <p:spPr/>
        <p:txBody>
          <a:bodyPr/>
          <a:lstStyle/>
          <a:p>
            <a:fld id="{DEC59BD4-6A32-4BFF-8C0B-357CFE6F8503}" type="slidenum">
              <a:rPr lang="en-IN" smtClean="0"/>
              <a:t>‹#›</a:t>
            </a:fld>
            <a:endParaRPr lang="en-IN"/>
          </a:p>
        </p:txBody>
      </p:sp>
    </p:spTree>
    <p:extLst>
      <p:ext uri="{BB962C8B-B14F-4D97-AF65-F5344CB8AC3E}">
        <p14:creationId xmlns:p14="http://schemas.microsoft.com/office/powerpoint/2010/main" val="339348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F03F-143C-C5E2-BFCD-1636A9B457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CF584E-4A83-D8FE-A920-57B9E17C20F3}"/>
              </a:ext>
            </a:extLst>
          </p:cNvPr>
          <p:cNvSpPr>
            <a:spLocks noGrp="1"/>
          </p:cNvSpPr>
          <p:nvPr>
            <p:ph type="dt" sz="half" idx="10"/>
          </p:nvPr>
        </p:nvSpPr>
        <p:spPr/>
        <p:txBody>
          <a:bodyPr/>
          <a:lstStyle/>
          <a:p>
            <a:fld id="{7C370C72-7E40-4B4F-9B9F-1F31153616B4}" type="datetimeFigureOut">
              <a:rPr lang="en-IN" smtClean="0"/>
              <a:t>18-01-2025</a:t>
            </a:fld>
            <a:endParaRPr lang="en-IN"/>
          </a:p>
        </p:txBody>
      </p:sp>
      <p:sp>
        <p:nvSpPr>
          <p:cNvPr id="4" name="Footer Placeholder 3">
            <a:extLst>
              <a:ext uri="{FF2B5EF4-FFF2-40B4-BE49-F238E27FC236}">
                <a16:creationId xmlns:a16="http://schemas.microsoft.com/office/drawing/2014/main" id="{57AE85CC-8635-5D08-DA18-12AC5AABB9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8BF318-21F0-4BB7-2509-46BA140ED367}"/>
              </a:ext>
            </a:extLst>
          </p:cNvPr>
          <p:cNvSpPr>
            <a:spLocks noGrp="1"/>
          </p:cNvSpPr>
          <p:nvPr>
            <p:ph type="sldNum" sz="quarter" idx="12"/>
          </p:nvPr>
        </p:nvSpPr>
        <p:spPr/>
        <p:txBody>
          <a:bodyPr/>
          <a:lstStyle/>
          <a:p>
            <a:fld id="{DEC59BD4-6A32-4BFF-8C0B-357CFE6F8503}" type="slidenum">
              <a:rPr lang="en-IN" smtClean="0"/>
              <a:t>‹#›</a:t>
            </a:fld>
            <a:endParaRPr lang="en-IN"/>
          </a:p>
        </p:txBody>
      </p:sp>
    </p:spTree>
    <p:extLst>
      <p:ext uri="{BB962C8B-B14F-4D97-AF65-F5344CB8AC3E}">
        <p14:creationId xmlns:p14="http://schemas.microsoft.com/office/powerpoint/2010/main" val="3473022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12E2A-C543-8741-BE0A-A250FB342D17}"/>
              </a:ext>
            </a:extLst>
          </p:cNvPr>
          <p:cNvSpPr>
            <a:spLocks noGrp="1"/>
          </p:cNvSpPr>
          <p:nvPr>
            <p:ph type="dt" sz="half" idx="10"/>
          </p:nvPr>
        </p:nvSpPr>
        <p:spPr/>
        <p:txBody>
          <a:bodyPr/>
          <a:lstStyle/>
          <a:p>
            <a:fld id="{7C370C72-7E40-4B4F-9B9F-1F31153616B4}" type="datetimeFigureOut">
              <a:rPr lang="en-IN" smtClean="0"/>
              <a:t>18-01-2025</a:t>
            </a:fld>
            <a:endParaRPr lang="en-IN"/>
          </a:p>
        </p:txBody>
      </p:sp>
      <p:sp>
        <p:nvSpPr>
          <p:cNvPr id="3" name="Footer Placeholder 2">
            <a:extLst>
              <a:ext uri="{FF2B5EF4-FFF2-40B4-BE49-F238E27FC236}">
                <a16:creationId xmlns:a16="http://schemas.microsoft.com/office/drawing/2014/main" id="{1A826F72-DF6B-6D14-A4E0-ECC41D0416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BFBAAB-38AD-BEDC-77D9-C5E81C93DC08}"/>
              </a:ext>
            </a:extLst>
          </p:cNvPr>
          <p:cNvSpPr>
            <a:spLocks noGrp="1"/>
          </p:cNvSpPr>
          <p:nvPr>
            <p:ph type="sldNum" sz="quarter" idx="12"/>
          </p:nvPr>
        </p:nvSpPr>
        <p:spPr/>
        <p:txBody>
          <a:bodyPr/>
          <a:lstStyle/>
          <a:p>
            <a:fld id="{DEC59BD4-6A32-4BFF-8C0B-357CFE6F8503}" type="slidenum">
              <a:rPr lang="en-IN" smtClean="0"/>
              <a:t>‹#›</a:t>
            </a:fld>
            <a:endParaRPr lang="en-IN"/>
          </a:p>
        </p:txBody>
      </p:sp>
    </p:spTree>
    <p:extLst>
      <p:ext uri="{BB962C8B-B14F-4D97-AF65-F5344CB8AC3E}">
        <p14:creationId xmlns:p14="http://schemas.microsoft.com/office/powerpoint/2010/main" val="2374488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427D3-1486-B770-A79D-44DD7F26AB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5BB97B-DFAF-F80A-53E5-4D6D0AF18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50E061-B4E2-72BA-97CF-B80F18345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A31FF-93DB-0C54-3AC8-F2A536A4056E}"/>
              </a:ext>
            </a:extLst>
          </p:cNvPr>
          <p:cNvSpPr>
            <a:spLocks noGrp="1"/>
          </p:cNvSpPr>
          <p:nvPr>
            <p:ph type="dt" sz="half" idx="10"/>
          </p:nvPr>
        </p:nvSpPr>
        <p:spPr/>
        <p:txBody>
          <a:bodyPr/>
          <a:lstStyle/>
          <a:p>
            <a:fld id="{7C370C72-7E40-4B4F-9B9F-1F31153616B4}" type="datetimeFigureOut">
              <a:rPr lang="en-IN" smtClean="0"/>
              <a:t>18-01-2025</a:t>
            </a:fld>
            <a:endParaRPr lang="en-IN"/>
          </a:p>
        </p:txBody>
      </p:sp>
      <p:sp>
        <p:nvSpPr>
          <p:cNvPr id="6" name="Footer Placeholder 5">
            <a:extLst>
              <a:ext uri="{FF2B5EF4-FFF2-40B4-BE49-F238E27FC236}">
                <a16:creationId xmlns:a16="http://schemas.microsoft.com/office/drawing/2014/main" id="{D5EF6ECB-D4BA-25EF-922C-BAF39F2C3E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4369A5-AD9B-CAC3-898A-EF4C978EA727}"/>
              </a:ext>
            </a:extLst>
          </p:cNvPr>
          <p:cNvSpPr>
            <a:spLocks noGrp="1"/>
          </p:cNvSpPr>
          <p:nvPr>
            <p:ph type="sldNum" sz="quarter" idx="12"/>
          </p:nvPr>
        </p:nvSpPr>
        <p:spPr/>
        <p:txBody>
          <a:bodyPr/>
          <a:lstStyle/>
          <a:p>
            <a:fld id="{DEC59BD4-6A32-4BFF-8C0B-357CFE6F8503}" type="slidenum">
              <a:rPr lang="en-IN" smtClean="0"/>
              <a:t>‹#›</a:t>
            </a:fld>
            <a:endParaRPr lang="en-IN"/>
          </a:p>
        </p:txBody>
      </p:sp>
    </p:spTree>
    <p:extLst>
      <p:ext uri="{BB962C8B-B14F-4D97-AF65-F5344CB8AC3E}">
        <p14:creationId xmlns:p14="http://schemas.microsoft.com/office/powerpoint/2010/main" val="2492882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A192-E7AC-A7CC-F79E-4A9FE79C7F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B4CEAE-E299-113F-C202-8067512FF6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BEC507-53B0-7E2C-C08E-4A01B1CCE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3B4E2-3FD3-3A80-9F8F-8731749924C2}"/>
              </a:ext>
            </a:extLst>
          </p:cNvPr>
          <p:cNvSpPr>
            <a:spLocks noGrp="1"/>
          </p:cNvSpPr>
          <p:nvPr>
            <p:ph type="dt" sz="half" idx="10"/>
          </p:nvPr>
        </p:nvSpPr>
        <p:spPr/>
        <p:txBody>
          <a:bodyPr/>
          <a:lstStyle/>
          <a:p>
            <a:fld id="{7C370C72-7E40-4B4F-9B9F-1F31153616B4}" type="datetimeFigureOut">
              <a:rPr lang="en-IN" smtClean="0"/>
              <a:t>18-01-2025</a:t>
            </a:fld>
            <a:endParaRPr lang="en-IN"/>
          </a:p>
        </p:txBody>
      </p:sp>
      <p:sp>
        <p:nvSpPr>
          <p:cNvPr id="6" name="Footer Placeholder 5">
            <a:extLst>
              <a:ext uri="{FF2B5EF4-FFF2-40B4-BE49-F238E27FC236}">
                <a16:creationId xmlns:a16="http://schemas.microsoft.com/office/drawing/2014/main" id="{C1C5C1EE-E1B1-CD75-01D0-B16ACECCE9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4AD96F-6993-E496-D775-0AC528567989}"/>
              </a:ext>
            </a:extLst>
          </p:cNvPr>
          <p:cNvSpPr>
            <a:spLocks noGrp="1"/>
          </p:cNvSpPr>
          <p:nvPr>
            <p:ph type="sldNum" sz="quarter" idx="12"/>
          </p:nvPr>
        </p:nvSpPr>
        <p:spPr/>
        <p:txBody>
          <a:bodyPr/>
          <a:lstStyle/>
          <a:p>
            <a:fld id="{DEC59BD4-6A32-4BFF-8C0B-357CFE6F8503}" type="slidenum">
              <a:rPr lang="en-IN" smtClean="0"/>
              <a:t>‹#›</a:t>
            </a:fld>
            <a:endParaRPr lang="en-IN"/>
          </a:p>
        </p:txBody>
      </p:sp>
    </p:spTree>
    <p:extLst>
      <p:ext uri="{BB962C8B-B14F-4D97-AF65-F5344CB8AC3E}">
        <p14:creationId xmlns:p14="http://schemas.microsoft.com/office/powerpoint/2010/main" val="2795751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69DEE9-3F5D-46F8-CB97-5F62CA7B3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B0BEAA-2AF7-642E-C1EE-220D43A42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2B389E-9B09-E8AB-792F-FA7D2EF4E4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70C72-7E40-4B4F-9B9F-1F31153616B4}" type="datetimeFigureOut">
              <a:rPr lang="en-IN" smtClean="0"/>
              <a:t>18-01-2025</a:t>
            </a:fld>
            <a:endParaRPr lang="en-IN"/>
          </a:p>
        </p:txBody>
      </p:sp>
      <p:sp>
        <p:nvSpPr>
          <p:cNvPr id="5" name="Footer Placeholder 4">
            <a:extLst>
              <a:ext uri="{FF2B5EF4-FFF2-40B4-BE49-F238E27FC236}">
                <a16:creationId xmlns:a16="http://schemas.microsoft.com/office/drawing/2014/main" id="{3F6D715A-9207-59C3-7CD4-9302B144E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BAAEEC-9BE8-B21B-882D-4360E3CED4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59BD4-6A32-4BFF-8C0B-357CFE6F8503}" type="slidenum">
              <a:rPr lang="en-IN" smtClean="0"/>
              <a:t>‹#›</a:t>
            </a:fld>
            <a:endParaRPr lang="en-IN"/>
          </a:p>
        </p:txBody>
      </p:sp>
    </p:spTree>
    <p:extLst>
      <p:ext uri="{BB962C8B-B14F-4D97-AF65-F5344CB8AC3E}">
        <p14:creationId xmlns:p14="http://schemas.microsoft.com/office/powerpoint/2010/main" val="1412878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EF7750-83BD-1ECA-9F41-379E3C7662E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86356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6A0B85-2F4C-64A5-6154-5837BCA1BA4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7461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666A-9CCC-4D4D-A5EA-DC1A5BD11B1E}"/>
              </a:ext>
            </a:extLst>
          </p:cNvPr>
          <p:cNvSpPr>
            <a:spLocks noGrp="1"/>
          </p:cNvSpPr>
          <p:nvPr>
            <p:ph type="title"/>
          </p:nvPr>
        </p:nvSpPr>
        <p:spPr>
          <a:xfrm>
            <a:off x="838200" y="365125"/>
            <a:ext cx="10515600" cy="4682736"/>
          </a:xfrm>
        </p:spPr>
        <p:txBody>
          <a:bodyPr>
            <a:normAutofit/>
          </a:bodyPr>
          <a:lstStyle/>
          <a:p>
            <a:br>
              <a:rPr lang="en-US" sz="1800" dirty="0"/>
            </a:br>
            <a:r>
              <a:rPr lang="en-US" sz="1800" dirty="0"/>
              <a:t>note download </a:t>
            </a:r>
            <a:r>
              <a:rPr lang="en-US" sz="1800" dirty="0" err="1"/>
              <a:t>ssis</a:t>
            </a:r>
            <a:r>
              <a:rPr lang="en-US" sz="1800" dirty="0"/>
              <a:t> with </a:t>
            </a:r>
            <a:r>
              <a:rPr lang="en-US" sz="1800" dirty="0" err="1"/>
              <a:t>ssdt</a:t>
            </a:r>
            <a:r>
              <a:rPr lang="en-US" sz="1800" dirty="0"/>
              <a:t>, visual code 2017 and 2019 or </a:t>
            </a:r>
            <a:r>
              <a:rPr lang="en-US" sz="1800" dirty="0" err="1"/>
              <a:t>sql</a:t>
            </a:r>
            <a:r>
              <a:rPr lang="en-US" sz="1800" dirty="0"/>
              <a:t> developer edition </a:t>
            </a:r>
            <a:r>
              <a:rPr lang="en-US" sz="1800" dirty="0" err="1"/>
              <a:t>ssdt</a:t>
            </a: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r>
              <a:rPr lang="en-US" sz="1800" dirty="0"/>
              <a:t>1.Data flow is for </a:t>
            </a:r>
            <a:r>
              <a:rPr lang="en-US" sz="1800" dirty="0" err="1"/>
              <a:t>etl</a:t>
            </a:r>
            <a:br>
              <a:rPr lang="en-US" sz="1800" dirty="0"/>
            </a:br>
            <a:r>
              <a:rPr lang="en-US" sz="1800" dirty="0"/>
              <a:t>2.control flow for database </a:t>
            </a:r>
            <a:r>
              <a:rPr lang="en-US" sz="1800" dirty="0" err="1"/>
              <a:t>backup,jobs</a:t>
            </a:r>
            <a:br>
              <a:rPr lang="en-US" sz="1800" dirty="0"/>
            </a:br>
            <a:r>
              <a:rPr lang="en-US" sz="1800" dirty="0"/>
              <a:t>3.ssis if you ok itself table get create and if execute the package or execute task </a:t>
            </a:r>
            <a:r>
              <a:rPr lang="en-US" sz="1800" dirty="0" err="1"/>
              <a:t>fot</a:t>
            </a:r>
            <a:r>
              <a:rPr lang="en-US" sz="1800" dirty="0"/>
              <a:t> </a:t>
            </a:r>
            <a:r>
              <a:rPr lang="en-US" sz="1800" dirty="0" err="1"/>
              <a:t>etl</a:t>
            </a:r>
            <a:r>
              <a:rPr lang="en-US" sz="1800" dirty="0"/>
              <a:t> will start to work and data get inserted .</a:t>
            </a:r>
            <a:br>
              <a:rPr lang="en-US" sz="1800" dirty="0"/>
            </a:br>
            <a:endParaRPr lang="en-IN" sz="1800" dirty="0"/>
          </a:p>
        </p:txBody>
      </p:sp>
    </p:spTree>
    <p:extLst>
      <p:ext uri="{BB962C8B-B14F-4D97-AF65-F5344CB8AC3E}">
        <p14:creationId xmlns:p14="http://schemas.microsoft.com/office/powerpoint/2010/main" val="862040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C39F-33EC-E1AF-E349-095E6F973069}"/>
              </a:ext>
            </a:extLst>
          </p:cNvPr>
          <p:cNvSpPr>
            <a:spLocks noGrp="1"/>
          </p:cNvSpPr>
          <p:nvPr>
            <p:ph type="title"/>
          </p:nvPr>
        </p:nvSpPr>
        <p:spPr/>
        <p:txBody>
          <a:bodyPr>
            <a:normAutofit/>
          </a:bodyPr>
          <a:lstStyle/>
          <a:p>
            <a:r>
              <a:rPr lang="en-US" sz="1800" dirty="0"/>
              <a:t>1. Load the data to </a:t>
            </a:r>
            <a:r>
              <a:rPr lang="en-US" sz="1800" dirty="0" err="1"/>
              <a:t>ssms</a:t>
            </a:r>
            <a:r>
              <a:rPr lang="en-US" sz="1800" dirty="0"/>
              <a:t> with </a:t>
            </a:r>
            <a:r>
              <a:rPr lang="en-US" sz="1800" dirty="0" err="1"/>
              <a:t>ssis</a:t>
            </a:r>
            <a:r>
              <a:rPr lang="en-US" sz="1800" dirty="0"/>
              <a:t> </a:t>
            </a:r>
            <a:br>
              <a:rPr lang="en-US" sz="1800" dirty="0"/>
            </a:br>
            <a:r>
              <a:rPr lang="en-US" sz="1800" dirty="0"/>
              <a:t>2.Migrate the table from one </a:t>
            </a:r>
            <a:r>
              <a:rPr lang="en-US" sz="1800" dirty="0" err="1"/>
              <a:t>db</a:t>
            </a:r>
            <a:r>
              <a:rPr lang="en-US" sz="1800" dirty="0"/>
              <a:t> to another using </a:t>
            </a:r>
            <a:r>
              <a:rPr lang="en-US" sz="1800" dirty="0" err="1"/>
              <a:t>ssis</a:t>
            </a:r>
            <a:endParaRPr lang="en-IN" sz="1800" dirty="0"/>
          </a:p>
        </p:txBody>
      </p:sp>
    </p:spTree>
    <p:extLst>
      <p:ext uri="{BB962C8B-B14F-4D97-AF65-F5344CB8AC3E}">
        <p14:creationId xmlns:p14="http://schemas.microsoft.com/office/powerpoint/2010/main" val="343297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7B7265-6849-404A-8668-A38AD0F2DA6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81798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8F1986-EC72-3CA9-C1BD-AD9BFCDF9BC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18405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AD14A-7047-7CF2-9B18-B936DC519F45}"/>
              </a:ext>
            </a:extLst>
          </p:cNvPr>
          <p:cNvSpPr>
            <a:spLocks noGrp="1"/>
          </p:cNvSpPr>
          <p:nvPr>
            <p:ph type="title"/>
          </p:nvPr>
        </p:nvSpPr>
        <p:spPr/>
        <p:txBody>
          <a:bodyPr/>
          <a:lstStyle/>
          <a:p>
            <a:r>
              <a:rPr lang="en-US" dirty="0"/>
              <a:t>Data flow transformation</a:t>
            </a:r>
            <a:endParaRPr lang="en-IN" dirty="0"/>
          </a:p>
        </p:txBody>
      </p:sp>
      <p:pic>
        <p:nvPicPr>
          <p:cNvPr id="5" name="Content Placeholder 4">
            <a:extLst>
              <a:ext uri="{FF2B5EF4-FFF2-40B4-BE49-F238E27FC236}">
                <a16:creationId xmlns:a16="http://schemas.microsoft.com/office/drawing/2014/main" id="{34C639DB-E2D1-CA2B-BBFB-76020829FFB6}"/>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55732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475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2353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98</Words>
  <Application>Microsoft Office PowerPoint</Application>
  <PresentationFormat>Widescreen</PresentationFormat>
  <Paragraphs>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 note download ssis with ssdt, visual code 2017 and 2019 or sql developer edition ssdt        1.Data flow is for etl 2.control flow for database backup,jobs 3.ssis if you ok itself table get create and if execute the package or execute task fot etl will start to work and data get inserted . </vt:lpstr>
      <vt:lpstr>1. Load the data to ssms with ssis  2.Migrate the table from one db to another using ssis</vt:lpstr>
      <vt:lpstr>PowerPoint Presentation</vt:lpstr>
      <vt:lpstr>PowerPoint Presentation</vt:lpstr>
      <vt:lpstr>Data flow transformation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kannan kannan</dc:creator>
  <cp:lastModifiedBy>kannan kannan</cp:lastModifiedBy>
  <cp:revision>10</cp:revision>
  <dcterms:created xsi:type="dcterms:W3CDTF">2025-01-17T07:06:57Z</dcterms:created>
  <dcterms:modified xsi:type="dcterms:W3CDTF">2025-01-18T11:53:04Z</dcterms:modified>
</cp:coreProperties>
</file>