
<file path=[Content_Types].xml><?xml version="1.0" encoding="utf-8"?>
<Types xmlns="http://schemas.openxmlformats.org/package/2006/content-types">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0"/>
  </p:notesMasterIdLst>
  <p:sldIdLst>
    <p:sldId id="344" r:id="rId4"/>
    <p:sldId id="363" r:id="rId5"/>
    <p:sldId id="361" r:id="rId6"/>
    <p:sldId id="343" r:id="rId7"/>
    <p:sldId id="299" r:id="rId8"/>
    <p:sldId id="362" r:id="rId9"/>
    <p:sldId id="298" r:id="rId10"/>
    <p:sldId id="300" r:id="rId11"/>
    <p:sldId id="311" r:id="rId12"/>
    <p:sldId id="313" r:id="rId13"/>
    <p:sldId id="322" r:id="rId14"/>
    <p:sldId id="329" r:id="rId15"/>
    <p:sldId id="359" r:id="rId16"/>
    <p:sldId id="310" r:id="rId17"/>
    <p:sldId id="360" r:id="rId18"/>
    <p:sldId id="34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96" autoAdjust="0"/>
  </p:normalViewPr>
  <p:slideViewPr>
    <p:cSldViewPr snapToGrid="0" showGuides="1">
      <p:cViewPr varScale="1">
        <p:scale>
          <a:sx n="78" d="100"/>
          <a:sy n="78" d="100"/>
        </p:scale>
        <p:origin x="456" y="90"/>
      </p:cViewPr>
      <p:guideLst>
        <p:guide orient="horz" pos="228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3/25/2022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dirty="0"/>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5</a:t>
            </a:fld>
            <a:endParaRPr lang="en-US" dirty="0"/>
          </a:p>
        </p:txBody>
      </p:sp>
    </p:spTree>
    <p:extLst>
      <p:ext uri="{BB962C8B-B14F-4D97-AF65-F5344CB8AC3E}">
        <p14:creationId xmlns:p14="http://schemas.microsoft.com/office/powerpoint/2010/main" val="310591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7</a:t>
            </a:fld>
            <a:endParaRPr lang="en-US" dirty="0"/>
          </a:p>
        </p:txBody>
      </p:sp>
    </p:spTree>
    <p:extLst>
      <p:ext uri="{BB962C8B-B14F-4D97-AF65-F5344CB8AC3E}">
        <p14:creationId xmlns:p14="http://schemas.microsoft.com/office/powerpoint/2010/main" val="3942545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4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B3CA5F7E-D45F-4887-AF9C-BB7E27A9C9CE}"/>
              </a:ext>
            </a:extLst>
          </p:cNvPr>
          <p:cNvSpPr/>
          <p:nvPr userDrawn="1"/>
        </p:nvSpPr>
        <p:spPr>
          <a:xfrm>
            <a:off x="673240" y="1141827"/>
            <a:ext cx="10862268" cy="50543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5">
            <a:extLst>
              <a:ext uri="{FF2B5EF4-FFF2-40B4-BE49-F238E27FC236}">
                <a16:creationId xmlns:a16="http://schemas.microsoft.com/office/drawing/2014/main" id="{1C677DB5-A9F3-459B-9D51-37160E085128}"/>
              </a:ext>
            </a:extLst>
          </p:cNvPr>
          <p:cNvSpPr>
            <a:spLocks noGrp="1"/>
          </p:cNvSpPr>
          <p:nvPr>
            <p:ph type="pic" sz="quarter" idx="12" hasCustomPrompt="1"/>
          </p:nvPr>
        </p:nvSpPr>
        <p:spPr>
          <a:xfrm>
            <a:off x="6229977" y="653142"/>
            <a:ext cx="4824557" cy="505432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600"/>
            </a:lvl1pPr>
          </a:lstStyle>
          <a:p>
            <a:r>
              <a:rPr lang="en-US" altLang="ko-KR" dirty="0"/>
              <a:t>Your Picture Here</a:t>
            </a:r>
            <a:endParaRPr lang="ko-KR" altLang="en-US" dirty="0"/>
          </a:p>
        </p:txBody>
      </p:sp>
    </p:spTree>
    <p:extLst>
      <p:ext uri="{BB962C8B-B14F-4D97-AF65-F5344CB8AC3E}">
        <p14:creationId xmlns:p14="http://schemas.microsoft.com/office/powerpoint/2010/main" val="7718253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80" r:id="rId7"/>
    <p:sldLayoutId id="2147483682" r:id="rId8"/>
    <p:sldLayoutId id="2147483694" r:id="rId9"/>
    <p:sldLayoutId id="2147483684" r:id="rId10"/>
    <p:sldLayoutId id="2147483685" r:id="rId11"/>
    <p:sldLayoutId id="2147483689" r:id="rId12"/>
    <p:sldLayoutId id="2147483687" r:id="rId13"/>
    <p:sldLayoutId id="2147483688" r:id="rId14"/>
    <p:sldLayoutId id="2147483671" r:id="rId15"/>
    <p:sldLayoutId id="2147483672"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webp"/><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Video_camera" TargetMode="External"/><Relationship Id="rId2" Type="http://schemas.openxmlformats.org/officeDocument/2006/relationships/hyperlink" Target="https://utilitymagazine.com.au/keep-the-lights-on-with-ai-and-iot-technology/" TargetMode="External"/><Relationship Id="rId1" Type="http://schemas.openxmlformats.org/officeDocument/2006/relationships/slideLayout" Target="../slideLayouts/slideLayout8.xml"/><Relationship Id="rId6" Type="http://schemas.openxmlformats.org/officeDocument/2006/relationships/hyperlink" Target="https://en.wikipedia.org/wiki/Internet" TargetMode="External"/><Relationship Id="rId5" Type="http://schemas.openxmlformats.org/officeDocument/2006/relationships/hyperlink" Target="https://en.wikipedia.org/wiki/Computer_network" TargetMode="External"/><Relationship Id="rId4" Type="http://schemas.openxmlformats.org/officeDocument/2006/relationships/hyperlink" Target="https://en.wikipedia.org/wiki/Streaming_med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0" y="4229805"/>
            <a:ext cx="12192000" cy="923330"/>
          </a:xfrm>
          <a:prstGeom prst="rect">
            <a:avLst/>
          </a:prstGeom>
          <a:noFill/>
        </p:spPr>
        <p:txBody>
          <a:bodyPr wrap="square" rtlCol="0" anchor="ctr">
            <a:spAutoFit/>
          </a:bodyPr>
          <a:lstStyle/>
          <a:p>
            <a:pPr algn="ctr"/>
            <a:r>
              <a:rPr lang="en-US" sz="5400" dirty="0" smtClean="0">
                <a:solidFill>
                  <a:schemeClr val="bg1"/>
                </a:solidFill>
                <a:latin typeface="Bahnschrift SemiBold" panose="020B0502040204020203" pitchFamily="34" charset="0"/>
              </a:rPr>
              <a:t>Welcome In My Presentation</a:t>
            </a:r>
            <a:endParaRPr lang="ko-KR" altLang="en-US" sz="5400" dirty="0">
              <a:solidFill>
                <a:schemeClr val="bg1"/>
              </a:solidFill>
              <a:latin typeface="Bahnschrift SemiBold" panose="020B0502040204020203" pitchFamily="34" charset="0"/>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0" y="6478344"/>
            <a:ext cx="5564265" cy="379656"/>
          </a:xfrm>
          <a:prstGeom prst="rect">
            <a:avLst/>
          </a:prstGeom>
          <a:noFill/>
        </p:spPr>
        <p:txBody>
          <a:bodyPr wrap="square" rtlCol="0" anchor="ctr">
            <a:spAutoFit/>
          </a:bodyPr>
          <a:lstStyle/>
          <a:p>
            <a:r>
              <a:rPr lang="en-US" altLang="ko-KR" sz="1867" dirty="0" smtClean="0">
                <a:solidFill>
                  <a:schemeClr val="bg1"/>
                </a:solidFill>
                <a:latin typeface="Bahnschrift SemiBold" panose="020B0502040204020203" pitchFamily="34" charset="0"/>
                <a:cs typeface="Arial" pitchFamily="34" charset="0"/>
              </a:rPr>
              <a:t>Presented By : Mohan Manjhi</a:t>
            </a:r>
            <a:endParaRPr lang="ko-KR" altLang="en-US" sz="1867" dirty="0">
              <a:solidFill>
                <a:schemeClr val="bg1"/>
              </a:solidFill>
              <a:latin typeface="Bahnschrift SemiBold" panose="020B0502040204020203" pitchFamily="34" charset="0"/>
              <a:cs typeface="Arial" pitchFamily="34" charset="0"/>
            </a:endParaRPr>
          </a:p>
        </p:txBody>
      </p:sp>
      <p:sp>
        <p:nvSpPr>
          <p:cNvPr id="16" name="TextBox 15">
            <a:extLst>
              <a:ext uri="{FF2B5EF4-FFF2-40B4-BE49-F238E27FC236}">
                <a16:creationId xmlns:a16="http://schemas.microsoft.com/office/drawing/2014/main" id="{03B4C724-0776-4328-8F0A-B72DA1579537}"/>
              </a:ext>
            </a:extLst>
          </p:cNvPr>
          <p:cNvSpPr txBox="1"/>
          <p:nvPr/>
        </p:nvSpPr>
        <p:spPr>
          <a:xfrm>
            <a:off x="0" y="5153135"/>
            <a:ext cx="12192000" cy="923330"/>
          </a:xfrm>
          <a:prstGeom prst="rect">
            <a:avLst/>
          </a:prstGeom>
          <a:noFill/>
        </p:spPr>
        <p:txBody>
          <a:bodyPr wrap="square" rtlCol="0" anchor="ctr">
            <a:spAutoFit/>
          </a:bodyPr>
          <a:lstStyle/>
          <a:p>
            <a:pPr lvl="1" algn="ctr"/>
            <a:r>
              <a:rPr lang="en-US" altLang="ko-KR" sz="5400" dirty="0" smtClean="0">
                <a:solidFill>
                  <a:schemeClr val="bg1"/>
                </a:solidFill>
                <a:latin typeface="Bahnschrift SemiBold" panose="020B0502040204020203" pitchFamily="34" charset="0"/>
              </a:rPr>
              <a:t>Computer Network</a:t>
            </a:r>
            <a:endParaRPr lang="ko-KR" altLang="en-US" sz="5400" dirty="0">
              <a:solidFill>
                <a:schemeClr val="bg1"/>
              </a:solidFill>
              <a:latin typeface="Bahnschrift SemiBold" panose="020B0502040204020203"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0" y="0"/>
            <a:ext cx="9126601" cy="923330"/>
          </a:xfrm>
          <a:prstGeom prst="rect">
            <a:avLst/>
          </a:prstGeom>
          <a:noFill/>
        </p:spPr>
        <p:txBody>
          <a:bodyPr wrap="none" lIns="91440" tIns="45720" rIns="91440" bIns="45720">
            <a:spAutoFit/>
          </a:bodyPr>
          <a:lstStyle/>
          <a:p>
            <a:pPr algn="ctr"/>
            <a:r>
              <a:rPr lang="en-US" sz="5400" b="1" cap="none" spc="50" dirty="0" smtClean="0">
                <a:ln w="0"/>
                <a:solidFill>
                  <a:schemeClr val="bg2"/>
                </a:solidFill>
                <a:effectLst>
                  <a:innerShdw blurRad="63500" dist="50800" dir="13500000">
                    <a:srgbClr val="000000">
                      <a:alpha val="50000"/>
                    </a:srgbClr>
                  </a:innerShdw>
                </a:effectLst>
              </a:rPr>
              <a:t>Welcome In Internet Of Things</a:t>
            </a:r>
            <a:endParaRPr lang="en-US" sz="5400" b="1" cap="none" spc="50" dirty="0">
              <a:ln w="0"/>
              <a:solidFill>
                <a:schemeClr val="bg2"/>
              </a:solidFill>
              <a:effectLst>
                <a:innerShdw blurRad="63500" dist="50800" dir="13500000">
                  <a:srgbClr val="000000">
                    <a:alpha val="50000"/>
                  </a:srgbClr>
                </a:innerShdw>
              </a:effectLst>
            </a:endParaRPr>
          </a:p>
        </p:txBody>
      </p:sp>
      <p:sp>
        <p:nvSpPr>
          <p:cNvPr id="10" name="Rectangle 9"/>
          <p:cNvSpPr/>
          <p:nvPr/>
        </p:nvSpPr>
        <p:spPr>
          <a:xfrm>
            <a:off x="0" y="6488668"/>
            <a:ext cx="3196580" cy="369332"/>
          </a:xfrm>
          <a:prstGeom prst="rect">
            <a:avLst/>
          </a:prstGeom>
          <a:noFill/>
        </p:spPr>
        <p:txBody>
          <a:bodyPr wrap="none" lIns="91440" tIns="45720" rIns="91440" bIns="45720">
            <a:spAutoFit/>
          </a:bodyPr>
          <a:lstStyle/>
          <a:p>
            <a:pPr algn="ctr"/>
            <a:r>
              <a:rPr lang="en-US" b="1" spc="50" dirty="0" smtClean="0">
                <a:ln w="0"/>
                <a:solidFill>
                  <a:schemeClr val="bg2"/>
                </a:solidFill>
                <a:effectLst>
                  <a:innerShdw blurRad="63500" dist="50800" dir="13500000">
                    <a:srgbClr val="000000">
                      <a:alpha val="50000"/>
                    </a:srgbClr>
                  </a:innerShdw>
                </a:effectLst>
              </a:rPr>
              <a:t>Presented By : Mohan Manjhi</a:t>
            </a:r>
            <a:endParaRPr lang="en-US"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057340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6388">
            <a:extLst>
              <a:ext uri="{FF2B5EF4-FFF2-40B4-BE49-F238E27FC236}">
                <a16:creationId xmlns:a16="http://schemas.microsoft.com/office/drawing/2014/main" id="{CC3B5B32-6829-43AA-B2B5-FD70700A3358}"/>
              </a:ext>
            </a:extLst>
          </p:cNvPr>
          <p:cNvGrpSpPr/>
          <p:nvPr/>
        </p:nvGrpSpPr>
        <p:grpSpPr>
          <a:xfrm flipH="1">
            <a:off x="7682465" y="2857786"/>
            <a:ext cx="1725194" cy="3399320"/>
            <a:chOff x="4362111" y="2245352"/>
            <a:chExt cx="1526744" cy="3008292"/>
          </a:xfrm>
          <a:solidFill>
            <a:schemeClr val="accent2"/>
          </a:solidFill>
        </p:grpSpPr>
        <p:grpSp>
          <p:nvGrpSpPr>
            <p:cNvPr id="19" name="Group 16387">
              <a:extLst>
                <a:ext uri="{FF2B5EF4-FFF2-40B4-BE49-F238E27FC236}">
                  <a16:creationId xmlns:a16="http://schemas.microsoft.com/office/drawing/2014/main" id="{D4125A60-46BA-423B-843B-210BED3E058B}"/>
                </a:ext>
              </a:extLst>
            </p:cNvPr>
            <p:cNvGrpSpPr/>
            <p:nvPr/>
          </p:nvGrpSpPr>
          <p:grpSpPr>
            <a:xfrm rot="5400000">
              <a:off x="3917845" y="4305320"/>
              <a:ext cx="1392590" cy="504058"/>
              <a:chOff x="4572003" y="3491986"/>
              <a:chExt cx="1989414" cy="720077"/>
            </a:xfrm>
            <a:grpFill/>
          </p:grpSpPr>
          <p:sp>
            <p:nvSpPr>
              <p:cNvPr id="36" name="Block Arc 16384">
                <a:extLst>
                  <a:ext uri="{FF2B5EF4-FFF2-40B4-BE49-F238E27FC236}">
                    <a16:creationId xmlns:a16="http://schemas.microsoft.com/office/drawing/2014/main" id="{246A8E51-275A-4AB2-93EC-EDD82334807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7" name="Rectangle 16386">
                <a:extLst>
                  <a:ext uri="{FF2B5EF4-FFF2-40B4-BE49-F238E27FC236}">
                    <a16:creationId xmlns:a16="http://schemas.microsoft.com/office/drawing/2014/main" id="{5C867944-2B4A-40F9-8AC1-EA2F16107E65}"/>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grpSp>
        <p:grpSp>
          <p:nvGrpSpPr>
            <p:cNvPr id="20" name="Group 38">
              <a:extLst>
                <a:ext uri="{FF2B5EF4-FFF2-40B4-BE49-F238E27FC236}">
                  <a16:creationId xmlns:a16="http://schemas.microsoft.com/office/drawing/2014/main" id="{C2508FA4-C2B3-402B-B89A-6B6A735E5774}"/>
                </a:ext>
              </a:extLst>
            </p:cNvPr>
            <p:cNvGrpSpPr/>
            <p:nvPr/>
          </p:nvGrpSpPr>
          <p:grpSpPr>
            <a:xfrm>
              <a:off x="4934247" y="2289861"/>
              <a:ext cx="504056" cy="1260056"/>
              <a:chOff x="4390223" y="2132969"/>
              <a:chExt cx="720080" cy="1800087"/>
            </a:xfrm>
            <a:grpFill/>
          </p:grpSpPr>
          <p:sp>
            <p:nvSpPr>
              <p:cNvPr id="33" name="Block Arc 39">
                <a:extLst>
                  <a:ext uri="{FF2B5EF4-FFF2-40B4-BE49-F238E27FC236}">
                    <a16:creationId xmlns:a16="http://schemas.microsoft.com/office/drawing/2014/main" id="{49F260BC-9A2F-4C1B-8BBC-EDDEEB9566B9}"/>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4" name="Rectangle 40">
                <a:extLst>
                  <a:ext uri="{FF2B5EF4-FFF2-40B4-BE49-F238E27FC236}">
                    <a16:creationId xmlns:a16="http://schemas.microsoft.com/office/drawing/2014/main" id="{F927CCFC-8431-4EA3-BAD6-A54CEA7863C1}"/>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5" name="Rectangle 41">
                <a:extLst>
                  <a:ext uri="{FF2B5EF4-FFF2-40B4-BE49-F238E27FC236}">
                    <a16:creationId xmlns:a16="http://schemas.microsoft.com/office/drawing/2014/main" id="{22DC772C-DFD7-4113-8BBC-BCDA742394BB}"/>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1" name="Group 43">
              <a:extLst>
                <a:ext uri="{FF2B5EF4-FFF2-40B4-BE49-F238E27FC236}">
                  <a16:creationId xmlns:a16="http://schemas.microsoft.com/office/drawing/2014/main" id="{0814152D-FD53-4962-A47C-A88E711E26E3}"/>
                </a:ext>
              </a:extLst>
            </p:cNvPr>
            <p:cNvGrpSpPr/>
            <p:nvPr/>
          </p:nvGrpSpPr>
          <p:grpSpPr>
            <a:xfrm flipH="1">
              <a:off x="4591514" y="3112921"/>
              <a:ext cx="851712" cy="830935"/>
              <a:chOff x="4571999" y="2746017"/>
              <a:chExt cx="1216731" cy="1187053"/>
            </a:xfrm>
            <a:grpFill/>
          </p:grpSpPr>
          <p:sp>
            <p:nvSpPr>
              <p:cNvPr id="30" name="Block Arc 44">
                <a:extLst>
                  <a:ext uri="{FF2B5EF4-FFF2-40B4-BE49-F238E27FC236}">
                    <a16:creationId xmlns:a16="http://schemas.microsoft.com/office/drawing/2014/main" id="{CA186C57-E609-4C59-BDDE-BFD9760237C7}"/>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31" name="Rectangle 45">
                <a:extLst>
                  <a:ext uri="{FF2B5EF4-FFF2-40B4-BE49-F238E27FC236}">
                    <a16:creationId xmlns:a16="http://schemas.microsoft.com/office/drawing/2014/main" id="{A43C7FD1-BFBC-48AE-B029-66BC3EA93E4B}"/>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32" name="Rectangle 46">
                <a:extLst>
                  <a:ext uri="{FF2B5EF4-FFF2-40B4-BE49-F238E27FC236}">
                    <a16:creationId xmlns:a16="http://schemas.microsoft.com/office/drawing/2014/main" id="{33C66FF3-4213-49CD-B7B3-45A08ED598E1}"/>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2" name="Group 47">
              <a:extLst>
                <a:ext uri="{FF2B5EF4-FFF2-40B4-BE49-F238E27FC236}">
                  <a16:creationId xmlns:a16="http://schemas.microsoft.com/office/drawing/2014/main" id="{903AA013-EC14-43F2-90A5-DB3B9B4C91C2}"/>
                </a:ext>
              </a:extLst>
            </p:cNvPr>
            <p:cNvGrpSpPr/>
            <p:nvPr/>
          </p:nvGrpSpPr>
          <p:grpSpPr>
            <a:xfrm flipH="1">
              <a:off x="5384799" y="2828071"/>
              <a:ext cx="504056" cy="504057"/>
              <a:chOff x="4419813" y="3212976"/>
              <a:chExt cx="720080" cy="720080"/>
            </a:xfrm>
            <a:grpFill/>
          </p:grpSpPr>
          <p:sp>
            <p:nvSpPr>
              <p:cNvPr id="27" name="Block Arc 48">
                <a:extLst>
                  <a:ext uri="{FF2B5EF4-FFF2-40B4-BE49-F238E27FC236}">
                    <a16:creationId xmlns:a16="http://schemas.microsoft.com/office/drawing/2014/main" id="{AAE367B2-C86E-4C7C-95BA-8B9D2DA22E47}"/>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8" name="Rectangle 49">
                <a:extLst>
                  <a:ext uri="{FF2B5EF4-FFF2-40B4-BE49-F238E27FC236}">
                    <a16:creationId xmlns:a16="http://schemas.microsoft.com/office/drawing/2014/main" id="{DBADA13F-4C71-4537-9260-415A7EFDBAAF}"/>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9" name="Rectangle 50">
                <a:extLst>
                  <a:ext uri="{FF2B5EF4-FFF2-40B4-BE49-F238E27FC236}">
                    <a16:creationId xmlns:a16="http://schemas.microsoft.com/office/drawing/2014/main" id="{84A7D6A3-4223-4F9B-92A1-BED1939F9766}"/>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23" name="Group 52">
              <a:extLst>
                <a:ext uri="{FF2B5EF4-FFF2-40B4-BE49-F238E27FC236}">
                  <a16:creationId xmlns:a16="http://schemas.microsoft.com/office/drawing/2014/main" id="{D2E6F29A-EAA7-4773-A6A4-E8756074C25B}"/>
                </a:ext>
              </a:extLst>
            </p:cNvPr>
            <p:cNvGrpSpPr/>
            <p:nvPr/>
          </p:nvGrpSpPr>
          <p:grpSpPr>
            <a:xfrm flipH="1">
              <a:off x="4950607" y="2245352"/>
              <a:ext cx="504056" cy="684063"/>
              <a:chOff x="4571999" y="2955823"/>
              <a:chExt cx="720080" cy="977233"/>
            </a:xfrm>
            <a:grpFill/>
          </p:grpSpPr>
          <p:sp>
            <p:nvSpPr>
              <p:cNvPr id="24" name="Block Arc 53">
                <a:extLst>
                  <a:ext uri="{FF2B5EF4-FFF2-40B4-BE49-F238E27FC236}">
                    <a16:creationId xmlns:a16="http://schemas.microsoft.com/office/drawing/2014/main" id="{494FB809-77B3-4D17-AB4B-7F0122211A9D}"/>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5" name="Rectangle 54">
                <a:extLst>
                  <a:ext uri="{FF2B5EF4-FFF2-40B4-BE49-F238E27FC236}">
                    <a16:creationId xmlns:a16="http://schemas.microsoft.com/office/drawing/2014/main" id="{BF2BE955-407C-417F-AC49-FE519C8E877A}"/>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6" name="Rectangle 55">
                <a:extLst>
                  <a:ext uri="{FF2B5EF4-FFF2-40B4-BE49-F238E27FC236}">
                    <a16:creationId xmlns:a16="http://schemas.microsoft.com/office/drawing/2014/main" id="{131756A7-B423-4721-9723-C874B8E8C535}"/>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38" name="Group 37">
            <a:extLst>
              <a:ext uri="{FF2B5EF4-FFF2-40B4-BE49-F238E27FC236}">
                <a16:creationId xmlns:a16="http://schemas.microsoft.com/office/drawing/2014/main" id="{B7F1EA60-4436-4EE9-96E5-416A566139F5}"/>
              </a:ext>
            </a:extLst>
          </p:cNvPr>
          <p:cNvGrpSpPr/>
          <p:nvPr/>
        </p:nvGrpSpPr>
        <p:grpSpPr>
          <a:xfrm>
            <a:off x="9588691" y="2776404"/>
            <a:ext cx="1725194" cy="3480701"/>
            <a:chOff x="4362111" y="2173330"/>
            <a:chExt cx="1526744" cy="3080314"/>
          </a:xfrm>
          <a:solidFill>
            <a:schemeClr val="accent2"/>
          </a:solidFill>
        </p:grpSpPr>
        <p:grpSp>
          <p:nvGrpSpPr>
            <p:cNvPr id="39" name="Group 38">
              <a:extLst>
                <a:ext uri="{FF2B5EF4-FFF2-40B4-BE49-F238E27FC236}">
                  <a16:creationId xmlns:a16="http://schemas.microsoft.com/office/drawing/2014/main" id="{4433E626-CD6E-4496-944B-1F6A8CAA1D53}"/>
                </a:ext>
              </a:extLst>
            </p:cNvPr>
            <p:cNvGrpSpPr/>
            <p:nvPr/>
          </p:nvGrpSpPr>
          <p:grpSpPr>
            <a:xfrm rot="5400000">
              <a:off x="3917845" y="4305320"/>
              <a:ext cx="1392590" cy="504058"/>
              <a:chOff x="4572003" y="3491986"/>
              <a:chExt cx="1989414" cy="720077"/>
            </a:xfrm>
            <a:grpFill/>
          </p:grpSpPr>
          <p:sp>
            <p:nvSpPr>
              <p:cNvPr id="60" name="Block Arc 59">
                <a:extLst>
                  <a:ext uri="{FF2B5EF4-FFF2-40B4-BE49-F238E27FC236}">
                    <a16:creationId xmlns:a16="http://schemas.microsoft.com/office/drawing/2014/main" id="{8AF6FEE1-1671-4F5C-BF36-B53857D05AAB}"/>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1" name="Rectangle 60">
                <a:extLst>
                  <a:ext uri="{FF2B5EF4-FFF2-40B4-BE49-F238E27FC236}">
                    <a16:creationId xmlns:a16="http://schemas.microsoft.com/office/drawing/2014/main" id="{376FF6E7-2156-4F1D-8E43-0082C9D384D7}"/>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0" name="Group 39">
              <a:extLst>
                <a:ext uri="{FF2B5EF4-FFF2-40B4-BE49-F238E27FC236}">
                  <a16:creationId xmlns:a16="http://schemas.microsoft.com/office/drawing/2014/main" id="{5AA76338-CAF1-4CFA-A79A-31D0CFCCAD2C}"/>
                </a:ext>
              </a:extLst>
            </p:cNvPr>
            <p:cNvGrpSpPr/>
            <p:nvPr/>
          </p:nvGrpSpPr>
          <p:grpSpPr>
            <a:xfrm>
              <a:off x="4934247" y="2289861"/>
              <a:ext cx="504056" cy="1260056"/>
              <a:chOff x="4390223" y="2132969"/>
              <a:chExt cx="720080" cy="1800087"/>
            </a:xfrm>
            <a:grpFill/>
          </p:grpSpPr>
          <p:sp>
            <p:nvSpPr>
              <p:cNvPr id="57" name="Block Arc 56">
                <a:extLst>
                  <a:ext uri="{FF2B5EF4-FFF2-40B4-BE49-F238E27FC236}">
                    <a16:creationId xmlns:a16="http://schemas.microsoft.com/office/drawing/2014/main" id="{B7588AA2-6466-4393-984A-AB62659AC3BC}"/>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8" name="Rectangle 57">
                <a:extLst>
                  <a:ext uri="{FF2B5EF4-FFF2-40B4-BE49-F238E27FC236}">
                    <a16:creationId xmlns:a16="http://schemas.microsoft.com/office/drawing/2014/main" id="{242914DF-4A6C-4650-97E6-F0B8A7FAE5D2}"/>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9" name="Rectangle 58">
                <a:extLst>
                  <a:ext uri="{FF2B5EF4-FFF2-40B4-BE49-F238E27FC236}">
                    <a16:creationId xmlns:a16="http://schemas.microsoft.com/office/drawing/2014/main" id="{E836B841-FCEC-42BC-B674-D8E5E0BE9B69}"/>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1" name="Group 40">
              <a:extLst>
                <a:ext uri="{FF2B5EF4-FFF2-40B4-BE49-F238E27FC236}">
                  <a16:creationId xmlns:a16="http://schemas.microsoft.com/office/drawing/2014/main" id="{911C6749-D8EE-44DE-8861-25B190124D57}"/>
                </a:ext>
              </a:extLst>
            </p:cNvPr>
            <p:cNvGrpSpPr/>
            <p:nvPr/>
          </p:nvGrpSpPr>
          <p:grpSpPr>
            <a:xfrm flipH="1">
              <a:off x="4591514" y="3112921"/>
              <a:ext cx="851712" cy="830935"/>
              <a:chOff x="4571999" y="2746017"/>
              <a:chExt cx="1216731" cy="1187053"/>
            </a:xfrm>
            <a:grpFill/>
          </p:grpSpPr>
          <p:sp>
            <p:nvSpPr>
              <p:cNvPr id="54" name="Block Arc 53">
                <a:extLst>
                  <a:ext uri="{FF2B5EF4-FFF2-40B4-BE49-F238E27FC236}">
                    <a16:creationId xmlns:a16="http://schemas.microsoft.com/office/drawing/2014/main" id="{DCDA3EBB-9754-4D7B-81C6-CDD0D3224E89}"/>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55" name="Rectangle 54">
                <a:extLst>
                  <a:ext uri="{FF2B5EF4-FFF2-40B4-BE49-F238E27FC236}">
                    <a16:creationId xmlns:a16="http://schemas.microsoft.com/office/drawing/2014/main" id="{2BF6E831-11E5-4B0A-80DE-9DC225AA6A00}"/>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6" name="Rectangle 55">
                <a:extLst>
                  <a:ext uri="{FF2B5EF4-FFF2-40B4-BE49-F238E27FC236}">
                    <a16:creationId xmlns:a16="http://schemas.microsoft.com/office/drawing/2014/main" id="{F7ADC03F-6E3B-4E36-943A-88E5474E4B10}"/>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2" name="Group 41">
              <a:extLst>
                <a:ext uri="{FF2B5EF4-FFF2-40B4-BE49-F238E27FC236}">
                  <a16:creationId xmlns:a16="http://schemas.microsoft.com/office/drawing/2014/main" id="{4CA0324F-3A27-4795-A34B-7E372ED16151}"/>
                </a:ext>
              </a:extLst>
            </p:cNvPr>
            <p:cNvGrpSpPr/>
            <p:nvPr/>
          </p:nvGrpSpPr>
          <p:grpSpPr>
            <a:xfrm flipH="1">
              <a:off x="5384799" y="2828071"/>
              <a:ext cx="504056" cy="504057"/>
              <a:chOff x="4419813" y="3212976"/>
              <a:chExt cx="720080" cy="720080"/>
            </a:xfrm>
            <a:grpFill/>
          </p:grpSpPr>
          <p:sp>
            <p:nvSpPr>
              <p:cNvPr id="51" name="Block Arc 50">
                <a:extLst>
                  <a:ext uri="{FF2B5EF4-FFF2-40B4-BE49-F238E27FC236}">
                    <a16:creationId xmlns:a16="http://schemas.microsoft.com/office/drawing/2014/main" id="{4E6223C1-F892-4783-A4EC-B8C18F00A9F0}"/>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2" name="Rectangle 51">
                <a:extLst>
                  <a:ext uri="{FF2B5EF4-FFF2-40B4-BE49-F238E27FC236}">
                    <a16:creationId xmlns:a16="http://schemas.microsoft.com/office/drawing/2014/main" id="{742E009E-4C34-4C02-96DE-3D692C37CEF8}"/>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3" name="Rectangle 52">
                <a:extLst>
                  <a:ext uri="{FF2B5EF4-FFF2-40B4-BE49-F238E27FC236}">
                    <a16:creationId xmlns:a16="http://schemas.microsoft.com/office/drawing/2014/main" id="{CD657B59-CF96-4878-83D9-83093930F998}"/>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3" name="Group 42">
              <a:extLst>
                <a:ext uri="{FF2B5EF4-FFF2-40B4-BE49-F238E27FC236}">
                  <a16:creationId xmlns:a16="http://schemas.microsoft.com/office/drawing/2014/main" id="{39690762-1FC0-402B-BE61-758261643029}"/>
                </a:ext>
              </a:extLst>
            </p:cNvPr>
            <p:cNvGrpSpPr/>
            <p:nvPr/>
          </p:nvGrpSpPr>
          <p:grpSpPr>
            <a:xfrm flipH="1">
              <a:off x="4950607" y="2245352"/>
              <a:ext cx="504056" cy="684063"/>
              <a:chOff x="4571999" y="2955823"/>
              <a:chExt cx="720080" cy="977233"/>
            </a:xfrm>
            <a:grpFill/>
          </p:grpSpPr>
          <p:sp>
            <p:nvSpPr>
              <p:cNvPr id="48" name="Block Arc 47">
                <a:extLst>
                  <a:ext uri="{FF2B5EF4-FFF2-40B4-BE49-F238E27FC236}">
                    <a16:creationId xmlns:a16="http://schemas.microsoft.com/office/drawing/2014/main" id="{92C416B3-4A1D-4505-BFF3-ED7D941C84C6}"/>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9" name="Rectangle 48">
                <a:extLst>
                  <a:ext uri="{FF2B5EF4-FFF2-40B4-BE49-F238E27FC236}">
                    <a16:creationId xmlns:a16="http://schemas.microsoft.com/office/drawing/2014/main" id="{7F19E2B6-ECEE-493D-BDCC-EF2212B51AF9}"/>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0" name="Rectangle 49">
                <a:extLst>
                  <a:ext uri="{FF2B5EF4-FFF2-40B4-BE49-F238E27FC236}">
                    <a16:creationId xmlns:a16="http://schemas.microsoft.com/office/drawing/2014/main" id="{214D583B-A390-412B-93C8-CBB6FA0BED97}"/>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4" name="Group 43">
              <a:extLst>
                <a:ext uri="{FF2B5EF4-FFF2-40B4-BE49-F238E27FC236}">
                  <a16:creationId xmlns:a16="http://schemas.microsoft.com/office/drawing/2014/main" id="{CFBFE8E8-6057-4766-81A5-4FED5F31D2F3}"/>
                </a:ext>
              </a:extLst>
            </p:cNvPr>
            <p:cNvGrpSpPr/>
            <p:nvPr/>
          </p:nvGrpSpPr>
          <p:grpSpPr>
            <a:xfrm>
              <a:off x="4540436" y="2173330"/>
              <a:ext cx="504056" cy="504057"/>
              <a:chOff x="4238036" y="3212976"/>
              <a:chExt cx="720080" cy="720080"/>
            </a:xfrm>
            <a:grpFill/>
          </p:grpSpPr>
          <p:sp>
            <p:nvSpPr>
              <p:cNvPr id="45" name="Block Arc 44">
                <a:extLst>
                  <a:ext uri="{FF2B5EF4-FFF2-40B4-BE49-F238E27FC236}">
                    <a16:creationId xmlns:a16="http://schemas.microsoft.com/office/drawing/2014/main" id="{614A5D28-1A66-4FEF-8AC9-FEA8792755BC}"/>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6" name="Rectangle 45">
                <a:extLst>
                  <a:ext uri="{FF2B5EF4-FFF2-40B4-BE49-F238E27FC236}">
                    <a16:creationId xmlns:a16="http://schemas.microsoft.com/office/drawing/2014/main" id="{D59145B5-C42F-4A2A-A36A-EEC336001ADD}"/>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7" name="Rectangle 46">
                <a:extLst>
                  <a:ext uri="{FF2B5EF4-FFF2-40B4-BE49-F238E27FC236}">
                    <a16:creationId xmlns:a16="http://schemas.microsoft.com/office/drawing/2014/main" id="{0404B9F0-4CF3-4937-A4E1-010B702F340C}"/>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62" name="Group 61">
            <a:extLst>
              <a:ext uri="{FF2B5EF4-FFF2-40B4-BE49-F238E27FC236}">
                <a16:creationId xmlns:a16="http://schemas.microsoft.com/office/drawing/2014/main" id="{40EEEEF7-5AA3-465D-AD47-71BF7B751993}"/>
              </a:ext>
            </a:extLst>
          </p:cNvPr>
          <p:cNvGrpSpPr/>
          <p:nvPr/>
        </p:nvGrpSpPr>
        <p:grpSpPr>
          <a:xfrm flipH="1">
            <a:off x="8854878" y="2167458"/>
            <a:ext cx="894196" cy="4020145"/>
            <a:chOff x="4774212" y="2173330"/>
            <a:chExt cx="791336" cy="3557704"/>
          </a:xfrm>
          <a:solidFill>
            <a:schemeClr val="accent2"/>
          </a:solidFill>
        </p:grpSpPr>
        <p:grpSp>
          <p:nvGrpSpPr>
            <p:cNvPr id="63" name="Group 62">
              <a:extLst>
                <a:ext uri="{FF2B5EF4-FFF2-40B4-BE49-F238E27FC236}">
                  <a16:creationId xmlns:a16="http://schemas.microsoft.com/office/drawing/2014/main" id="{D07E6C9C-DBF5-4A57-94C4-F378FA45FFC4}"/>
                </a:ext>
              </a:extLst>
            </p:cNvPr>
            <p:cNvGrpSpPr/>
            <p:nvPr/>
          </p:nvGrpSpPr>
          <p:grpSpPr>
            <a:xfrm rot="5400000">
              <a:off x="4269404" y="4542721"/>
              <a:ext cx="1872567" cy="504060"/>
              <a:chOff x="4568320" y="2646948"/>
              <a:chExt cx="2675098" cy="720082"/>
            </a:xfrm>
            <a:grpFill/>
          </p:grpSpPr>
          <p:sp>
            <p:nvSpPr>
              <p:cNvPr id="79" name="Block Arc 78">
                <a:extLst>
                  <a:ext uri="{FF2B5EF4-FFF2-40B4-BE49-F238E27FC236}">
                    <a16:creationId xmlns:a16="http://schemas.microsoft.com/office/drawing/2014/main" id="{BF04B1A0-F38B-4B7C-97BA-44497384D88F}"/>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80" name="Rectangle 79">
                <a:extLst>
                  <a:ext uri="{FF2B5EF4-FFF2-40B4-BE49-F238E27FC236}">
                    <a16:creationId xmlns:a16="http://schemas.microsoft.com/office/drawing/2014/main" id="{93941495-9F7C-436E-B444-BDFAD6D292CF}"/>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4" name="Group 63">
              <a:extLst>
                <a:ext uri="{FF2B5EF4-FFF2-40B4-BE49-F238E27FC236}">
                  <a16:creationId xmlns:a16="http://schemas.microsoft.com/office/drawing/2014/main" id="{BCA8E655-C71D-433D-BB92-0D9DC802E9D7}"/>
                </a:ext>
              </a:extLst>
            </p:cNvPr>
            <p:cNvGrpSpPr/>
            <p:nvPr/>
          </p:nvGrpSpPr>
          <p:grpSpPr>
            <a:xfrm>
              <a:off x="5061492" y="2289861"/>
              <a:ext cx="504056" cy="1260056"/>
              <a:chOff x="4572000" y="2132969"/>
              <a:chExt cx="720080" cy="1800087"/>
            </a:xfrm>
            <a:grpFill/>
          </p:grpSpPr>
          <p:sp>
            <p:nvSpPr>
              <p:cNvPr id="76" name="Block Arc 75">
                <a:extLst>
                  <a:ext uri="{FF2B5EF4-FFF2-40B4-BE49-F238E27FC236}">
                    <a16:creationId xmlns:a16="http://schemas.microsoft.com/office/drawing/2014/main" id="{4D0F7FE5-EE3E-44A2-904D-B141DC81766E}"/>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7" name="Rectangle 76">
                <a:extLst>
                  <a:ext uri="{FF2B5EF4-FFF2-40B4-BE49-F238E27FC236}">
                    <a16:creationId xmlns:a16="http://schemas.microsoft.com/office/drawing/2014/main" id="{18EBE49B-938A-4084-8932-1A5AE1721A37}"/>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8" name="Rectangle 77">
                <a:extLst>
                  <a:ext uri="{FF2B5EF4-FFF2-40B4-BE49-F238E27FC236}">
                    <a16:creationId xmlns:a16="http://schemas.microsoft.com/office/drawing/2014/main" id="{2B3EE0F0-EA4A-4FCB-B76C-DA62D66DDC39}"/>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5" name="Group 64">
              <a:extLst>
                <a:ext uri="{FF2B5EF4-FFF2-40B4-BE49-F238E27FC236}">
                  <a16:creationId xmlns:a16="http://schemas.microsoft.com/office/drawing/2014/main" id="{72D8F072-723E-43AD-A3B6-D1156F24BD8F}"/>
                </a:ext>
              </a:extLst>
            </p:cNvPr>
            <p:cNvGrpSpPr/>
            <p:nvPr/>
          </p:nvGrpSpPr>
          <p:grpSpPr>
            <a:xfrm flipH="1">
              <a:off x="4939171" y="3007784"/>
              <a:ext cx="504056" cy="936063"/>
              <a:chOff x="4572000" y="2595820"/>
              <a:chExt cx="720080" cy="1337236"/>
            </a:xfrm>
            <a:grpFill/>
          </p:grpSpPr>
          <p:sp>
            <p:nvSpPr>
              <p:cNvPr id="74" name="Block Arc 73">
                <a:extLst>
                  <a:ext uri="{FF2B5EF4-FFF2-40B4-BE49-F238E27FC236}">
                    <a16:creationId xmlns:a16="http://schemas.microsoft.com/office/drawing/2014/main" id="{A405DD7B-4B96-440A-8106-41954D3F1EE8}"/>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5" name="Rectangle 74">
                <a:extLst>
                  <a:ext uri="{FF2B5EF4-FFF2-40B4-BE49-F238E27FC236}">
                    <a16:creationId xmlns:a16="http://schemas.microsoft.com/office/drawing/2014/main" id="{D10F43AE-63B3-4F22-88BE-ABD247797BD2}"/>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6" name="Group 65">
              <a:extLst>
                <a:ext uri="{FF2B5EF4-FFF2-40B4-BE49-F238E27FC236}">
                  <a16:creationId xmlns:a16="http://schemas.microsoft.com/office/drawing/2014/main" id="{09D53AE0-7227-46FF-8537-4B21EA8B073F}"/>
                </a:ext>
              </a:extLst>
            </p:cNvPr>
            <p:cNvGrpSpPr/>
            <p:nvPr/>
          </p:nvGrpSpPr>
          <p:grpSpPr>
            <a:xfrm flipH="1">
              <a:off x="4950607" y="2245352"/>
              <a:ext cx="504056" cy="684063"/>
              <a:chOff x="4571999" y="2955823"/>
              <a:chExt cx="720080" cy="977233"/>
            </a:xfrm>
            <a:grpFill/>
          </p:grpSpPr>
          <p:sp>
            <p:nvSpPr>
              <p:cNvPr id="71" name="Block Arc 70">
                <a:extLst>
                  <a:ext uri="{FF2B5EF4-FFF2-40B4-BE49-F238E27FC236}">
                    <a16:creationId xmlns:a16="http://schemas.microsoft.com/office/drawing/2014/main" id="{D5600F4B-DA78-457B-889C-25CE44BF92DE}"/>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2" name="Rectangle 71">
                <a:extLst>
                  <a:ext uri="{FF2B5EF4-FFF2-40B4-BE49-F238E27FC236}">
                    <a16:creationId xmlns:a16="http://schemas.microsoft.com/office/drawing/2014/main" id="{56805990-649E-4AF7-A26F-E9530E8C5D2F}"/>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3" name="Rectangle 72">
                <a:extLst>
                  <a:ext uri="{FF2B5EF4-FFF2-40B4-BE49-F238E27FC236}">
                    <a16:creationId xmlns:a16="http://schemas.microsoft.com/office/drawing/2014/main" id="{7A192ADE-20F5-45B4-A7B0-EB482134C4AE}"/>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7" name="Group 66">
              <a:extLst>
                <a:ext uri="{FF2B5EF4-FFF2-40B4-BE49-F238E27FC236}">
                  <a16:creationId xmlns:a16="http://schemas.microsoft.com/office/drawing/2014/main" id="{301A5102-C7AC-4DAE-9FFC-15BE518753A2}"/>
                </a:ext>
              </a:extLst>
            </p:cNvPr>
            <p:cNvGrpSpPr/>
            <p:nvPr/>
          </p:nvGrpSpPr>
          <p:grpSpPr>
            <a:xfrm>
              <a:off x="4774212" y="2173330"/>
              <a:ext cx="504056" cy="504057"/>
              <a:chOff x="4571999" y="3212976"/>
              <a:chExt cx="720080" cy="720080"/>
            </a:xfrm>
            <a:grpFill/>
          </p:grpSpPr>
          <p:sp>
            <p:nvSpPr>
              <p:cNvPr id="68" name="Block Arc 67">
                <a:extLst>
                  <a:ext uri="{FF2B5EF4-FFF2-40B4-BE49-F238E27FC236}">
                    <a16:creationId xmlns:a16="http://schemas.microsoft.com/office/drawing/2014/main" id="{6AFE690F-0E52-4809-A38D-E9D5C2217177}"/>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9" name="Rectangle 68">
                <a:extLst>
                  <a:ext uri="{FF2B5EF4-FFF2-40B4-BE49-F238E27FC236}">
                    <a16:creationId xmlns:a16="http://schemas.microsoft.com/office/drawing/2014/main" id="{2B92AB49-96E5-4D8B-ABF0-77DBE6845D45}"/>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0" name="Rectangle 69">
                <a:extLst>
                  <a:ext uri="{FF2B5EF4-FFF2-40B4-BE49-F238E27FC236}">
                    <a16:creationId xmlns:a16="http://schemas.microsoft.com/office/drawing/2014/main" id="{2B902729-9811-4B1A-B679-AC02DAD4285F}"/>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sp>
        <p:nvSpPr>
          <p:cNvPr id="81" name="Freeform 5">
            <a:extLst>
              <a:ext uri="{FF2B5EF4-FFF2-40B4-BE49-F238E27FC236}">
                <a16:creationId xmlns:a16="http://schemas.microsoft.com/office/drawing/2014/main" id="{B68703BA-3BCC-46F2-9B09-D5368F90430D}"/>
              </a:ext>
            </a:extLst>
          </p:cNvPr>
          <p:cNvSpPr>
            <a:spLocks noChangeAspect="1"/>
          </p:cNvSpPr>
          <p:nvPr/>
        </p:nvSpPr>
        <p:spPr>
          <a:xfrm flipH="1">
            <a:off x="8421186" y="5181346"/>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85000"/>
                  <a:lumOff val="15000"/>
                </a:schemeClr>
              </a:solidFill>
            </a:endParaRPr>
          </a:p>
        </p:txBody>
      </p:sp>
      <p:sp>
        <p:nvSpPr>
          <p:cNvPr id="82" name="Rounded Rectangle 3">
            <a:extLst>
              <a:ext uri="{FF2B5EF4-FFF2-40B4-BE49-F238E27FC236}">
                <a16:creationId xmlns:a16="http://schemas.microsoft.com/office/drawing/2014/main" id="{918DA637-97E0-498B-AEA0-11B1FA09747D}"/>
              </a:ext>
            </a:extLst>
          </p:cNvPr>
          <p:cNvSpPr/>
          <p:nvPr/>
        </p:nvSpPr>
        <p:spPr>
          <a:xfrm>
            <a:off x="7581530" y="2386137"/>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3" name="Rectangle 1">
            <a:extLst>
              <a:ext uri="{FF2B5EF4-FFF2-40B4-BE49-F238E27FC236}">
                <a16:creationId xmlns:a16="http://schemas.microsoft.com/office/drawing/2014/main" id="{06F198A0-4B9B-4FBD-92A9-34B9033589A3}"/>
              </a:ext>
            </a:extLst>
          </p:cNvPr>
          <p:cNvSpPr>
            <a:spLocks noChangeAspect="1"/>
          </p:cNvSpPr>
          <p:nvPr/>
        </p:nvSpPr>
        <p:spPr>
          <a:xfrm>
            <a:off x="9682974" y="1891891"/>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4" name="Rounded Rectangle 7">
            <a:extLst>
              <a:ext uri="{FF2B5EF4-FFF2-40B4-BE49-F238E27FC236}">
                <a16:creationId xmlns:a16="http://schemas.microsoft.com/office/drawing/2014/main" id="{E695184F-E5C0-492D-B716-AE4863EEE8BD}"/>
              </a:ext>
            </a:extLst>
          </p:cNvPr>
          <p:cNvSpPr>
            <a:spLocks noChangeAspect="1"/>
          </p:cNvSpPr>
          <p:nvPr/>
        </p:nvSpPr>
        <p:spPr>
          <a:xfrm>
            <a:off x="9082992" y="1776769"/>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5" name="Rounded Rectangle 5">
            <a:extLst>
              <a:ext uri="{FF2B5EF4-FFF2-40B4-BE49-F238E27FC236}">
                <a16:creationId xmlns:a16="http://schemas.microsoft.com/office/drawing/2014/main" id="{B01E15E1-0738-411E-808A-D7BD9C841E84}"/>
              </a:ext>
            </a:extLst>
          </p:cNvPr>
          <p:cNvSpPr>
            <a:spLocks noChangeAspect="1"/>
          </p:cNvSpPr>
          <p:nvPr/>
        </p:nvSpPr>
        <p:spPr>
          <a:xfrm>
            <a:off x="7743978" y="4190594"/>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6" name="Trapezoid 3">
            <a:extLst>
              <a:ext uri="{FF2B5EF4-FFF2-40B4-BE49-F238E27FC236}">
                <a16:creationId xmlns:a16="http://schemas.microsoft.com/office/drawing/2014/main" id="{55FB8BC9-704C-4186-A13B-DCAD4B339845}"/>
              </a:ext>
            </a:extLst>
          </p:cNvPr>
          <p:cNvSpPr>
            <a:spLocks noChangeAspect="1"/>
          </p:cNvSpPr>
          <p:nvPr/>
        </p:nvSpPr>
        <p:spPr>
          <a:xfrm>
            <a:off x="8479580" y="2346207"/>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7" name="Rounded Rectangle 8">
            <a:extLst>
              <a:ext uri="{FF2B5EF4-FFF2-40B4-BE49-F238E27FC236}">
                <a16:creationId xmlns:a16="http://schemas.microsoft.com/office/drawing/2014/main" id="{DB50CACD-8894-4668-AE9F-CC3CE7789CD0}"/>
              </a:ext>
            </a:extLst>
          </p:cNvPr>
          <p:cNvSpPr/>
          <p:nvPr/>
        </p:nvSpPr>
        <p:spPr>
          <a:xfrm>
            <a:off x="10151386" y="2324666"/>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8" name="Rounded Rectangle 1">
            <a:extLst>
              <a:ext uri="{FF2B5EF4-FFF2-40B4-BE49-F238E27FC236}">
                <a16:creationId xmlns:a16="http://schemas.microsoft.com/office/drawing/2014/main" id="{1A47B60C-6E55-4F0E-A7A3-6B59BCF17C4E}"/>
              </a:ext>
            </a:extLst>
          </p:cNvPr>
          <p:cNvSpPr>
            <a:spLocks noChangeAspect="1"/>
          </p:cNvSpPr>
          <p:nvPr/>
        </p:nvSpPr>
        <p:spPr>
          <a:xfrm>
            <a:off x="7812103" y="2815193"/>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89" name="Oval 2">
            <a:extLst>
              <a:ext uri="{FF2B5EF4-FFF2-40B4-BE49-F238E27FC236}">
                <a16:creationId xmlns:a16="http://schemas.microsoft.com/office/drawing/2014/main" id="{EF9EBA30-865E-4B98-8690-F61519451F81}"/>
              </a:ext>
            </a:extLst>
          </p:cNvPr>
          <p:cNvSpPr>
            <a:spLocks noChangeAspect="1"/>
          </p:cNvSpPr>
          <p:nvPr/>
        </p:nvSpPr>
        <p:spPr>
          <a:xfrm>
            <a:off x="8598510" y="1903547"/>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0" name="Block Arc 5">
            <a:extLst>
              <a:ext uri="{FF2B5EF4-FFF2-40B4-BE49-F238E27FC236}">
                <a16:creationId xmlns:a16="http://schemas.microsoft.com/office/drawing/2014/main" id="{0039BC13-2FC0-4C7E-A78C-A0228971FFB7}"/>
              </a:ext>
            </a:extLst>
          </p:cNvPr>
          <p:cNvSpPr>
            <a:spLocks noChangeAspect="1"/>
          </p:cNvSpPr>
          <p:nvPr/>
        </p:nvSpPr>
        <p:spPr>
          <a:xfrm rot="10800000">
            <a:off x="8333725" y="2960384"/>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1" name="Rounded Rectangle 5">
            <a:extLst>
              <a:ext uri="{FF2B5EF4-FFF2-40B4-BE49-F238E27FC236}">
                <a16:creationId xmlns:a16="http://schemas.microsoft.com/office/drawing/2014/main" id="{09016EDD-5F1F-4FB8-88E8-90C4748142E0}"/>
              </a:ext>
            </a:extLst>
          </p:cNvPr>
          <p:cNvSpPr>
            <a:spLocks/>
          </p:cNvSpPr>
          <p:nvPr/>
        </p:nvSpPr>
        <p:spPr>
          <a:xfrm>
            <a:off x="10666168" y="2421951"/>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2" name="Oval 6">
            <a:extLst>
              <a:ext uri="{FF2B5EF4-FFF2-40B4-BE49-F238E27FC236}">
                <a16:creationId xmlns:a16="http://schemas.microsoft.com/office/drawing/2014/main" id="{EA6EA148-1A60-4854-943F-5636B5B842E6}"/>
              </a:ext>
            </a:extLst>
          </p:cNvPr>
          <p:cNvSpPr>
            <a:spLocks noChangeAspect="1"/>
          </p:cNvSpPr>
          <p:nvPr/>
        </p:nvSpPr>
        <p:spPr>
          <a:xfrm rot="678773">
            <a:off x="7434992" y="3114687"/>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3" name="Rectangle 1">
            <a:extLst>
              <a:ext uri="{FF2B5EF4-FFF2-40B4-BE49-F238E27FC236}">
                <a16:creationId xmlns:a16="http://schemas.microsoft.com/office/drawing/2014/main" id="{E30539CE-C361-424E-8879-22853DE7577F}"/>
              </a:ext>
            </a:extLst>
          </p:cNvPr>
          <p:cNvSpPr>
            <a:spLocks noChangeAspect="1"/>
          </p:cNvSpPr>
          <p:nvPr/>
        </p:nvSpPr>
        <p:spPr>
          <a:xfrm>
            <a:off x="11193168" y="3153405"/>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4" name="Freeform 14">
            <a:extLst>
              <a:ext uri="{FF2B5EF4-FFF2-40B4-BE49-F238E27FC236}">
                <a16:creationId xmlns:a16="http://schemas.microsoft.com/office/drawing/2014/main" id="{D736FAE8-C845-4FF2-96CF-6C3BD80A070B}"/>
              </a:ext>
            </a:extLst>
          </p:cNvPr>
          <p:cNvSpPr>
            <a:spLocks noChangeAspect="1"/>
          </p:cNvSpPr>
          <p:nvPr/>
        </p:nvSpPr>
        <p:spPr>
          <a:xfrm>
            <a:off x="7315097" y="3595408"/>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5" name="Rounded Rectangle 4">
            <a:extLst>
              <a:ext uri="{FF2B5EF4-FFF2-40B4-BE49-F238E27FC236}">
                <a16:creationId xmlns:a16="http://schemas.microsoft.com/office/drawing/2014/main" id="{B301DDEA-F9A0-4B0E-869F-23C4B620A5C3}"/>
              </a:ext>
            </a:extLst>
          </p:cNvPr>
          <p:cNvSpPr>
            <a:spLocks noChangeAspect="1"/>
          </p:cNvSpPr>
          <p:nvPr/>
        </p:nvSpPr>
        <p:spPr>
          <a:xfrm>
            <a:off x="9388304" y="3644413"/>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6" name="Rounded Rectangle 9">
            <a:extLst>
              <a:ext uri="{FF2B5EF4-FFF2-40B4-BE49-F238E27FC236}">
                <a16:creationId xmlns:a16="http://schemas.microsoft.com/office/drawing/2014/main" id="{5978452C-3670-42F5-A572-D8E2B3FA95D5}"/>
              </a:ext>
            </a:extLst>
          </p:cNvPr>
          <p:cNvSpPr>
            <a:spLocks/>
          </p:cNvSpPr>
          <p:nvPr/>
        </p:nvSpPr>
        <p:spPr>
          <a:xfrm>
            <a:off x="7848475" y="3430845"/>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7" name="Rounded Rectangle 7">
            <a:extLst>
              <a:ext uri="{FF2B5EF4-FFF2-40B4-BE49-F238E27FC236}">
                <a16:creationId xmlns:a16="http://schemas.microsoft.com/office/drawing/2014/main" id="{423D73B9-5C11-4264-8CDF-9E1388A0D840}"/>
              </a:ext>
            </a:extLst>
          </p:cNvPr>
          <p:cNvSpPr>
            <a:spLocks noChangeAspect="1"/>
          </p:cNvSpPr>
          <p:nvPr/>
        </p:nvSpPr>
        <p:spPr>
          <a:xfrm>
            <a:off x="9824351" y="3431598"/>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8" name="Rounded Rectangle 1">
            <a:extLst>
              <a:ext uri="{FF2B5EF4-FFF2-40B4-BE49-F238E27FC236}">
                <a16:creationId xmlns:a16="http://schemas.microsoft.com/office/drawing/2014/main" id="{A967ED42-666B-4A8F-874C-696A3453AE78}"/>
              </a:ext>
            </a:extLst>
          </p:cNvPr>
          <p:cNvSpPr/>
          <p:nvPr/>
        </p:nvSpPr>
        <p:spPr>
          <a:xfrm rot="2648398">
            <a:off x="8418853" y="3736045"/>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99" name="Freeform 20">
            <a:extLst>
              <a:ext uri="{FF2B5EF4-FFF2-40B4-BE49-F238E27FC236}">
                <a16:creationId xmlns:a16="http://schemas.microsoft.com/office/drawing/2014/main" id="{E7EA4D8C-1255-4667-8798-A68E8BC1DADC}"/>
              </a:ext>
            </a:extLst>
          </p:cNvPr>
          <p:cNvSpPr/>
          <p:nvPr/>
        </p:nvSpPr>
        <p:spPr>
          <a:xfrm flipH="1">
            <a:off x="10895166" y="4140438"/>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0" name="Donut 6">
            <a:extLst>
              <a:ext uri="{FF2B5EF4-FFF2-40B4-BE49-F238E27FC236}">
                <a16:creationId xmlns:a16="http://schemas.microsoft.com/office/drawing/2014/main" id="{A295AF4B-FA2A-49D0-AF11-7B95EE29E5B4}"/>
              </a:ext>
            </a:extLst>
          </p:cNvPr>
          <p:cNvSpPr>
            <a:spLocks noChangeAspect="1"/>
          </p:cNvSpPr>
          <p:nvPr/>
        </p:nvSpPr>
        <p:spPr>
          <a:xfrm>
            <a:off x="9915340" y="4212639"/>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1" name="Freeform 22">
            <a:extLst>
              <a:ext uri="{FF2B5EF4-FFF2-40B4-BE49-F238E27FC236}">
                <a16:creationId xmlns:a16="http://schemas.microsoft.com/office/drawing/2014/main" id="{0FD9888F-E0BC-48D7-B9FC-9C2C8B324453}"/>
              </a:ext>
            </a:extLst>
          </p:cNvPr>
          <p:cNvSpPr>
            <a:spLocks noChangeAspect="1"/>
          </p:cNvSpPr>
          <p:nvPr/>
        </p:nvSpPr>
        <p:spPr>
          <a:xfrm rot="8580000">
            <a:off x="8854245" y="4188670"/>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2" name="Oval 10">
            <a:extLst>
              <a:ext uri="{FF2B5EF4-FFF2-40B4-BE49-F238E27FC236}">
                <a16:creationId xmlns:a16="http://schemas.microsoft.com/office/drawing/2014/main" id="{BFBFCD1D-38FD-4367-BAAA-40A383CCE5F9}"/>
              </a:ext>
            </a:extLst>
          </p:cNvPr>
          <p:cNvSpPr/>
          <p:nvPr/>
        </p:nvSpPr>
        <p:spPr>
          <a:xfrm>
            <a:off x="10946267" y="2817827"/>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3" name="Freeform 23">
            <a:extLst>
              <a:ext uri="{FF2B5EF4-FFF2-40B4-BE49-F238E27FC236}">
                <a16:creationId xmlns:a16="http://schemas.microsoft.com/office/drawing/2014/main" id="{E7E99D0B-A512-43C2-8221-4F1790EA912A}"/>
              </a:ext>
            </a:extLst>
          </p:cNvPr>
          <p:cNvSpPr>
            <a:spLocks noChangeAspect="1"/>
          </p:cNvSpPr>
          <p:nvPr/>
        </p:nvSpPr>
        <p:spPr>
          <a:xfrm flipH="1">
            <a:off x="10744307" y="3534225"/>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4" name="Freeform 24">
            <a:extLst>
              <a:ext uri="{FF2B5EF4-FFF2-40B4-BE49-F238E27FC236}">
                <a16:creationId xmlns:a16="http://schemas.microsoft.com/office/drawing/2014/main" id="{75E859E9-0727-4A81-AB8F-453333C0490D}"/>
              </a:ext>
            </a:extLst>
          </p:cNvPr>
          <p:cNvSpPr/>
          <p:nvPr/>
        </p:nvSpPr>
        <p:spPr>
          <a:xfrm flipH="1">
            <a:off x="9798036" y="2451352"/>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5" name="Rectangle 6">
            <a:extLst>
              <a:ext uri="{FF2B5EF4-FFF2-40B4-BE49-F238E27FC236}">
                <a16:creationId xmlns:a16="http://schemas.microsoft.com/office/drawing/2014/main" id="{FC49CAAF-798A-4CB4-B855-30560221045D}"/>
              </a:ext>
            </a:extLst>
          </p:cNvPr>
          <p:cNvSpPr>
            <a:spLocks noChangeAspect="1"/>
          </p:cNvSpPr>
          <p:nvPr/>
        </p:nvSpPr>
        <p:spPr>
          <a:xfrm>
            <a:off x="10404476" y="3090487"/>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6" name="Down Arrow 1">
            <a:extLst>
              <a:ext uri="{FF2B5EF4-FFF2-40B4-BE49-F238E27FC236}">
                <a16:creationId xmlns:a16="http://schemas.microsoft.com/office/drawing/2014/main" id="{2BFFB998-92F5-43BC-80EE-7AAF6B375559}"/>
              </a:ext>
            </a:extLst>
          </p:cNvPr>
          <p:cNvSpPr>
            <a:spLocks noChangeAspect="1"/>
          </p:cNvSpPr>
          <p:nvPr/>
        </p:nvSpPr>
        <p:spPr>
          <a:xfrm>
            <a:off x="9685369" y="4229285"/>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7" name="Rounded Rectangle 1">
            <a:extLst>
              <a:ext uri="{FF2B5EF4-FFF2-40B4-BE49-F238E27FC236}">
                <a16:creationId xmlns:a16="http://schemas.microsoft.com/office/drawing/2014/main" id="{3B61D4F9-7EB1-42EE-A4C5-445592C5791F}"/>
              </a:ext>
            </a:extLst>
          </p:cNvPr>
          <p:cNvSpPr>
            <a:spLocks noChangeAspect="1"/>
          </p:cNvSpPr>
          <p:nvPr/>
        </p:nvSpPr>
        <p:spPr>
          <a:xfrm>
            <a:off x="9530953" y="2882971"/>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8" name="Down Arrow 1">
            <a:extLst>
              <a:ext uri="{FF2B5EF4-FFF2-40B4-BE49-F238E27FC236}">
                <a16:creationId xmlns:a16="http://schemas.microsoft.com/office/drawing/2014/main" id="{93BB6220-49DD-4D1F-ABCF-B14DAA73D99E}"/>
              </a:ext>
            </a:extLst>
          </p:cNvPr>
          <p:cNvSpPr>
            <a:spLocks noChangeAspect="1"/>
          </p:cNvSpPr>
          <p:nvPr/>
        </p:nvSpPr>
        <p:spPr>
          <a:xfrm rot="10800000" flipH="1">
            <a:off x="10475522" y="2003284"/>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9" name="Trapezoid 1">
            <a:extLst>
              <a:ext uri="{FF2B5EF4-FFF2-40B4-BE49-F238E27FC236}">
                <a16:creationId xmlns:a16="http://schemas.microsoft.com/office/drawing/2014/main" id="{A43F9F4F-AA93-4A88-8CB4-4809E00A3CA6}"/>
              </a:ext>
            </a:extLst>
          </p:cNvPr>
          <p:cNvSpPr>
            <a:spLocks noChangeAspect="1"/>
          </p:cNvSpPr>
          <p:nvPr/>
        </p:nvSpPr>
        <p:spPr>
          <a:xfrm rot="10800000">
            <a:off x="8792422" y="2942186"/>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0" name="Donut 3">
            <a:extLst>
              <a:ext uri="{FF2B5EF4-FFF2-40B4-BE49-F238E27FC236}">
                <a16:creationId xmlns:a16="http://schemas.microsoft.com/office/drawing/2014/main" id="{B88879DF-7421-4C31-857D-A69B5F3D36A1}"/>
              </a:ext>
            </a:extLst>
          </p:cNvPr>
          <p:cNvSpPr>
            <a:spLocks noChangeAspect="1"/>
          </p:cNvSpPr>
          <p:nvPr/>
        </p:nvSpPr>
        <p:spPr>
          <a:xfrm>
            <a:off x="8038932" y="2380365"/>
            <a:ext cx="325272" cy="277476"/>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3" name="TextBox 112">
            <a:extLst>
              <a:ext uri="{FF2B5EF4-FFF2-40B4-BE49-F238E27FC236}">
                <a16:creationId xmlns:a16="http://schemas.microsoft.com/office/drawing/2014/main" id="{FDF9AF75-7154-4843-91D4-00A95463BF98}"/>
              </a:ext>
            </a:extLst>
          </p:cNvPr>
          <p:cNvSpPr txBox="1"/>
          <p:nvPr/>
        </p:nvSpPr>
        <p:spPr>
          <a:xfrm>
            <a:off x="393895" y="2245153"/>
            <a:ext cx="6739678" cy="3416320"/>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smtClean="0">
                <a:latin typeface="Bahnschrift SemiBold SemiConden" panose="020B0502040204020203" pitchFamily="34" charset="0"/>
              </a:rPr>
              <a:t>IoT </a:t>
            </a:r>
            <a:r>
              <a:rPr lang="en-US" sz="2400" dirty="0">
                <a:latin typeface="Bahnschrift SemiBold SemiConden" panose="020B0502040204020203" pitchFamily="34" charset="0"/>
              </a:rPr>
              <a:t>security is the practice that keeps your IoT systems safe</a:t>
            </a:r>
            <a:r>
              <a:rPr lang="en-US" sz="2400" dirty="0" smtClean="0">
                <a:latin typeface="Bahnschrift SemiBold SemiConden" panose="020B0502040204020203" pitchFamily="34" charset="0"/>
              </a:rPr>
              <a:t>.</a:t>
            </a:r>
          </a:p>
          <a:p>
            <a:pPr marL="342900" indent="-342900" fontAlgn="base">
              <a:buFont typeface="Arial" panose="020B0604020202020204" pitchFamily="34" charset="0"/>
              <a:buChar char="•"/>
            </a:pPr>
            <a:endParaRPr lang="en-US" sz="2400" dirty="0">
              <a:latin typeface="Bahnschrift SemiBold SemiConden" panose="020B0502040204020203" pitchFamily="34" charset="0"/>
            </a:endParaRPr>
          </a:p>
          <a:p>
            <a:pPr marL="342900" indent="-342900" fontAlgn="base">
              <a:buFont typeface="Arial" panose="020B0604020202020204" pitchFamily="34" charset="0"/>
              <a:buChar char="•"/>
            </a:pPr>
            <a:r>
              <a:rPr lang="en-US" sz="2400" dirty="0">
                <a:latin typeface="Bahnschrift SemiBold SemiConden" panose="020B0502040204020203" pitchFamily="34" charset="0"/>
              </a:rPr>
              <a:t>IoT security tools protect from threats and breaches, identify and monitor risks and can help fix vulnerabilities</a:t>
            </a:r>
            <a:r>
              <a:rPr lang="en-US" sz="2400" dirty="0" smtClean="0">
                <a:latin typeface="Bahnschrift SemiBold SemiConden" panose="020B0502040204020203" pitchFamily="34" charset="0"/>
              </a:rPr>
              <a:t>.</a:t>
            </a:r>
          </a:p>
          <a:p>
            <a:pPr marL="342900" indent="-342900" fontAlgn="base">
              <a:buFont typeface="Arial" panose="020B0604020202020204" pitchFamily="34" charset="0"/>
              <a:buChar char="•"/>
            </a:pPr>
            <a:endParaRPr lang="en-US" sz="2400" dirty="0">
              <a:latin typeface="Bahnschrift SemiBold SemiConden" panose="020B0502040204020203" pitchFamily="34" charset="0"/>
            </a:endParaRPr>
          </a:p>
          <a:p>
            <a:pPr marL="342900" indent="-342900" fontAlgn="base">
              <a:buFont typeface="Arial" panose="020B0604020202020204" pitchFamily="34" charset="0"/>
              <a:buChar char="•"/>
            </a:pPr>
            <a:r>
              <a:rPr lang="en-US" sz="2400" dirty="0">
                <a:latin typeface="Bahnschrift SemiBold SemiConden" panose="020B0502040204020203" pitchFamily="34" charset="0"/>
              </a:rPr>
              <a:t>IoT security ensures the availability, integrity, and confidentiality of your IoT solution.</a:t>
            </a:r>
          </a:p>
        </p:txBody>
      </p:sp>
      <p:grpSp>
        <p:nvGrpSpPr>
          <p:cNvPr id="126" name="Group 125">
            <a:extLst>
              <a:ext uri="{FF2B5EF4-FFF2-40B4-BE49-F238E27FC236}">
                <a16:creationId xmlns:a16="http://schemas.microsoft.com/office/drawing/2014/main" id="{A908A5D8-EBEE-4625-94D1-B53DF7771035}"/>
              </a:ext>
            </a:extLst>
          </p:cNvPr>
          <p:cNvGrpSpPr/>
          <p:nvPr/>
        </p:nvGrpSpPr>
        <p:grpSpPr>
          <a:xfrm>
            <a:off x="1171605" y="118171"/>
            <a:ext cx="4755266" cy="1741934"/>
            <a:chOff x="2459822" y="888546"/>
            <a:chExt cx="2883692" cy="1056345"/>
          </a:xfrm>
        </p:grpSpPr>
        <p:sp>
          <p:nvSpPr>
            <p:cNvPr id="124" name="TextBox 123">
              <a:extLst>
                <a:ext uri="{FF2B5EF4-FFF2-40B4-BE49-F238E27FC236}">
                  <a16:creationId xmlns:a16="http://schemas.microsoft.com/office/drawing/2014/main" id="{FFDD4610-7B61-4D1D-AF21-25EC50229B11}"/>
                </a:ext>
              </a:extLst>
            </p:cNvPr>
            <p:cNvSpPr txBox="1"/>
            <p:nvPr/>
          </p:nvSpPr>
          <p:spPr>
            <a:xfrm>
              <a:off x="3565930" y="1477273"/>
              <a:ext cx="1777584" cy="467618"/>
            </a:xfrm>
            <a:custGeom>
              <a:avLst/>
              <a:gdLst/>
              <a:ahLst/>
              <a:cxnLst/>
              <a:rect l="l" t="t" r="r" b="b"/>
              <a:pathLst>
                <a:path w="3998714" h="1051917">
                  <a:moveTo>
                    <a:pt x="3012728" y="879276"/>
                  </a:moveTo>
                  <a:cubicBezTo>
                    <a:pt x="2921943" y="879276"/>
                    <a:pt x="2876550" y="894553"/>
                    <a:pt x="2876550" y="925106"/>
                  </a:cubicBezTo>
                  <a:cubicBezTo>
                    <a:pt x="2876550" y="955275"/>
                    <a:pt x="2920386" y="970359"/>
                    <a:pt x="3008058" y="970359"/>
                  </a:cubicBezTo>
                  <a:cubicBezTo>
                    <a:pt x="3111680" y="970359"/>
                    <a:pt x="3163491" y="952943"/>
                    <a:pt x="3163491" y="918111"/>
                  </a:cubicBezTo>
                  <a:cubicBezTo>
                    <a:pt x="3163491" y="892221"/>
                    <a:pt x="3113237" y="879276"/>
                    <a:pt x="3012728" y="879276"/>
                  </a:cubicBezTo>
                  <a:close/>
                  <a:moveTo>
                    <a:pt x="3018523" y="294084"/>
                  </a:moveTo>
                  <a:cubicBezTo>
                    <a:pt x="2987375" y="294084"/>
                    <a:pt x="2971800" y="339589"/>
                    <a:pt x="2971800" y="430597"/>
                  </a:cubicBezTo>
                  <a:cubicBezTo>
                    <a:pt x="2971800" y="513420"/>
                    <a:pt x="2988149" y="554831"/>
                    <a:pt x="3020848" y="554831"/>
                  </a:cubicBezTo>
                  <a:cubicBezTo>
                    <a:pt x="3050459" y="554831"/>
                    <a:pt x="3065264" y="518483"/>
                    <a:pt x="3065264" y="445787"/>
                  </a:cubicBezTo>
                  <a:cubicBezTo>
                    <a:pt x="3065264" y="344652"/>
                    <a:pt x="3049684" y="294084"/>
                    <a:pt x="3018523" y="294084"/>
                  </a:cubicBezTo>
                  <a:close/>
                  <a:moveTo>
                    <a:pt x="3739279" y="213717"/>
                  </a:moveTo>
                  <a:cubicBezTo>
                    <a:pt x="3880046" y="213717"/>
                    <a:pt x="3957526" y="276321"/>
                    <a:pt x="3971720" y="401529"/>
                  </a:cubicBezTo>
                  <a:lnTo>
                    <a:pt x="3843998" y="421621"/>
                  </a:lnTo>
                  <a:cubicBezTo>
                    <a:pt x="3843998" y="333421"/>
                    <a:pt x="3807141" y="289322"/>
                    <a:pt x="3733428" y="289322"/>
                  </a:cubicBezTo>
                  <a:cubicBezTo>
                    <a:pt x="3691607" y="289322"/>
                    <a:pt x="3670697" y="305997"/>
                    <a:pt x="3670697" y="339347"/>
                  </a:cubicBezTo>
                  <a:cubicBezTo>
                    <a:pt x="3670697" y="364523"/>
                    <a:pt x="3711284" y="393582"/>
                    <a:pt x="3792457" y="426523"/>
                  </a:cubicBezTo>
                  <a:cubicBezTo>
                    <a:pt x="3929961" y="482792"/>
                    <a:pt x="3998714" y="555197"/>
                    <a:pt x="3998714" y="643737"/>
                  </a:cubicBezTo>
                  <a:cubicBezTo>
                    <a:pt x="3998714" y="784492"/>
                    <a:pt x="3910279" y="854869"/>
                    <a:pt x="3733409" y="854869"/>
                  </a:cubicBezTo>
                  <a:cubicBezTo>
                    <a:pt x="3547201" y="854869"/>
                    <a:pt x="3454096" y="781273"/>
                    <a:pt x="3454096" y="634082"/>
                  </a:cubicBezTo>
                  <a:lnTo>
                    <a:pt x="3588237" y="609628"/>
                  </a:lnTo>
                  <a:cubicBezTo>
                    <a:pt x="3586854" y="630079"/>
                    <a:pt x="3586163" y="646128"/>
                    <a:pt x="3586163" y="657774"/>
                  </a:cubicBezTo>
                  <a:cubicBezTo>
                    <a:pt x="3586163" y="688786"/>
                    <a:pt x="3599128" y="715795"/>
                    <a:pt x="3625058" y="738801"/>
                  </a:cubicBezTo>
                  <a:cubicBezTo>
                    <a:pt x="3650988" y="761808"/>
                    <a:pt x="3681835" y="773311"/>
                    <a:pt x="3717596" y="773311"/>
                  </a:cubicBezTo>
                  <a:cubicBezTo>
                    <a:pt x="3760943" y="773311"/>
                    <a:pt x="3782616" y="755473"/>
                    <a:pt x="3782616" y="719798"/>
                  </a:cubicBezTo>
                  <a:cubicBezTo>
                    <a:pt x="3782616" y="695892"/>
                    <a:pt x="3743576" y="667227"/>
                    <a:pt x="3665497" y="633803"/>
                  </a:cubicBezTo>
                  <a:cubicBezTo>
                    <a:pt x="3536011" y="578036"/>
                    <a:pt x="3471267" y="505451"/>
                    <a:pt x="3471267" y="416049"/>
                  </a:cubicBezTo>
                  <a:cubicBezTo>
                    <a:pt x="3471267" y="356344"/>
                    <a:pt x="3496503" y="307696"/>
                    <a:pt x="3546974" y="270104"/>
                  </a:cubicBezTo>
                  <a:cubicBezTo>
                    <a:pt x="3597446" y="232513"/>
                    <a:pt x="3661548" y="213717"/>
                    <a:pt x="3739279" y="213717"/>
                  </a:cubicBezTo>
                  <a:close/>
                  <a:moveTo>
                    <a:pt x="1794272" y="213420"/>
                  </a:moveTo>
                  <a:lnTo>
                    <a:pt x="1794272" y="840581"/>
                  </a:lnTo>
                  <a:lnTo>
                    <a:pt x="1556742" y="840581"/>
                  </a:lnTo>
                  <a:lnTo>
                    <a:pt x="1556742" y="229186"/>
                  </a:lnTo>
                  <a:cubicBezTo>
                    <a:pt x="1631020" y="229186"/>
                    <a:pt x="1710196" y="223930"/>
                    <a:pt x="1794272" y="213420"/>
                  </a:cubicBezTo>
                  <a:close/>
                  <a:moveTo>
                    <a:pt x="2221706" y="212843"/>
                  </a:moveTo>
                  <a:lnTo>
                    <a:pt x="2221706" y="323124"/>
                  </a:lnTo>
                  <a:cubicBezTo>
                    <a:pt x="2262206" y="249789"/>
                    <a:pt x="2322571" y="213122"/>
                    <a:pt x="2402802" y="213122"/>
                  </a:cubicBezTo>
                  <a:cubicBezTo>
                    <a:pt x="2509877" y="213122"/>
                    <a:pt x="2563416" y="267373"/>
                    <a:pt x="2563416" y="375875"/>
                  </a:cubicBezTo>
                  <a:lnTo>
                    <a:pt x="2563416" y="840581"/>
                  </a:lnTo>
                  <a:lnTo>
                    <a:pt x="2325886" y="840581"/>
                  </a:lnTo>
                  <a:lnTo>
                    <a:pt x="2325886" y="396887"/>
                  </a:lnTo>
                  <a:cubicBezTo>
                    <a:pt x="2325886" y="360499"/>
                    <a:pt x="2317635" y="342305"/>
                    <a:pt x="2301134" y="342305"/>
                  </a:cubicBezTo>
                  <a:cubicBezTo>
                    <a:pt x="2281402" y="342305"/>
                    <a:pt x="2263231" y="358214"/>
                    <a:pt x="2246621" y="390032"/>
                  </a:cubicBezTo>
                  <a:cubicBezTo>
                    <a:pt x="2230010" y="421850"/>
                    <a:pt x="2221706" y="460701"/>
                    <a:pt x="2221706" y="506583"/>
                  </a:cubicBezTo>
                  <a:lnTo>
                    <a:pt x="2221706" y="840581"/>
                  </a:lnTo>
                  <a:lnTo>
                    <a:pt x="1984177" y="840581"/>
                  </a:lnTo>
                  <a:lnTo>
                    <a:pt x="1984177" y="227428"/>
                  </a:lnTo>
                  <a:cubicBezTo>
                    <a:pt x="2065058" y="227428"/>
                    <a:pt x="2144234" y="222566"/>
                    <a:pt x="2221706" y="212843"/>
                  </a:cubicBezTo>
                  <a:close/>
                  <a:moveTo>
                    <a:pt x="3208800" y="72628"/>
                  </a:moveTo>
                  <a:cubicBezTo>
                    <a:pt x="3281385" y="72628"/>
                    <a:pt x="3317677" y="103615"/>
                    <a:pt x="3317677" y="165590"/>
                  </a:cubicBezTo>
                  <a:cubicBezTo>
                    <a:pt x="3317677" y="214740"/>
                    <a:pt x="3294249" y="239316"/>
                    <a:pt x="3247393" y="239316"/>
                  </a:cubicBezTo>
                  <a:cubicBezTo>
                    <a:pt x="3232609" y="239316"/>
                    <a:pt x="3213466" y="233273"/>
                    <a:pt x="3189964" y="221186"/>
                  </a:cubicBezTo>
                  <a:cubicBezTo>
                    <a:pt x="3184667" y="219245"/>
                    <a:pt x="3180154" y="218145"/>
                    <a:pt x="3176420" y="217884"/>
                  </a:cubicBezTo>
                  <a:cubicBezTo>
                    <a:pt x="3167087" y="216712"/>
                    <a:pt x="3162421" y="223685"/>
                    <a:pt x="3162421" y="238804"/>
                  </a:cubicBezTo>
                  <a:cubicBezTo>
                    <a:pt x="3261559" y="281208"/>
                    <a:pt x="3311128" y="345380"/>
                    <a:pt x="3311128" y="431323"/>
                  </a:cubicBezTo>
                  <a:cubicBezTo>
                    <a:pt x="3311128" y="488503"/>
                    <a:pt x="3284897" y="536976"/>
                    <a:pt x="3232435" y="576741"/>
                  </a:cubicBezTo>
                  <a:cubicBezTo>
                    <a:pt x="3179973" y="616506"/>
                    <a:pt x="3117044" y="636389"/>
                    <a:pt x="3043647" y="636389"/>
                  </a:cubicBezTo>
                  <a:cubicBezTo>
                    <a:pt x="3015178" y="636389"/>
                    <a:pt x="2979269" y="632876"/>
                    <a:pt x="2935923" y="625850"/>
                  </a:cubicBezTo>
                  <a:cubicBezTo>
                    <a:pt x="2915788" y="638029"/>
                    <a:pt x="2905720" y="649666"/>
                    <a:pt x="2905720" y="660760"/>
                  </a:cubicBezTo>
                  <a:cubicBezTo>
                    <a:pt x="2905720" y="674278"/>
                    <a:pt x="2918077" y="681037"/>
                    <a:pt x="2942788" y="681037"/>
                  </a:cubicBezTo>
                  <a:cubicBezTo>
                    <a:pt x="2952877" y="681037"/>
                    <a:pt x="2969301" y="680343"/>
                    <a:pt x="2992059" y="678954"/>
                  </a:cubicBezTo>
                  <a:cubicBezTo>
                    <a:pt x="3060725" y="674390"/>
                    <a:pt x="3109420" y="672108"/>
                    <a:pt x="3138143" y="672108"/>
                  </a:cubicBezTo>
                  <a:cubicBezTo>
                    <a:pt x="3287995" y="672108"/>
                    <a:pt x="3362920" y="729769"/>
                    <a:pt x="3362920" y="845093"/>
                  </a:cubicBezTo>
                  <a:cubicBezTo>
                    <a:pt x="3362920" y="982976"/>
                    <a:pt x="3241482" y="1051917"/>
                    <a:pt x="2998608" y="1051917"/>
                  </a:cubicBezTo>
                  <a:cubicBezTo>
                    <a:pt x="2816033" y="1051917"/>
                    <a:pt x="2724745" y="1011166"/>
                    <a:pt x="2724745" y="929664"/>
                  </a:cubicBezTo>
                  <a:cubicBezTo>
                    <a:pt x="2724745" y="880873"/>
                    <a:pt x="2760161" y="851703"/>
                    <a:pt x="2830990" y="842153"/>
                  </a:cubicBezTo>
                  <a:cubicBezTo>
                    <a:pt x="2755398" y="829205"/>
                    <a:pt x="2717602" y="796702"/>
                    <a:pt x="2717602" y="744643"/>
                  </a:cubicBezTo>
                  <a:cubicBezTo>
                    <a:pt x="2717602" y="682557"/>
                    <a:pt x="2762598" y="632560"/>
                    <a:pt x="2852589" y="594652"/>
                  </a:cubicBezTo>
                  <a:cubicBezTo>
                    <a:pt x="2773710" y="567460"/>
                    <a:pt x="2734270" y="512772"/>
                    <a:pt x="2734270" y="430588"/>
                  </a:cubicBezTo>
                  <a:cubicBezTo>
                    <a:pt x="2734270" y="368464"/>
                    <a:pt x="2759468" y="316590"/>
                    <a:pt x="2809861" y="274965"/>
                  </a:cubicBezTo>
                  <a:cubicBezTo>
                    <a:pt x="2860255" y="233339"/>
                    <a:pt x="2922259" y="212527"/>
                    <a:pt x="2995873" y="212527"/>
                  </a:cubicBezTo>
                  <a:cubicBezTo>
                    <a:pt x="3020101" y="212527"/>
                    <a:pt x="3047829" y="215159"/>
                    <a:pt x="3079059" y="220424"/>
                  </a:cubicBezTo>
                  <a:cubicBezTo>
                    <a:pt x="3077006" y="215965"/>
                    <a:pt x="3075980" y="209224"/>
                    <a:pt x="3075980" y="200202"/>
                  </a:cubicBezTo>
                  <a:cubicBezTo>
                    <a:pt x="3075980" y="115153"/>
                    <a:pt x="3120253" y="72628"/>
                    <a:pt x="3208800" y="72628"/>
                  </a:cubicBezTo>
                  <a:close/>
                  <a:moveTo>
                    <a:pt x="0" y="20241"/>
                  </a:moveTo>
                  <a:lnTo>
                    <a:pt x="661987" y="20241"/>
                  </a:lnTo>
                  <a:lnTo>
                    <a:pt x="661987" y="123825"/>
                  </a:lnTo>
                  <a:lnTo>
                    <a:pt x="466725" y="123825"/>
                  </a:lnTo>
                  <a:lnTo>
                    <a:pt x="466725" y="840581"/>
                  </a:lnTo>
                  <a:lnTo>
                    <a:pt x="197049" y="840581"/>
                  </a:lnTo>
                  <a:lnTo>
                    <a:pt x="197049" y="123825"/>
                  </a:lnTo>
                  <a:lnTo>
                    <a:pt x="0" y="123825"/>
                  </a:lnTo>
                  <a:close/>
                  <a:moveTo>
                    <a:pt x="1018580" y="7981"/>
                  </a:moveTo>
                  <a:lnTo>
                    <a:pt x="1018580" y="329552"/>
                  </a:lnTo>
                  <a:cubicBezTo>
                    <a:pt x="1051601" y="251932"/>
                    <a:pt x="1112276" y="213122"/>
                    <a:pt x="1200606" y="213122"/>
                  </a:cubicBezTo>
                  <a:cubicBezTo>
                    <a:pt x="1307855" y="213122"/>
                    <a:pt x="1361480" y="261538"/>
                    <a:pt x="1361480" y="358369"/>
                  </a:cubicBezTo>
                  <a:lnTo>
                    <a:pt x="1361480" y="840581"/>
                  </a:lnTo>
                  <a:lnTo>
                    <a:pt x="1123950" y="840581"/>
                  </a:lnTo>
                  <a:lnTo>
                    <a:pt x="1123950" y="381707"/>
                  </a:lnTo>
                  <a:cubicBezTo>
                    <a:pt x="1123950" y="355439"/>
                    <a:pt x="1116617" y="342305"/>
                    <a:pt x="1101951" y="342305"/>
                  </a:cubicBezTo>
                  <a:cubicBezTo>
                    <a:pt x="1084036" y="342305"/>
                    <a:pt x="1065662" y="362514"/>
                    <a:pt x="1046829" y="402933"/>
                  </a:cubicBezTo>
                  <a:cubicBezTo>
                    <a:pt x="1027996" y="443353"/>
                    <a:pt x="1018580" y="487626"/>
                    <a:pt x="1018580" y="535753"/>
                  </a:cubicBezTo>
                  <a:lnTo>
                    <a:pt x="1018580" y="840581"/>
                  </a:lnTo>
                  <a:lnTo>
                    <a:pt x="781050" y="840581"/>
                  </a:lnTo>
                  <a:lnTo>
                    <a:pt x="781050" y="20241"/>
                  </a:lnTo>
                  <a:cubicBezTo>
                    <a:pt x="852376" y="20241"/>
                    <a:pt x="931553" y="16154"/>
                    <a:pt x="1018580" y="7981"/>
                  </a:cubicBezTo>
                  <a:close/>
                  <a:moveTo>
                    <a:pt x="1676698" y="0"/>
                  </a:moveTo>
                  <a:cubicBezTo>
                    <a:pt x="1751112" y="0"/>
                    <a:pt x="1788319" y="29666"/>
                    <a:pt x="1788319" y="88999"/>
                  </a:cubicBezTo>
                  <a:cubicBezTo>
                    <a:pt x="1788319" y="148332"/>
                    <a:pt x="1751112" y="177998"/>
                    <a:pt x="1676698" y="177998"/>
                  </a:cubicBezTo>
                  <a:cubicBezTo>
                    <a:pt x="1602681" y="177998"/>
                    <a:pt x="1565672" y="148332"/>
                    <a:pt x="1565672" y="88999"/>
                  </a:cubicBezTo>
                  <a:cubicBezTo>
                    <a:pt x="1565672" y="29666"/>
                    <a:pt x="1602681" y="0"/>
                    <a:pt x="1676698"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spc="600" dirty="0">
                <a:solidFill>
                  <a:schemeClr val="accent1"/>
                </a:solidFill>
                <a:latin typeface="Britannic Bold" panose="020B0903060703020204" pitchFamily="34" charset="0"/>
                <a:cs typeface="Arial" pitchFamily="34" charset="0"/>
              </a:endParaRPr>
            </a:p>
          </p:txBody>
        </p:sp>
        <p:sp>
          <p:nvSpPr>
            <p:cNvPr id="125" name="TextBox 124">
              <a:extLst>
                <a:ext uri="{FF2B5EF4-FFF2-40B4-BE49-F238E27FC236}">
                  <a16:creationId xmlns:a16="http://schemas.microsoft.com/office/drawing/2014/main" id="{DFA5EA24-A2BC-4E31-82F8-FD7E25443D0B}"/>
                </a:ext>
              </a:extLst>
            </p:cNvPr>
            <p:cNvSpPr txBox="1"/>
            <p:nvPr/>
          </p:nvSpPr>
          <p:spPr>
            <a:xfrm>
              <a:off x="2459822" y="888546"/>
              <a:ext cx="2687647" cy="442345"/>
            </a:xfrm>
            <a:custGeom>
              <a:avLst/>
              <a:gdLst/>
              <a:ahLst/>
              <a:cxnLst/>
              <a:rect l="l" t="t" r="r" b="b"/>
              <a:pathLst>
                <a:path w="6045920" h="995065">
                  <a:moveTo>
                    <a:pt x="3544417" y="406747"/>
                  </a:moveTo>
                  <a:cubicBezTo>
                    <a:pt x="3529782" y="406747"/>
                    <a:pt x="3519141" y="410071"/>
                    <a:pt x="3512493" y="416719"/>
                  </a:cubicBezTo>
                  <a:cubicBezTo>
                    <a:pt x="3502869" y="426343"/>
                    <a:pt x="3498057" y="436935"/>
                    <a:pt x="3498057" y="448493"/>
                  </a:cubicBezTo>
                  <a:lnTo>
                    <a:pt x="3498057" y="527670"/>
                  </a:lnTo>
                  <a:lnTo>
                    <a:pt x="3588321" y="527670"/>
                  </a:lnTo>
                  <a:lnTo>
                    <a:pt x="3588321" y="453181"/>
                  </a:lnTo>
                  <a:cubicBezTo>
                    <a:pt x="3588321" y="438150"/>
                    <a:pt x="3584476" y="426194"/>
                    <a:pt x="3576787" y="417314"/>
                  </a:cubicBezTo>
                  <a:cubicBezTo>
                    <a:pt x="3569742" y="410269"/>
                    <a:pt x="3558952" y="406747"/>
                    <a:pt x="3544417" y="406747"/>
                  </a:cubicBezTo>
                  <a:close/>
                  <a:moveTo>
                    <a:pt x="1820392" y="406747"/>
                  </a:moveTo>
                  <a:cubicBezTo>
                    <a:pt x="1805757" y="406747"/>
                    <a:pt x="1795116" y="410071"/>
                    <a:pt x="1788468" y="416719"/>
                  </a:cubicBezTo>
                  <a:cubicBezTo>
                    <a:pt x="1778844" y="426343"/>
                    <a:pt x="1774032" y="436935"/>
                    <a:pt x="1774032" y="448493"/>
                  </a:cubicBezTo>
                  <a:lnTo>
                    <a:pt x="1774032" y="527670"/>
                  </a:lnTo>
                  <a:lnTo>
                    <a:pt x="1864296" y="527670"/>
                  </a:lnTo>
                  <a:lnTo>
                    <a:pt x="1864296" y="453181"/>
                  </a:lnTo>
                  <a:cubicBezTo>
                    <a:pt x="1864296" y="438150"/>
                    <a:pt x="1860452" y="426194"/>
                    <a:pt x="1852762" y="417314"/>
                  </a:cubicBezTo>
                  <a:cubicBezTo>
                    <a:pt x="1845717" y="410269"/>
                    <a:pt x="1834927" y="406747"/>
                    <a:pt x="1820392" y="406747"/>
                  </a:cubicBezTo>
                  <a:close/>
                  <a:moveTo>
                    <a:pt x="3544417" y="266179"/>
                  </a:moveTo>
                  <a:cubicBezTo>
                    <a:pt x="3605288" y="266179"/>
                    <a:pt x="3653781" y="284237"/>
                    <a:pt x="3689896" y="320352"/>
                  </a:cubicBezTo>
                  <a:cubicBezTo>
                    <a:pt x="3730080" y="360536"/>
                    <a:pt x="3750172" y="409476"/>
                    <a:pt x="3750172" y="467171"/>
                  </a:cubicBezTo>
                  <a:lnTo>
                    <a:pt x="3750172" y="663550"/>
                  </a:lnTo>
                  <a:lnTo>
                    <a:pt x="3498057" y="663550"/>
                  </a:lnTo>
                  <a:lnTo>
                    <a:pt x="3498057" y="803374"/>
                  </a:lnTo>
                  <a:cubicBezTo>
                    <a:pt x="3498057" y="820390"/>
                    <a:pt x="3502869" y="833710"/>
                    <a:pt x="3512493" y="843334"/>
                  </a:cubicBezTo>
                  <a:cubicBezTo>
                    <a:pt x="3519935" y="850825"/>
                    <a:pt x="3530576" y="854571"/>
                    <a:pt x="3544417" y="854571"/>
                  </a:cubicBezTo>
                  <a:cubicBezTo>
                    <a:pt x="3558159" y="854571"/>
                    <a:pt x="3568353" y="851222"/>
                    <a:pt x="3575001" y="844525"/>
                  </a:cubicBezTo>
                  <a:cubicBezTo>
                    <a:pt x="3583881" y="834256"/>
                    <a:pt x="3588321" y="820539"/>
                    <a:pt x="3588321" y="803374"/>
                  </a:cubicBezTo>
                  <a:lnTo>
                    <a:pt x="3588321" y="719137"/>
                  </a:lnTo>
                  <a:lnTo>
                    <a:pt x="3750172" y="719137"/>
                  </a:lnTo>
                  <a:lnTo>
                    <a:pt x="3750172" y="793998"/>
                  </a:lnTo>
                  <a:cubicBezTo>
                    <a:pt x="3750172" y="857200"/>
                    <a:pt x="3731122" y="907851"/>
                    <a:pt x="3693022" y="945951"/>
                  </a:cubicBezTo>
                  <a:cubicBezTo>
                    <a:pt x="3663504" y="978694"/>
                    <a:pt x="3613969" y="995065"/>
                    <a:pt x="3544417" y="995065"/>
                  </a:cubicBezTo>
                  <a:cubicBezTo>
                    <a:pt x="3477990" y="995065"/>
                    <a:pt x="3427959" y="978247"/>
                    <a:pt x="3394323" y="944612"/>
                  </a:cubicBezTo>
                  <a:cubicBezTo>
                    <a:pt x="3355579" y="907703"/>
                    <a:pt x="3336206" y="857498"/>
                    <a:pt x="3336206" y="793998"/>
                  </a:cubicBezTo>
                  <a:lnTo>
                    <a:pt x="3336206" y="467171"/>
                  </a:lnTo>
                  <a:cubicBezTo>
                    <a:pt x="3336206" y="409277"/>
                    <a:pt x="3356496" y="360908"/>
                    <a:pt x="3397077" y="322064"/>
                  </a:cubicBezTo>
                  <a:cubicBezTo>
                    <a:pt x="3434334" y="284807"/>
                    <a:pt x="3483447" y="266179"/>
                    <a:pt x="3544417" y="266179"/>
                  </a:cubicBezTo>
                  <a:close/>
                  <a:moveTo>
                    <a:pt x="1820392" y="266179"/>
                  </a:moveTo>
                  <a:cubicBezTo>
                    <a:pt x="1881262" y="266179"/>
                    <a:pt x="1929755" y="284237"/>
                    <a:pt x="1965871" y="320352"/>
                  </a:cubicBezTo>
                  <a:cubicBezTo>
                    <a:pt x="2006055" y="360536"/>
                    <a:pt x="2026146" y="409476"/>
                    <a:pt x="2026146" y="467171"/>
                  </a:cubicBezTo>
                  <a:lnTo>
                    <a:pt x="2026146" y="663550"/>
                  </a:lnTo>
                  <a:lnTo>
                    <a:pt x="1774032" y="663550"/>
                  </a:lnTo>
                  <a:lnTo>
                    <a:pt x="1774032" y="803374"/>
                  </a:lnTo>
                  <a:cubicBezTo>
                    <a:pt x="1774032" y="820390"/>
                    <a:pt x="1778844" y="833710"/>
                    <a:pt x="1788468" y="843334"/>
                  </a:cubicBezTo>
                  <a:cubicBezTo>
                    <a:pt x="1795910" y="850825"/>
                    <a:pt x="1806551" y="854571"/>
                    <a:pt x="1820392" y="854571"/>
                  </a:cubicBezTo>
                  <a:cubicBezTo>
                    <a:pt x="1834133" y="854571"/>
                    <a:pt x="1844328" y="851222"/>
                    <a:pt x="1850976" y="844525"/>
                  </a:cubicBezTo>
                  <a:cubicBezTo>
                    <a:pt x="1859856" y="834256"/>
                    <a:pt x="1864296" y="820539"/>
                    <a:pt x="1864296" y="803374"/>
                  </a:cubicBezTo>
                  <a:lnTo>
                    <a:pt x="1864296" y="719137"/>
                  </a:lnTo>
                  <a:lnTo>
                    <a:pt x="2026146" y="719137"/>
                  </a:lnTo>
                  <a:lnTo>
                    <a:pt x="2026146" y="793998"/>
                  </a:lnTo>
                  <a:cubicBezTo>
                    <a:pt x="2026146" y="857200"/>
                    <a:pt x="2007096" y="907851"/>
                    <a:pt x="1968996" y="945951"/>
                  </a:cubicBezTo>
                  <a:cubicBezTo>
                    <a:pt x="1939479" y="978694"/>
                    <a:pt x="1889944" y="995065"/>
                    <a:pt x="1820392" y="995065"/>
                  </a:cubicBezTo>
                  <a:cubicBezTo>
                    <a:pt x="1753965" y="995065"/>
                    <a:pt x="1703934" y="978247"/>
                    <a:pt x="1670299" y="944612"/>
                  </a:cubicBezTo>
                  <a:cubicBezTo>
                    <a:pt x="1631554" y="907703"/>
                    <a:pt x="1612181" y="857498"/>
                    <a:pt x="1612181" y="793998"/>
                  </a:cubicBezTo>
                  <a:lnTo>
                    <a:pt x="1612181" y="467171"/>
                  </a:lnTo>
                  <a:cubicBezTo>
                    <a:pt x="1612181" y="409277"/>
                    <a:pt x="1632472" y="360908"/>
                    <a:pt x="1673052" y="322064"/>
                  </a:cubicBezTo>
                  <a:cubicBezTo>
                    <a:pt x="1710309" y="284807"/>
                    <a:pt x="1759422" y="266179"/>
                    <a:pt x="1820392" y="266179"/>
                  </a:cubicBezTo>
                  <a:close/>
                  <a:moveTo>
                    <a:pt x="3033639" y="261491"/>
                  </a:moveTo>
                  <a:cubicBezTo>
                    <a:pt x="3078932" y="261491"/>
                    <a:pt x="3113410" y="273347"/>
                    <a:pt x="3137074" y="297061"/>
                  </a:cubicBezTo>
                  <a:cubicBezTo>
                    <a:pt x="3167931" y="327868"/>
                    <a:pt x="3183360" y="367457"/>
                    <a:pt x="3183360" y="415826"/>
                  </a:cubicBezTo>
                  <a:lnTo>
                    <a:pt x="3183360" y="985763"/>
                  </a:lnTo>
                  <a:lnTo>
                    <a:pt x="3021509" y="985763"/>
                  </a:lnTo>
                  <a:lnTo>
                    <a:pt x="3021509" y="420439"/>
                  </a:lnTo>
                  <a:cubicBezTo>
                    <a:pt x="3021509" y="408136"/>
                    <a:pt x="3020566" y="400670"/>
                    <a:pt x="3018681" y="398041"/>
                  </a:cubicBezTo>
                  <a:cubicBezTo>
                    <a:pt x="3012034" y="391393"/>
                    <a:pt x="3003005" y="388069"/>
                    <a:pt x="2991594" y="388069"/>
                  </a:cubicBezTo>
                  <a:cubicBezTo>
                    <a:pt x="2967633" y="388069"/>
                    <a:pt x="2944391" y="399331"/>
                    <a:pt x="2921869" y="421853"/>
                  </a:cubicBezTo>
                  <a:lnTo>
                    <a:pt x="2921869" y="985763"/>
                  </a:lnTo>
                  <a:lnTo>
                    <a:pt x="2760018" y="985763"/>
                  </a:lnTo>
                  <a:lnTo>
                    <a:pt x="2760018" y="270867"/>
                  </a:lnTo>
                  <a:lnTo>
                    <a:pt x="2921869" y="270867"/>
                  </a:lnTo>
                  <a:lnTo>
                    <a:pt x="2921869" y="298772"/>
                  </a:lnTo>
                  <a:cubicBezTo>
                    <a:pt x="2952379" y="273918"/>
                    <a:pt x="2989635" y="261491"/>
                    <a:pt x="3033639" y="261491"/>
                  </a:cubicBezTo>
                  <a:close/>
                  <a:moveTo>
                    <a:pt x="2578969" y="261491"/>
                  </a:moveTo>
                  <a:lnTo>
                    <a:pt x="2578969" y="411435"/>
                  </a:lnTo>
                  <a:cubicBezTo>
                    <a:pt x="2495774" y="411435"/>
                    <a:pt x="2427288" y="441151"/>
                    <a:pt x="2373512" y="500583"/>
                  </a:cubicBezTo>
                  <a:lnTo>
                    <a:pt x="2373512" y="985763"/>
                  </a:lnTo>
                  <a:lnTo>
                    <a:pt x="2211661" y="985763"/>
                  </a:lnTo>
                  <a:lnTo>
                    <a:pt x="2211661" y="270867"/>
                  </a:lnTo>
                  <a:lnTo>
                    <a:pt x="2373512" y="270867"/>
                  </a:lnTo>
                  <a:lnTo>
                    <a:pt x="2373512" y="350118"/>
                  </a:lnTo>
                  <a:cubicBezTo>
                    <a:pt x="2414886" y="291033"/>
                    <a:pt x="2483371" y="261491"/>
                    <a:pt x="2578969" y="261491"/>
                  </a:cubicBezTo>
                  <a:close/>
                  <a:moveTo>
                    <a:pt x="728589" y="261491"/>
                  </a:moveTo>
                  <a:cubicBezTo>
                    <a:pt x="773882" y="261491"/>
                    <a:pt x="808360" y="273347"/>
                    <a:pt x="832024" y="297061"/>
                  </a:cubicBezTo>
                  <a:cubicBezTo>
                    <a:pt x="862881" y="327868"/>
                    <a:pt x="878310" y="367457"/>
                    <a:pt x="878310" y="415826"/>
                  </a:cubicBezTo>
                  <a:lnTo>
                    <a:pt x="878310" y="985763"/>
                  </a:lnTo>
                  <a:lnTo>
                    <a:pt x="716459" y="985763"/>
                  </a:lnTo>
                  <a:lnTo>
                    <a:pt x="716459" y="420439"/>
                  </a:lnTo>
                  <a:cubicBezTo>
                    <a:pt x="716459" y="408136"/>
                    <a:pt x="715517" y="400670"/>
                    <a:pt x="713631" y="398041"/>
                  </a:cubicBezTo>
                  <a:cubicBezTo>
                    <a:pt x="706984" y="391393"/>
                    <a:pt x="697955" y="388069"/>
                    <a:pt x="686545" y="388069"/>
                  </a:cubicBezTo>
                  <a:cubicBezTo>
                    <a:pt x="662583" y="388069"/>
                    <a:pt x="639341" y="399331"/>
                    <a:pt x="616819" y="421853"/>
                  </a:cubicBezTo>
                  <a:lnTo>
                    <a:pt x="616819" y="985763"/>
                  </a:lnTo>
                  <a:lnTo>
                    <a:pt x="454968" y="985763"/>
                  </a:lnTo>
                  <a:lnTo>
                    <a:pt x="454968" y="270867"/>
                  </a:lnTo>
                  <a:lnTo>
                    <a:pt x="616819" y="270867"/>
                  </a:lnTo>
                  <a:lnTo>
                    <a:pt x="616819" y="298772"/>
                  </a:lnTo>
                  <a:cubicBezTo>
                    <a:pt x="647328" y="273918"/>
                    <a:pt x="684585" y="261491"/>
                    <a:pt x="728589" y="261491"/>
                  </a:cubicBezTo>
                  <a:close/>
                  <a:moveTo>
                    <a:pt x="5276702" y="145256"/>
                  </a:moveTo>
                  <a:cubicBezTo>
                    <a:pt x="5243364" y="145256"/>
                    <a:pt x="5217145" y="154806"/>
                    <a:pt x="5198046" y="173906"/>
                  </a:cubicBezTo>
                  <a:cubicBezTo>
                    <a:pt x="5179095" y="192856"/>
                    <a:pt x="5169620" y="219001"/>
                    <a:pt x="5169620" y="252338"/>
                  </a:cubicBezTo>
                  <a:lnTo>
                    <a:pt x="5169620" y="737964"/>
                  </a:lnTo>
                  <a:cubicBezTo>
                    <a:pt x="5169620" y="776808"/>
                    <a:pt x="5177533" y="804168"/>
                    <a:pt x="5193358" y="820043"/>
                  </a:cubicBezTo>
                  <a:cubicBezTo>
                    <a:pt x="5213301" y="839936"/>
                    <a:pt x="5241082" y="849883"/>
                    <a:pt x="5276702" y="849883"/>
                  </a:cubicBezTo>
                  <a:cubicBezTo>
                    <a:pt x="5312222" y="849883"/>
                    <a:pt x="5339284" y="840581"/>
                    <a:pt x="5357887" y="821978"/>
                  </a:cubicBezTo>
                  <a:cubicBezTo>
                    <a:pt x="5373514" y="804813"/>
                    <a:pt x="5381328" y="776808"/>
                    <a:pt x="5381328" y="737964"/>
                  </a:cubicBezTo>
                  <a:lnTo>
                    <a:pt x="5381328" y="252338"/>
                  </a:lnTo>
                  <a:cubicBezTo>
                    <a:pt x="5381328" y="215825"/>
                    <a:pt x="5373886" y="189408"/>
                    <a:pt x="5359004" y="173087"/>
                  </a:cubicBezTo>
                  <a:cubicBezTo>
                    <a:pt x="5340449" y="154533"/>
                    <a:pt x="5313016" y="145256"/>
                    <a:pt x="5276702" y="145256"/>
                  </a:cubicBezTo>
                  <a:close/>
                  <a:moveTo>
                    <a:pt x="5900887" y="9376"/>
                  </a:moveTo>
                  <a:lnTo>
                    <a:pt x="6017866" y="9376"/>
                  </a:lnTo>
                  <a:lnTo>
                    <a:pt x="6017866" y="156939"/>
                  </a:lnTo>
                  <a:lnTo>
                    <a:pt x="5952232" y="156939"/>
                  </a:lnTo>
                  <a:cubicBezTo>
                    <a:pt x="5930603" y="156939"/>
                    <a:pt x="5919788" y="166960"/>
                    <a:pt x="5919788" y="187002"/>
                  </a:cubicBezTo>
                  <a:lnTo>
                    <a:pt x="5919788" y="270867"/>
                  </a:lnTo>
                  <a:lnTo>
                    <a:pt x="6045920" y="270867"/>
                  </a:lnTo>
                  <a:lnTo>
                    <a:pt x="6045920" y="418430"/>
                  </a:lnTo>
                  <a:lnTo>
                    <a:pt x="5919788" y="418430"/>
                  </a:lnTo>
                  <a:lnTo>
                    <a:pt x="5919788" y="985763"/>
                  </a:lnTo>
                  <a:lnTo>
                    <a:pt x="5757937" y="985763"/>
                  </a:lnTo>
                  <a:lnTo>
                    <a:pt x="5757937" y="418430"/>
                  </a:lnTo>
                  <a:lnTo>
                    <a:pt x="5662464" y="418430"/>
                  </a:lnTo>
                  <a:lnTo>
                    <a:pt x="5662464" y="270867"/>
                  </a:lnTo>
                  <a:lnTo>
                    <a:pt x="5757937" y="270867"/>
                  </a:lnTo>
                  <a:lnTo>
                    <a:pt x="5757937" y="144959"/>
                  </a:lnTo>
                  <a:cubicBezTo>
                    <a:pt x="5757937" y="54570"/>
                    <a:pt x="5805587" y="9376"/>
                    <a:pt x="5900887" y="9376"/>
                  </a:cubicBezTo>
                  <a:close/>
                  <a:moveTo>
                    <a:pt x="4033912" y="9376"/>
                  </a:moveTo>
                  <a:lnTo>
                    <a:pt x="4195763" y="9376"/>
                  </a:lnTo>
                  <a:lnTo>
                    <a:pt x="4195763" y="270867"/>
                  </a:lnTo>
                  <a:lnTo>
                    <a:pt x="4303217" y="270867"/>
                  </a:lnTo>
                  <a:lnTo>
                    <a:pt x="4303217" y="418430"/>
                  </a:lnTo>
                  <a:lnTo>
                    <a:pt x="4195763" y="418430"/>
                  </a:lnTo>
                  <a:lnTo>
                    <a:pt x="4195763" y="826740"/>
                  </a:lnTo>
                  <a:cubicBezTo>
                    <a:pt x="4195763" y="842169"/>
                    <a:pt x="4200352" y="849883"/>
                    <a:pt x="4209530" y="849883"/>
                  </a:cubicBezTo>
                  <a:lnTo>
                    <a:pt x="4293841" y="849883"/>
                  </a:lnTo>
                  <a:lnTo>
                    <a:pt x="4293841" y="985763"/>
                  </a:lnTo>
                  <a:lnTo>
                    <a:pt x="4144120" y="985763"/>
                  </a:lnTo>
                  <a:cubicBezTo>
                    <a:pt x="4070648" y="985763"/>
                    <a:pt x="4033912" y="948308"/>
                    <a:pt x="4033912" y="873398"/>
                  </a:cubicBezTo>
                  <a:lnTo>
                    <a:pt x="4033912" y="418430"/>
                  </a:lnTo>
                  <a:lnTo>
                    <a:pt x="3933751" y="418430"/>
                  </a:lnTo>
                  <a:lnTo>
                    <a:pt x="3933751" y="270867"/>
                  </a:lnTo>
                  <a:lnTo>
                    <a:pt x="4033912" y="270867"/>
                  </a:lnTo>
                  <a:close/>
                  <a:moveTo>
                    <a:pt x="1147837" y="9376"/>
                  </a:moveTo>
                  <a:lnTo>
                    <a:pt x="1309688" y="9376"/>
                  </a:lnTo>
                  <a:lnTo>
                    <a:pt x="1309688" y="270867"/>
                  </a:lnTo>
                  <a:lnTo>
                    <a:pt x="1417142" y="270867"/>
                  </a:lnTo>
                  <a:lnTo>
                    <a:pt x="1417142" y="418430"/>
                  </a:lnTo>
                  <a:lnTo>
                    <a:pt x="1309688" y="418430"/>
                  </a:lnTo>
                  <a:lnTo>
                    <a:pt x="1309688" y="826740"/>
                  </a:lnTo>
                  <a:cubicBezTo>
                    <a:pt x="1309688" y="842169"/>
                    <a:pt x="1314277" y="849883"/>
                    <a:pt x="1323455" y="849883"/>
                  </a:cubicBezTo>
                  <a:lnTo>
                    <a:pt x="1407766" y="849883"/>
                  </a:lnTo>
                  <a:lnTo>
                    <a:pt x="1407766" y="985763"/>
                  </a:lnTo>
                  <a:lnTo>
                    <a:pt x="1258044" y="985763"/>
                  </a:lnTo>
                  <a:cubicBezTo>
                    <a:pt x="1184573" y="985763"/>
                    <a:pt x="1147837" y="948308"/>
                    <a:pt x="1147837" y="873398"/>
                  </a:cubicBezTo>
                  <a:lnTo>
                    <a:pt x="1147837" y="418430"/>
                  </a:lnTo>
                  <a:lnTo>
                    <a:pt x="1047676" y="418430"/>
                  </a:lnTo>
                  <a:lnTo>
                    <a:pt x="1047676" y="270867"/>
                  </a:lnTo>
                  <a:lnTo>
                    <a:pt x="1147837" y="270867"/>
                  </a:lnTo>
                  <a:close/>
                  <a:moveTo>
                    <a:pt x="0" y="9376"/>
                  </a:moveTo>
                  <a:lnTo>
                    <a:pt x="161851" y="9376"/>
                  </a:lnTo>
                  <a:lnTo>
                    <a:pt x="161851" y="985763"/>
                  </a:lnTo>
                  <a:lnTo>
                    <a:pt x="0" y="985763"/>
                  </a:lnTo>
                  <a:close/>
                  <a:moveTo>
                    <a:pt x="5276702" y="0"/>
                  </a:moveTo>
                  <a:cubicBezTo>
                    <a:pt x="5356225" y="0"/>
                    <a:pt x="5420296" y="24309"/>
                    <a:pt x="5468913" y="72926"/>
                  </a:cubicBezTo>
                  <a:cubicBezTo>
                    <a:pt x="5518423" y="122436"/>
                    <a:pt x="5543178" y="185365"/>
                    <a:pt x="5543178" y="261714"/>
                  </a:cubicBezTo>
                  <a:lnTo>
                    <a:pt x="5543178" y="728662"/>
                  </a:lnTo>
                  <a:cubicBezTo>
                    <a:pt x="5543178" y="810518"/>
                    <a:pt x="5518423" y="876201"/>
                    <a:pt x="5468913" y="925711"/>
                  </a:cubicBezTo>
                  <a:cubicBezTo>
                    <a:pt x="5422628" y="971947"/>
                    <a:pt x="5358557" y="995065"/>
                    <a:pt x="5276702" y="995065"/>
                  </a:cubicBezTo>
                  <a:cubicBezTo>
                    <a:pt x="5194747" y="995065"/>
                    <a:pt x="5130701" y="972021"/>
                    <a:pt x="5084564" y="925934"/>
                  </a:cubicBezTo>
                  <a:cubicBezTo>
                    <a:pt x="5033368" y="876523"/>
                    <a:pt x="5007769" y="810766"/>
                    <a:pt x="5007769" y="728662"/>
                  </a:cubicBezTo>
                  <a:lnTo>
                    <a:pt x="5007769" y="261714"/>
                  </a:lnTo>
                  <a:cubicBezTo>
                    <a:pt x="5007769" y="182041"/>
                    <a:pt x="5032598" y="118244"/>
                    <a:pt x="5082258" y="70321"/>
                  </a:cubicBezTo>
                  <a:cubicBezTo>
                    <a:pt x="5129138" y="23440"/>
                    <a:pt x="5193953" y="0"/>
                    <a:pt x="5276702"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spc="-300" dirty="0">
                <a:solidFill>
                  <a:schemeClr val="accent1"/>
                </a:solidFill>
                <a:latin typeface="HGGothicE" panose="020B0909000000000000" pitchFamily="49" charset="-128"/>
                <a:cs typeface="Arial" pitchFamily="34" charset="0"/>
              </a:endParaRPr>
            </a:p>
          </p:txBody>
        </p:sp>
      </p:grpSp>
      <p:grpSp>
        <p:nvGrpSpPr>
          <p:cNvPr id="127" name="Group 126">
            <a:extLst>
              <a:ext uri="{FF2B5EF4-FFF2-40B4-BE49-F238E27FC236}">
                <a16:creationId xmlns:a16="http://schemas.microsoft.com/office/drawing/2014/main" id="{A081B7FA-9DCC-41A8-BE1D-3237C4B53330}"/>
              </a:ext>
            </a:extLst>
          </p:cNvPr>
          <p:cNvGrpSpPr/>
          <p:nvPr/>
        </p:nvGrpSpPr>
        <p:grpSpPr>
          <a:xfrm>
            <a:off x="9682267" y="636436"/>
            <a:ext cx="1832626" cy="799468"/>
            <a:chOff x="6678061" y="5486733"/>
            <a:chExt cx="2143740" cy="935189"/>
          </a:xfrm>
          <a:solidFill>
            <a:schemeClr val="accent6"/>
          </a:solidFill>
        </p:grpSpPr>
        <p:grpSp>
          <p:nvGrpSpPr>
            <p:cNvPr id="128" name="Group 127">
              <a:extLst>
                <a:ext uri="{FF2B5EF4-FFF2-40B4-BE49-F238E27FC236}">
                  <a16:creationId xmlns:a16="http://schemas.microsoft.com/office/drawing/2014/main" id="{D986C027-7AED-4373-9000-6333D39FB453}"/>
                </a:ext>
              </a:extLst>
            </p:cNvPr>
            <p:cNvGrpSpPr/>
            <p:nvPr/>
          </p:nvGrpSpPr>
          <p:grpSpPr>
            <a:xfrm>
              <a:off x="7170942" y="5495660"/>
              <a:ext cx="819376" cy="906283"/>
              <a:chOff x="2744572" y="1831800"/>
              <a:chExt cx="2888072" cy="3194399"/>
            </a:xfrm>
            <a:grpFill/>
          </p:grpSpPr>
          <p:sp>
            <p:nvSpPr>
              <p:cNvPr id="130" name="Block Arc 14">
                <a:extLst>
                  <a:ext uri="{FF2B5EF4-FFF2-40B4-BE49-F238E27FC236}">
                    <a16:creationId xmlns:a16="http://schemas.microsoft.com/office/drawing/2014/main" id="{54CB9E87-D27D-4729-A2BD-7533E42D7F25}"/>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31" name="Freeform: Shape 130">
                <a:extLst>
                  <a:ext uri="{FF2B5EF4-FFF2-40B4-BE49-F238E27FC236}">
                    <a16:creationId xmlns:a16="http://schemas.microsoft.com/office/drawing/2014/main" id="{7D72ABD7-5C94-4E5D-BE9E-A7B4A63D8307}"/>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2" name="Freeform: Shape 131">
                <a:extLst>
                  <a:ext uri="{FF2B5EF4-FFF2-40B4-BE49-F238E27FC236}">
                    <a16:creationId xmlns:a16="http://schemas.microsoft.com/office/drawing/2014/main" id="{A4B70D7D-96C4-4D0D-91C0-75517C2AB658}"/>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3" name="Freeform: Shape 132">
                <a:extLst>
                  <a:ext uri="{FF2B5EF4-FFF2-40B4-BE49-F238E27FC236}">
                    <a16:creationId xmlns:a16="http://schemas.microsoft.com/office/drawing/2014/main" id="{E5480AB4-20DB-4002-B287-6EB206C08DD1}"/>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4" name="Freeform: Shape 133">
                <a:extLst>
                  <a:ext uri="{FF2B5EF4-FFF2-40B4-BE49-F238E27FC236}">
                    <a16:creationId xmlns:a16="http://schemas.microsoft.com/office/drawing/2014/main" id="{BC8FEBB7-DC64-4768-91EF-1E47D54081A3}"/>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5" name="Freeform: Shape 134">
                <a:extLst>
                  <a:ext uri="{FF2B5EF4-FFF2-40B4-BE49-F238E27FC236}">
                    <a16:creationId xmlns:a16="http://schemas.microsoft.com/office/drawing/2014/main" id="{F62B7A69-BF55-4A13-9495-921C66EE465A}"/>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6" name="Freeform: Shape 135">
                <a:extLst>
                  <a:ext uri="{FF2B5EF4-FFF2-40B4-BE49-F238E27FC236}">
                    <a16:creationId xmlns:a16="http://schemas.microsoft.com/office/drawing/2014/main" id="{1066161C-13A8-4615-BCC8-23E2EBA9997E}"/>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7" name="Freeform: Shape 136">
                <a:extLst>
                  <a:ext uri="{FF2B5EF4-FFF2-40B4-BE49-F238E27FC236}">
                    <a16:creationId xmlns:a16="http://schemas.microsoft.com/office/drawing/2014/main" id="{D020B05B-26A9-400E-A0CD-92042A8F7318}"/>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8" name="Freeform: Shape 137">
                <a:extLst>
                  <a:ext uri="{FF2B5EF4-FFF2-40B4-BE49-F238E27FC236}">
                    <a16:creationId xmlns:a16="http://schemas.microsoft.com/office/drawing/2014/main" id="{4FAE12E0-F3E1-4627-926B-4D322EE2BC96}"/>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9" name="Freeform: Shape 138">
                <a:extLst>
                  <a:ext uri="{FF2B5EF4-FFF2-40B4-BE49-F238E27FC236}">
                    <a16:creationId xmlns:a16="http://schemas.microsoft.com/office/drawing/2014/main" id="{E74D31DA-C9C7-4B96-B91B-016996EA5283}"/>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40" name="Freeform: Shape 139">
                <a:extLst>
                  <a:ext uri="{FF2B5EF4-FFF2-40B4-BE49-F238E27FC236}">
                    <a16:creationId xmlns:a16="http://schemas.microsoft.com/office/drawing/2014/main" id="{C52DE3EB-7544-4BC3-B79A-A7BD9ABFF529}"/>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41" name="Freeform: Shape 140">
                <a:extLst>
                  <a:ext uri="{FF2B5EF4-FFF2-40B4-BE49-F238E27FC236}">
                    <a16:creationId xmlns:a16="http://schemas.microsoft.com/office/drawing/2014/main" id="{DA15720B-754E-4010-AA9B-6FCF9376DBB3}"/>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
          <p:nvSpPr>
            <p:cNvPr id="129" name="Freeform: Shape 128">
              <a:extLst>
                <a:ext uri="{FF2B5EF4-FFF2-40B4-BE49-F238E27FC236}">
                  <a16:creationId xmlns:a16="http://schemas.microsoft.com/office/drawing/2014/main" id="{73388D26-CD1C-4465-AAE9-81A52103763F}"/>
                </a:ext>
              </a:extLst>
            </p:cNvPr>
            <p:cNvSpPr/>
            <p:nvPr/>
          </p:nvSpPr>
          <p:spPr>
            <a:xfrm>
              <a:off x="6678061" y="5486733"/>
              <a:ext cx="2143740" cy="935189"/>
            </a:xfrm>
            <a:custGeom>
              <a:avLst/>
              <a:gdLst>
                <a:gd name="connsiteX0" fmla="*/ 1501098 w 2143740"/>
                <a:gd name="connsiteY0" fmla="*/ 0 h 935189"/>
                <a:gd name="connsiteX1" fmla="*/ 2143740 w 2143740"/>
                <a:gd name="connsiteY1" fmla="*/ 0 h 935189"/>
                <a:gd name="connsiteX2" fmla="*/ 2143740 w 2143740"/>
                <a:gd name="connsiteY2" fmla="*/ 202795 h 935189"/>
                <a:gd name="connsiteX3" fmla="*/ 1942315 w 2143740"/>
                <a:gd name="connsiteY3" fmla="*/ 202795 h 935189"/>
                <a:gd name="connsiteX4" fmla="*/ 1942315 w 2143740"/>
                <a:gd name="connsiteY4" fmla="*/ 935189 h 935189"/>
                <a:gd name="connsiteX5" fmla="*/ 1699097 w 2143740"/>
                <a:gd name="connsiteY5" fmla="*/ 935189 h 935189"/>
                <a:gd name="connsiteX6" fmla="*/ 1699097 w 2143740"/>
                <a:gd name="connsiteY6" fmla="*/ 202795 h 935189"/>
                <a:gd name="connsiteX7" fmla="*/ 1501098 w 2143740"/>
                <a:gd name="connsiteY7" fmla="*/ 202795 h 935189"/>
                <a:gd name="connsiteX8" fmla="*/ 0 w 2143740"/>
                <a:gd name="connsiteY8" fmla="*/ 0 h 935189"/>
                <a:gd name="connsiteX9" fmla="*/ 243218 w 2143740"/>
                <a:gd name="connsiteY9" fmla="*/ 0 h 935189"/>
                <a:gd name="connsiteX10" fmla="*/ 243218 w 2143740"/>
                <a:gd name="connsiteY10" fmla="*/ 935189 h 935189"/>
                <a:gd name="connsiteX11" fmla="*/ 0 w 2143740"/>
                <a:gd name="connsiteY11" fmla="*/ 935189 h 93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3740" h="935189">
                  <a:moveTo>
                    <a:pt x="1501098" y="0"/>
                  </a:moveTo>
                  <a:lnTo>
                    <a:pt x="2143740" y="0"/>
                  </a:lnTo>
                  <a:lnTo>
                    <a:pt x="2143740" y="202795"/>
                  </a:lnTo>
                  <a:lnTo>
                    <a:pt x="1942315" y="202795"/>
                  </a:lnTo>
                  <a:lnTo>
                    <a:pt x="1942315" y="935189"/>
                  </a:lnTo>
                  <a:lnTo>
                    <a:pt x="1699097" y="935189"/>
                  </a:lnTo>
                  <a:lnTo>
                    <a:pt x="1699097" y="202795"/>
                  </a:lnTo>
                  <a:lnTo>
                    <a:pt x="1501098" y="202795"/>
                  </a:lnTo>
                  <a:close/>
                  <a:moveTo>
                    <a:pt x="0" y="0"/>
                  </a:moveTo>
                  <a:lnTo>
                    <a:pt x="243218" y="0"/>
                  </a:lnTo>
                  <a:lnTo>
                    <a:pt x="243218" y="935189"/>
                  </a:lnTo>
                  <a:lnTo>
                    <a:pt x="0" y="9351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3" name="Freeform 5">
            <a:extLst>
              <a:ext uri="{FF2B5EF4-FFF2-40B4-BE49-F238E27FC236}">
                <a16:creationId xmlns:a16="http://schemas.microsoft.com/office/drawing/2014/main" id="{B68703BA-3BCC-46F2-9B09-D5368F90430D}"/>
              </a:ext>
            </a:extLst>
          </p:cNvPr>
          <p:cNvSpPr>
            <a:spLocks noChangeAspect="1"/>
          </p:cNvSpPr>
          <p:nvPr/>
        </p:nvSpPr>
        <p:spPr>
          <a:xfrm flipH="1">
            <a:off x="838099" y="909929"/>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85000"/>
                  <a:lumOff val="15000"/>
                </a:schemeClr>
              </a:solidFill>
            </a:endParaRPr>
          </a:p>
        </p:txBody>
      </p:sp>
      <p:sp>
        <p:nvSpPr>
          <p:cNvPr id="2" name="TextBox 1"/>
          <p:cNvSpPr txBox="1"/>
          <p:nvPr/>
        </p:nvSpPr>
        <p:spPr>
          <a:xfrm>
            <a:off x="1202348" y="1419455"/>
            <a:ext cx="1478513" cy="400110"/>
          </a:xfrm>
          <a:prstGeom prst="rect">
            <a:avLst/>
          </a:prstGeom>
          <a:noFill/>
        </p:spPr>
        <p:txBody>
          <a:bodyPr wrap="square" rtlCol="0">
            <a:spAutoFit/>
          </a:bodyPr>
          <a:lstStyle/>
          <a:p>
            <a:r>
              <a:rPr lang="en-IN" sz="2000" b="1" dirty="0" smtClean="0">
                <a:solidFill>
                  <a:schemeClr val="bg1"/>
                </a:solidFill>
              </a:rPr>
              <a:t>SECURITY</a:t>
            </a:r>
            <a:endParaRPr lang="en-IN" sz="2000" b="1" dirty="0">
              <a:solidFill>
                <a:schemeClr val="bg1"/>
              </a:solidFill>
            </a:endParaRPr>
          </a:p>
        </p:txBody>
      </p:sp>
      <p:sp>
        <p:nvSpPr>
          <p:cNvPr id="146" name="TextBox 145"/>
          <p:cNvSpPr txBox="1"/>
          <p:nvPr/>
        </p:nvSpPr>
        <p:spPr>
          <a:xfrm>
            <a:off x="8943010" y="5722538"/>
            <a:ext cx="1478513" cy="400110"/>
          </a:xfrm>
          <a:prstGeom prst="rect">
            <a:avLst/>
          </a:prstGeom>
          <a:noFill/>
        </p:spPr>
        <p:txBody>
          <a:bodyPr wrap="square" rtlCol="0">
            <a:spAutoFit/>
          </a:bodyPr>
          <a:lstStyle/>
          <a:p>
            <a:r>
              <a:rPr lang="en-IN" sz="2000" b="1" dirty="0" smtClean="0">
                <a:solidFill>
                  <a:schemeClr val="bg1"/>
                </a:solidFill>
              </a:rPr>
              <a:t>PRIVACY</a:t>
            </a:r>
            <a:endParaRPr lang="en-IN" sz="2000" b="1" dirty="0">
              <a:solidFill>
                <a:schemeClr val="bg1"/>
              </a:solidFill>
            </a:endParaRPr>
          </a:p>
        </p:txBody>
      </p:sp>
    </p:spTree>
    <p:extLst>
      <p:ext uri="{BB962C8B-B14F-4D97-AF65-F5344CB8AC3E}">
        <p14:creationId xmlns:p14="http://schemas.microsoft.com/office/powerpoint/2010/main" val="3827296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56272"/>
            <a:ext cx="11573197" cy="1386084"/>
          </a:xfrm>
        </p:spPr>
        <p:txBody>
          <a:bodyPr/>
          <a:lstStyle/>
          <a:p>
            <a:pPr fontAlgn="base"/>
            <a:r>
              <a:rPr lang="en-US" dirty="0"/>
              <a:t>Why is IoT </a:t>
            </a:r>
            <a:r>
              <a:rPr lang="en-US" dirty="0" smtClean="0"/>
              <a:t>security &amp; privacy </a:t>
            </a:r>
            <a:r>
              <a:rPr lang="en-US" dirty="0"/>
              <a:t>so important?</a:t>
            </a:r>
          </a:p>
        </p:txBody>
      </p:sp>
      <p:sp>
        <p:nvSpPr>
          <p:cNvPr id="3" name="Rounded Rectangle 7">
            <a:extLst>
              <a:ext uri="{FF2B5EF4-FFF2-40B4-BE49-F238E27FC236}">
                <a16:creationId xmlns:a16="http://schemas.microsoft.com/office/drawing/2014/main" id="{0CC4135B-3027-44FF-AEE3-E1FECEA9F65A}"/>
              </a:ext>
            </a:extLst>
          </p:cNvPr>
          <p:cNvSpPr/>
          <p:nvPr/>
        </p:nvSpPr>
        <p:spPr>
          <a:xfrm>
            <a:off x="8820164" y="2005286"/>
            <a:ext cx="483680" cy="83704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2"/>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85000"/>
                  <a:lumOff val="15000"/>
                </a:schemeClr>
              </a:solidFill>
            </a:endParaRPr>
          </a:p>
        </p:txBody>
      </p:sp>
      <p:sp>
        <p:nvSpPr>
          <p:cNvPr id="4" name="Rectangle 18">
            <a:extLst>
              <a:ext uri="{FF2B5EF4-FFF2-40B4-BE49-F238E27FC236}">
                <a16:creationId xmlns:a16="http://schemas.microsoft.com/office/drawing/2014/main" id="{FFF33B39-154D-422C-A953-AB2FDDEF72C4}"/>
              </a:ext>
            </a:extLst>
          </p:cNvPr>
          <p:cNvSpPr/>
          <p:nvPr/>
        </p:nvSpPr>
        <p:spPr>
          <a:xfrm>
            <a:off x="7060046" y="2005286"/>
            <a:ext cx="1053521" cy="837045"/>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lumMod val="85000"/>
                  <a:lumOff val="15000"/>
                </a:schemeClr>
              </a:solidFill>
            </a:endParaRPr>
          </a:p>
        </p:txBody>
      </p:sp>
      <p:sp>
        <p:nvSpPr>
          <p:cNvPr id="6" name="Rectangle 36">
            <a:extLst>
              <a:ext uri="{FF2B5EF4-FFF2-40B4-BE49-F238E27FC236}">
                <a16:creationId xmlns:a16="http://schemas.microsoft.com/office/drawing/2014/main" id="{04997CCB-BE98-45E7-8C2D-2D06B672FA5F}"/>
              </a:ext>
            </a:extLst>
          </p:cNvPr>
          <p:cNvSpPr/>
          <p:nvPr/>
        </p:nvSpPr>
        <p:spPr>
          <a:xfrm>
            <a:off x="7132082" y="5348167"/>
            <a:ext cx="909448" cy="760226"/>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85000"/>
                  <a:lumOff val="15000"/>
                </a:schemeClr>
              </a:solidFill>
            </a:endParaRPr>
          </a:p>
        </p:txBody>
      </p:sp>
      <p:sp>
        <p:nvSpPr>
          <p:cNvPr id="7" name="Rectangle 16">
            <a:extLst>
              <a:ext uri="{FF2B5EF4-FFF2-40B4-BE49-F238E27FC236}">
                <a16:creationId xmlns:a16="http://schemas.microsoft.com/office/drawing/2014/main" id="{9F1147A7-CF85-489E-96D9-6FEF690918E8}"/>
              </a:ext>
            </a:extLst>
          </p:cNvPr>
          <p:cNvSpPr/>
          <p:nvPr/>
        </p:nvSpPr>
        <p:spPr>
          <a:xfrm>
            <a:off x="8584565" y="5400434"/>
            <a:ext cx="954879" cy="6275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85000"/>
                  <a:lumOff val="15000"/>
                </a:schemeClr>
              </a:solidFill>
            </a:endParaRPr>
          </a:p>
        </p:txBody>
      </p:sp>
      <p:sp>
        <p:nvSpPr>
          <p:cNvPr id="11" name="TextBox 10">
            <a:extLst>
              <a:ext uri="{FF2B5EF4-FFF2-40B4-BE49-F238E27FC236}">
                <a16:creationId xmlns:a16="http://schemas.microsoft.com/office/drawing/2014/main" id="{4EF9FE0B-40BA-4545-A4B5-6C9A0010AFBE}"/>
              </a:ext>
            </a:extLst>
          </p:cNvPr>
          <p:cNvSpPr txBox="1"/>
          <p:nvPr/>
        </p:nvSpPr>
        <p:spPr>
          <a:xfrm>
            <a:off x="5781307" y="2929935"/>
            <a:ext cx="5334473" cy="2031325"/>
          </a:xfrm>
          <a:prstGeom prst="rect">
            <a:avLst/>
          </a:prstGeom>
          <a:noFill/>
        </p:spPr>
        <p:txBody>
          <a:bodyPr wrap="square" rtlCol="0">
            <a:spAutoFit/>
          </a:bodyPr>
          <a:lstStyle/>
          <a:p>
            <a:pPr algn="ctr"/>
            <a:r>
              <a:rPr lang="en-US" dirty="0"/>
              <a:t>Hardware, software and connectivity will all need to be secure for IoT objects to work effectively. </a:t>
            </a:r>
            <a:r>
              <a:rPr lang="en-US" b="1" dirty="0"/>
              <a:t>Without security for IoT, any connected object, from refrigerators to manufacturing bots, can be hacked</a:t>
            </a:r>
            <a:r>
              <a:rPr lang="en-US" dirty="0"/>
              <a:t>. Once hackers gain control, they can usurp the object's functionality and steal the user's digital data.</a:t>
            </a:r>
            <a:endParaRPr lang="ko-KR" altLang="en-US" dirty="0">
              <a:solidFill>
                <a:schemeClr val="tx1">
                  <a:lumMod val="85000"/>
                  <a:lumOff val="15000"/>
                </a:schemeClr>
              </a:solidFill>
              <a:cs typeface="Arial" pitchFamily="34" charset="0"/>
            </a:endParaRPr>
          </a:p>
        </p:txBody>
      </p:sp>
      <p:grpSp>
        <p:nvGrpSpPr>
          <p:cNvPr id="13" name="Graphic 1">
            <a:extLst>
              <a:ext uri="{FF2B5EF4-FFF2-40B4-BE49-F238E27FC236}">
                <a16:creationId xmlns:a16="http://schemas.microsoft.com/office/drawing/2014/main" id="{B9C5B864-E3E7-4793-8C2A-BBF75AAE80B1}"/>
              </a:ext>
            </a:extLst>
          </p:cNvPr>
          <p:cNvGrpSpPr/>
          <p:nvPr/>
        </p:nvGrpSpPr>
        <p:grpSpPr>
          <a:xfrm>
            <a:off x="174144" y="1714252"/>
            <a:ext cx="4454127" cy="5150785"/>
            <a:chOff x="3889868" y="2615973"/>
            <a:chExt cx="3503018" cy="4145774"/>
          </a:xfrm>
        </p:grpSpPr>
        <p:sp>
          <p:nvSpPr>
            <p:cNvPr id="14" name="Freeform: Shape 13">
              <a:extLst>
                <a:ext uri="{FF2B5EF4-FFF2-40B4-BE49-F238E27FC236}">
                  <a16:creationId xmlns:a16="http://schemas.microsoft.com/office/drawing/2014/main" id="{B3624AD5-694C-4081-A171-C57B928B5ECF}"/>
                </a:ext>
              </a:extLst>
            </p:cNvPr>
            <p:cNvSpPr/>
            <p:nvPr/>
          </p:nvSpPr>
          <p:spPr>
            <a:xfrm>
              <a:off x="4705765" y="3775935"/>
              <a:ext cx="2683933" cy="2984204"/>
            </a:xfrm>
            <a:custGeom>
              <a:avLst/>
              <a:gdLst>
                <a:gd name="connsiteX0" fmla="*/ 2065790 w 2683933"/>
                <a:gd name="connsiteY0" fmla="*/ 2983668 h 2984204"/>
                <a:gd name="connsiteX1" fmla="*/ 2040080 w 2683933"/>
                <a:gd name="connsiteY1" fmla="*/ 2984204 h 2984204"/>
                <a:gd name="connsiteX2" fmla="*/ 393554 w 2683933"/>
                <a:gd name="connsiteY2" fmla="*/ 2984204 h 2984204"/>
                <a:gd name="connsiteX3" fmla="*/ 369986 w 2683933"/>
                <a:gd name="connsiteY3" fmla="*/ 2983668 h 2984204"/>
                <a:gd name="connsiteX4" fmla="*/ 397839 w 2683933"/>
                <a:gd name="connsiteY4" fmla="*/ 2854582 h 2984204"/>
                <a:gd name="connsiteX5" fmla="*/ 512464 w 2683933"/>
                <a:gd name="connsiteY5" fmla="*/ 2421793 h 2984204"/>
                <a:gd name="connsiteX6" fmla="*/ 512999 w 2683933"/>
                <a:gd name="connsiteY6" fmla="*/ 2419650 h 2984204"/>
                <a:gd name="connsiteX7" fmla="*/ 488360 w 2683933"/>
                <a:gd name="connsiteY7" fmla="*/ 2305561 h 2984204"/>
                <a:gd name="connsiteX8" fmla="*/ 386591 w 2683933"/>
                <a:gd name="connsiteY8" fmla="*/ 2187723 h 2984204"/>
                <a:gd name="connsiteX9" fmla="*/ 387662 w 2683933"/>
                <a:gd name="connsiteY9" fmla="*/ 2163620 h 2984204"/>
                <a:gd name="connsiteX10" fmla="*/ 562813 w 2683933"/>
                <a:gd name="connsiteY10" fmla="*/ 1921515 h 2984204"/>
                <a:gd name="connsiteX11" fmla="*/ 592808 w 2683933"/>
                <a:gd name="connsiteY11" fmla="*/ 1843848 h 2984204"/>
                <a:gd name="connsiteX12" fmla="*/ 465328 w 2683933"/>
                <a:gd name="connsiteY12" fmla="*/ 1881343 h 2984204"/>
                <a:gd name="connsiteX13" fmla="*/ 290177 w 2683933"/>
                <a:gd name="connsiteY13" fmla="*/ 1893126 h 2984204"/>
                <a:gd name="connsiteX14" fmla="*/ 66820 w 2683933"/>
                <a:gd name="connsiteY14" fmla="*/ 1879736 h 2984204"/>
                <a:gd name="connsiteX15" fmla="*/ 12186 w 2683933"/>
                <a:gd name="connsiteY15" fmla="*/ 1873308 h 2984204"/>
                <a:gd name="connsiteX16" fmla="*/ 6294 w 2683933"/>
                <a:gd name="connsiteY16" fmla="*/ 1844920 h 2984204"/>
                <a:gd name="connsiteX17" fmla="*/ 13792 w 2683933"/>
                <a:gd name="connsiteY17" fmla="*/ 1844384 h 2984204"/>
                <a:gd name="connsiteX18" fmla="*/ 125203 w 2683933"/>
                <a:gd name="connsiteY18" fmla="*/ 1866880 h 2984204"/>
                <a:gd name="connsiteX19" fmla="*/ 195371 w 2683933"/>
                <a:gd name="connsiteY19" fmla="*/ 1834743 h 2984204"/>
                <a:gd name="connsiteX20" fmla="*/ 241971 w 2683933"/>
                <a:gd name="connsiteY20" fmla="*/ 1792428 h 2984204"/>
                <a:gd name="connsiteX21" fmla="*/ 503894 w 2683933"/>
                <a:gd name="connsiteY21" fmla="*/ 1768860 h 2984204"/>
                <a:gd name="connsiteX22" fmla="*/ 775458 w 2683933"/>
                <a:gd name="connsiteY22" fmla="*/ 1743150 h 2984204"/>
                <a:gd name="connsiteX23" fmla="*/ 852589 w 2683933"/>
                <a:gd name="connsiteY23" fmla="*/ 1738865 h 2984204"/>
                <a:gd name="connsiteX24" fmla="*/ 909365 w 2683933"/>
                <a:gd name="connsiteY24" fmla="*/ 1749042 h 2984204"/>
                <a:gd name="connsiteX25" fmla="*/ 903473 w 2683933"/>
                <a:gd name="connsiteY25" fmla="*/ 1769396 h 2984204"/>
                <a:gd name="connsiteX26" fmla="*/ 792062 w 2683933"/>
                <a:gd name="connsiteY26" fmla="*/ 2165762 h 2984204"/>
                <a:gd name="connsiteX27" fmla="*/ 1152006 w 2683933"/>
                <a:gd name="connsiteY27" fmla="*/ 2213969 h 2984204"/>
                <a:gd name="connsiteX28" fmla="*/ 1186821 w 2683933"/>
                <a:gd name="connsiteY28" fmla="*/ 2182367 h 2984204"/>
                <a:gd name="connsiteX29" fmla="*/ 1201284 w 2683933"/>
                <a:gd name="connsiteY29" fmla="*/ 2035068 h 2984204"/>
                <a:gd name="connsiteX30" fmla="*/ 1221637 w 2683933"/>
                <a:gd name="connsiteY30" fmla="*/ 1830458 h 2984204"/>
                <a:gd name="connsiteX31" fmla="*/ 1230743 w 2683933"/>
                <a:gd name="connsiteY31" fmla="*/ 1737794 h 2984204"/>
                <a:gd name="connsiteX32" fmla="*/ 1213603 w 2683933"/>
                <a:gd name="connsiteY32" fmla="*/ 1717975 h 2984204"/>
                <a:gd name="connsiteX33" fmla="*/ 1055592 w 2683933"/>
                <a:gd name="connsiteY33" fmla="*/ 1724403 h 2984204"/>
                <a:gd name="connsiteX34" fmla="*/ 1016491 w 2683933"/>
                <a:gd name="connsiteY34" fmla="*/ 1722796 h 2984204"/>
                <a:gd name="connsiteX35" fmla="*/ 1011135 w 2683933"/>
                <a:gd name="connsiteY35" fmla="*/ 1665484 h 2984204"/>
                <a:gd name="connsiteX36" fmla="*/ 991852 w 2683933"/>
                <a:gd name="connsiteY36" fmla="*/ 1631203 h 2984204"/>
                <a:gd name="connsiteX37" fmla="*/ 884726 w 2683933"/>
                <a:gd name="connsiteY37" fmla="*/ 1577641 h 2984204"/>
                <a:gd name="connsiteX38" fmla="*/ 863301 w 2683933"/>
                <a:gd name="connsiteY38" fmla="*/ 1544431 h 2984204"/>
                <a:gd name="connsiteX39" fmla="*/ 895975 w 2683933"/>
                <a:gd name="connsiteY39" fmla="*/ 1343570 h 2984204"/>
                <a:gd name="connsiteX40" fmla="*/ 860623 w 2683933"/>
                <a:gd name="connsiteY40" fmla="*/ 1304469 h 2984204"/>
                <a:gd name="connsiteX41" fmla="*/ 813488 w 2683933"/>
                <a:gd name="connsiteY41" fmla="*/ 1309826 h 2984204"/>
                <a:gd name="connsiteX42" fmla="*/ 791527 w 2683933"/>
                <a:gd name="connsiteY42" fmla="*/ 1317860 h 2984204"/>
                <a:gd name="connsiteX43" fmla="*/ 769566 w 2683933"/>
                <a:gd name="connsiteY43" fmla="*/ 1329108 h 2984204"/>
                <a:gd name="connsiteX44" fmla="*/ 646371 w 2683933"/>
                <a:gd name="connsiteY44" fmla="*/ 1328037 h 2984204"/>
                <a:gd name="connsiteX45" fmla="*/ 634587 w 2683933"/>
                <a:gd name="connsiteY45" fmla="*/ 1311968 h 2984204"/>
                <a:gd name="connsiteX46" fmla="*/ 659762 w 2683933"/>
                <a:gd name="connsiteY46" fmla="*/ 1158242 h 2984204"/>
                <a:gd name="connsiteX47" fmla="*/ 721895 w 2683933"/>
                <a:gd name="connsiteY47" fmla="*/ 955239 h 2984204"/>
                <a:gd name="connsiteX48" fmla="*/ 797954 w 2683933"/>
                <a:gd name="connsiteY48" fmla="*/ 752235 h 2984204"/>
                <a:gd name="connsiteX49" fmla="*/ 825271 w 2683933"/>
                <a:gd name="connsiteY49" fmla="*/ 649394 h 2984204"/>
                <a:gd name="connsiteX50" fmla="*/ 875085 w 2683933"/>
                <a:gd name="connsiteY50" fmla="*/ 450676 h 2984204"/>
                <a:gd name="connsiteX51" fmla="*/ 929184 w 2683933"/>
                <a:gd name="connsiteY51" fmla="*/ 303377 h 2984204"/>
                <a:gd name="connsiteX52" fmla="*/ 1118797 w 2683933"/>
                <a:gd name="connsiteY52" fmla="*/ 155544 h 2984204"/>
                <a:gd name="connsiteX53" fmla="*/ 1240920 w 2683933"/>
                <a:gd name="connsiteY53" fmla="*/ 138403 h 2984204"/>
                <a:gd name="connsiteX54" fmla="*/ 1234492 w 2683933"/>
                <a:gd name="connsiteY54" fmla="*/ 153937 h 2984204"/>
                <a:gd name="connsiteX55" fmla="*/ 1186286 w 2683933"/>
                <a:gd name="connsiteY55" fmla="*/ 310341 h 2984204"/>
                <a:gd name="connsiteX56" fmla="*/ 1196463 w 2683933"/>
                <a:gd name="connsiteY56" fmla="*/ 368724 h 2984204"/>
                <a:gd name="connsiteX57" fmla="*/ 1211996 w 2683933"/>
                <a:gd name="connsiteY57" fmla="*/ 374616 h 2984204"/>
                <a:gd name="connsiteX58" fmla="*/ 1246812 w 2683933"/>
                <a:gd name="connsiteY58" fmla="*/ 348370 h 2984204"/>
                <a:gd name="connsiteX59" fmla="*/ 1262881 w 2683933"/>
                <a:gd name="connsiteY59" fmla="*/ 345157 h 2984204"/>
                <a:gd name="connsiteX60" fmla="*/ 1263952 w 2683933"/>
                <a:gd name="connsiteY60" fmla="*/ 359619 h 2984204"/>
                <a:gd name="connsiteX61" fmla="*/ 1275200 w 2683933"/>
                <a:gd name="connsiteY61" fmla="*/ 436749 h 2984204"/>
                <a:gd name="connsiteX62" fmla="*/ 1289127 w 2683933"/>
                <a:gd name="connsiteY62" fmla="*/ 462995 h 2984204"/>
                <a:gd name="connsiteX63" fmla="*/ 1296090 w 2683933"/>
                <a:gd name="connsiteY63" fmla="*/ 575477 h 2984204"/>
                <a:gd name="connsiteX64" fmla="*/ 1281628 w 2683933"/>
                <a:gd name="connsiteY64" fmla="*/ 719562 h 2984204"/>
                <a:gd name="connsiteX65" fmla="*/ 1278414 w 2683933"/>
                <a:gd name="connsiteY65" fmla="*/ 818118 h 2984204"/>
                <a:gd name="connsiteX66" fmla="*/ 1263952 w 2683933"/>
                <a:gd name="connsiteY66" fmla="*/ 985770 h 2984204"/>
                <a:gd name="connsiteX67" fmla="*/ 1246276 w 2683933"/>
                <a:gd name="connsiteY67" fmla="*/ 1190380 h 2984204"/>
                <a:gd name="connsiteX68" fmla="*/ 1240920 w 2683933"/>
                <a:gd name="connsiteY68" fmla="*/ 1259477 h 2984204"/>
                <a:gd name="connsiteX69" fmla="*/ 1236635 w 2683933"/>
                <a:gd name="connsiteY69" fmla="*/ 1277688 h 2984204"/>
                <a:gd name="connsiteX70" fmla="*/ 1347510 w 2683933"/>
                <a:gd name="connsiteY70" fmla="*/ 995947 h 2984204"/>
                <a:gd name="connsiteX71" fmla="*/ 1401073 w 2683933"/>
                <a:gd name="connsiteY71" fmla="*/ 898998 h 2984204"/>
                <a:gd name="connsiteX72" fmla="*/ 1548907 w 2683933"/>
                <a:gd name="connsiteY72" fmla="*/ 653144 h 2984204"/>
                <a:gd name="connsiteX73" fmla="*/ 1608362 w 2683933"/>
                <a:gd name="connsiteY73" fmla="*/ 576549 h 2984204"/>
                <a:gd name="connsiteX74" fmla="*/ 1780835 w 2683933"/>
                <a:gd name="connsiteY74" fmla="*/ 404611 h 2984204"/>
                <a:gd name="connsiteX75" fmla="*/ 1850467 w 2683933"/>
                <a:gd name="connsiteY75" fmla="*/ 339800 h 2984204"/>
                <a:gd name="connsiteX76" fmla="*/ 1886354 w 2683933"/>
                <a:gd name="connsiteY76" fmla="*/ 343550 h 2984204"/>
                <a:gd name="connsiteX77" fmla="*/ 1929740 w 2683933"/>
                <a:gd name="connsiteY77" fmla="*/ 456567 h 2984204"/>
                <a:gd name="connsiteX78" fmla="*/ 1932954 w 2683933"/>
                <a:gd name="connsiteY78" fmla="*/ 493526 h 2984204"/>
                <a:gd name="connsiteX79" fmla="*/ 2105427 w 2683933"/>
                <a:gd name="connsiteY79" fmla="*/ 55916 h 2984204"/>
                <a:gd name="connsiteX80" fmla="*/ 2127923 w 2683933"/>
                <a:gd name="connsiteY80" fmla="*/ 1282 h 2984204"/>
                <a:gd name="connsiteX81" fmla="*/ 2133815 w 2683933"/>
                <a:gd name="connsiteY81" fmla="*/ 747 h 2984204"/>
                <a:gd name="connsiteX82" fmla="*/ 2221122 w 2683933"/>
                <a:gd name="connsiteY82" fmla="*/ 168399 h 2984204"/>
                <a:gd name="connsiteX83" fmla="*/ 2289683 w 2683933"/>
                <a:gd name="connsiteY83" fmla="*/ 218748 h 2984204"/>
                <a:gd name="connsiteX84" fmla="*/ 2562319 w 2683933"/>
                <a:gd name="connsiteY84" fmla="*/ 302842 h 2984204"/>
                <a:gd name="connsiteX85" fmla="*/ 2683371 w 2683933"/>
                <a:gd name="connsiteY85" fmla="*/ 498882 h 2984204"/>
                <a:gd name="connsiteX86" fmla="*/ 2653376 w 2683933"/>
                <a:gd name="connsiteY86" fmla="*/ 745272 h 2984204"/>
                <a:gd name="connsiteX87" fmla="*/ 2609454 w 2683933"/>
                <a:gd name="connsiteY87" fmla="*/ 935956 h 2984204"/>
                <a:gd name="connsiteX88" fmla="*/ 2504471 w 2683933"/>
                <a:gd name="connsiteY88" fmla="*/ 1251978 h 2984204"/>
                <a:gd name="connsiteX89" fmla="*/ 2298253 w 2683933"/>
                <a:gd name="connsiteY89" fmla="*/ 1599066 h 2984204"/>
                <a:gd name="connsiteX90" fmla="*/ 2098463 w 2683933"/>
                <a:gd name="connsiteY90" fmla="*/ 1863667 h 2984204"/>
                <a:gd name="connsiteX91" fmla="*/ 2088822 w 2683933"/>
                <a:gd name="connsiteY91" fmla="*/ 1892591 h 2984204"/>
                <a:gd name="connsiteX92" fmla="*/ 2110783 w 2683933"/>
                <a:gd name="connsiteY92" fmla="*/ 2220396 h 2984204"/>
                <a:gd name="connsiteX93" fmla="*/ 2128459 w 2683933"/>
                <a:gd name="connsiteY93" fmla="*/ 2514457 h 2984204"/>
                <a:gd name="connsiteX94" fmla="*/ 2138635 w 2683933"/>
                <a:gd name="connsiteY94" fmla="*/ 2658542 h 2984204"/>
                <a:gd name="connsiteX95" fmla="*/ 2112390 w 2683933"/>
                <a:gd name="connsiteY95" fmla="*/ 2683180 h 2984204"/>
                <a:gd name="connsiteX96" fmla="*/ 2087215 w 2683933"/>
                <a:gd name="connsiteY96" fmla="*/ 2678360 h 2984204"/>
                <a:gd name="connsiteX97" fmla="*/ 2063647 w 2683933"/>
                <a:gd name="connsiteY97" fmla="*/ 2697642 h 2984204"/>
                <a:gd name="connsiteX98" fmla="*/ 2065790 w 2683933"/>
                <a:gd name="connsiteY98" fmla="*/ 2983668 h 2984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683933" h="2984204">
                  <a:moveTo>
                    <a:pt x="2065790" y="2983668"/>
                  </a:moveTo>
                  <a:cubicBezTo>
                    <a:pt x="2057220" y="2983668"/>
                    <a:pt x="2048650" y="2984204"/>
                    <a:pt x="2040080" y="2984204"/>
                  </a:cubicBezTo>
                  <a:cubicBezTo>
                    <a:pt x="1491059" y="2984204"/>
                    <a:pt x="942039" y="2984204"/>
                    <a:pt x="393554" y="2984204"/>
                  </a:cubicBezTo>
                  <a:cubicBezTo>
                    <a:pt x="385519" y="2984204"/>
                    <a:pt x="377485" y="2983668"/>
                    <a:pt x="369986" y="2983668"/>
                  </a:cubicBezTo>
                  <a:cubicBezTo>
                    <a:pt x="376949" y="2940283"/>
                    <a:pt x="387662" y="2897432"/>
                    <a:pt x="397839" y="2854582"/>
                  </a:cubicBezTo>
                  <a:cubicBezTo>
                    <a:pt x="431048" y="2708891"/>
                    <a:pt x="470149" y="2564806"/>
                    <a:pt x="512464" y="2421793"/>
                  </a:cubicBezTo>
                  <a:cubicBezTo>
                    <a:pt x="512464" y="2421257"/>
                    <a:pt x="512464" y="2420722"/>
                    <a:pt x="512999" y="2419650"/>
                  </a:cubicBezTo>
                  <a:cubicBezTo>
                    <a:pt x="538174" y="2374658"/>
                    <a:pt x="523176" y="2340377"/>
                    <a:pt x="488360" y="2305561"/>
                  </a:cubicBezTo>
                  <a:cubicBezTo>
                    <a:pt x="451402" y="2269139"/>
                    <a:pt x="420871" y="2226288"/>
                    <a:pt x="386591" y="2187723"/>
                  </a:cubicBezTo>
                  <a:cubicBezTo>
                    <a:pt x="377485" y="2177546"/>
                    <a:pt x="379092" y="2172725"/>
                    <a:pt x="387662" y="2163620"/>
                  </a:cubicBezTo>
                  <a:cubicBezTo>
                    <a:pt x="456758" y="2090238"/>
                    <a:pt x="518356" y="2012036"/>
                    <a:pt x="562813" y="1921515"/>
                  </a:cubicBezTo>
                  <a:cubicBezTo>
                    <a:pt x="574597" y="1897411"/>
                    <a:pt x="585845" y="1873308"/>
                    <a:pt x="592808" y="1843848"/>
                  </a:cubicBezTo>
                  <a:cubicBezTo>
                    <a:pt x="549422" y="1861524"/>
                    <a:pt x="508179" y="1874379"/>
                    <a:pt x="465328" y="1881343"/>
                  </a:cubicBezTo>
                  <a:cubicBezTo>
                    <a:pt x="407480" y="1890448"/>
                    <a:pt x="349097" y="1893662"/>
                    <a:pt x="290177" y="1893126"/>
                  </a:cubicBezTo>
                  <a:cubicBezTo>
                    <a:pt x="215725" y="1892591"/>
                    <a:pt x="141272" y="1887770"/>
                    <a:pt x="66820" y="1879736"/>
                  </a:cubicBezTo>
                  <a:cubicBezTo>
                    <a:pt x="48608" y="1877593"/>
                    <a:pt x="29861" y="1875986"/>
                    <a:pt x="12186" y="1873308"/>
                  </a:cubicBezTo>
                  <a:cubicBezTo>
                    <a:pt x="-6026" y="1870630"/>
                    <a:pt x="-134" y="1856168"/>
                    <a:pt x="6294" y="1844920"/>
                  </a:cubicBezTo>
                  <a:cubicBezTo>
                    <a:pt x="8972" y="1843313"/>
                    <a:pt x="11650" y="1843313"/>
                    <a:pt x="13792" y="1844384"/>
                  </a:cubicBezTo>
                  <a:cubicBezTo>
                    <a:pt x="49144" y="1862060"/>
                    <a:pt x="87174" y="1865809"/>
                    <a:pt x="125203" y="1866880"/>
                  </a:cubicBezTo>
                  <a:cubicBezTo>
                    <a:pt x="153056" y="1867416"/>
                    <a:pt x="181445" y="1866345"/>
                    <a:pt x="195371" y="1834743"/>
                  </a:cubicBezTo>
                  <a:cubicBezTo>
                    <a:pt x="202870" y="1797249"/>
                    <a:pt x="202334" y="1796713"/>
                    <a:pt x="241971" y="1792428"/>
                  </a:cubicBezTo>
                  <a:cubicBezTo>
                    <a:pt x="329278" y="1783322"/>
                    <a:pt x="416586" y="1777431"/>
                    <a:pt x="503894" y="1768860"/>
                  </a:cubicBezTo>
                  <a:cubicBezTo>
                    <a:pt x="594415" y="1760290"/>
                    <a:pt x="684937" y="1751720"/>
                    <a:pt x="775458" y="1743150"/>
                  </a:cubicBezTo>
                  <a:cubicBezTo>
                    <a:pt x="801168" y="1740472"/>
                    <a:pt x="826878" y="1742615"/>
                    <a:pt x="852589" y="1738865"/>
                  </a:cubicBezTo>
                  <a:cubicBezTo>
                    <a:pt x="860623" y="1737794"/>
                    <a:pt x="906152" y="1739401"/>
                    <a:pt x="909365" y="1749042"/>
                  </a:cubicBezTo>
                  <a:cubicBezTo>
                    <a:pt x="910436" y="1756541"/>
                    <a:pt x="907223" y="1763504"/>
                    <a:pt x="903473" y="1769396"/>
                  </a:cubicBezTo>
                  <a:cubicBezTo>
                    <a:pt x="875085" y="1817603"/>
                    <a:pt x="718145" y="2156121"/>
                    <a:pt x="792062" y="2165762"/>
                  </a:cubicBezTo>
                  <a:cubicBezTo>
                    <a:pt x="867051" y="2175403"/>
                    <a:pt x="1076482" y="2213433"/>
                    <a:pt x="1152006" y="2213969"/>
                  </a:cubicBezTo>
                  <a:cubicBezTo>
                    <a:pt x="1183072" y="2213969"/>
                    <a:pt x="1184143" y="2213969"/>
                    <a:pt x="1186821" y="2182367"/>
                  </a:cubicBezTo>
                  <a:cubicBezTo>
                    <a:pt x="1191107" y="2133089"/>
                    <a:pt x="1196463" y="2083810"/>
                    <a:pt x="1201284" y="2035068"/>
                  </a:cubicBezTo>
                  <a:cubicBezTo>
                    <a:pt x="1208247" y="1967043"/>
                    <a:pt x="1213603" y="1898483"/>
                    <a:pt x="1221637" y="1830458"/>
                  </a:cubicBezTo>
                  <a:cubicBezTo>
                    <a:pt x="1225387" y="1799927"/>
                    <a:pt x="1226458" y="1768860"/>
                    <a:pt x="1230743" y="1737794"/>
                  </a:cubicBezTo>
                  <a:cubicBezTo>
                    <a:pt x="1232350" y="1724939"/>
                    <a:pt x="1227529" y="1718511"/>
                    <a:pt x="1213603" y="1717975"/>
                  </a:cubicBezTo>
                  <a:cubicBezTo>
                    <a:pt x="1160576" y="1716904"/>
                    <a:pt x="1108084" y="1721725"/>
                    <a:pt x="1055592" y="1724403"/>
                  </a:cubicBezTo>
                  <a:cubicBezTo>
                    <a:pt x="1042201" y="1724939"/>
                    <a:pt x="1029346" y="1728153"/>
                    <a:pt x="1016491" y="1722796"/>
                  </a:cubicBezTo>
                  <a:cubicBezTo>
                    <a:pt x="1004707" y="1704585"/>
                    <a:pt x="1009528" y="1684766"/>
                    <a:pt x="1011135" y="1665484"/>
                  </a:cubicBezTo>
                  <a:cubicBezTo>
                    <a:pt x="1012742" y="1647808"/>
                    <a:pt x="1006314" y="1638702"/>
                    <a:pt x="991852" y="1631203"/>
                  </a:cubicBezTo>
                  <a:cubicBezTo>
                    <a:pt x="955965" y="1612992"/>
                    <a:pt x="920614" y="1595316"/>
                    <a:pt x="884726" y="1577641"/>
                  </a:cubicBezTo>
                  <a:cubicBezTo>
                    <a:pt x="870264" y="1570677"/>
                    <a:pt x="861694" y="1561036"/>
                    <a:pt x="863301" y="1544431"/>
                  </a:cubicBezTo>
                  <a:cubicBezTo>
                    <a:pt x="872407" y="1476942"/>
                    <a:pt x="884191" y="1410524"/>
                    <a:pt x="895975" y="1343570"/>
                  </a:cubicBezTo>
                  <a:cubicBezTo>
                    <a:pt x="904009" y="1298577"/>
                    <a:pt x="905616" y="1299113"/>
                    <a:pt x="860623" y="1304469"/>
                  </a:cubicBezTo>
                  <a:cubicBezTo>
                    <a:pt x="845090" y="1306612"/>
                    <a:pt x="829021" y="1308219"/>
                    <a:pt x="813488" y="1309826"/>
                  </a:cubicBezTo>
                  <a:cubicBezTo>
                    <a:pt x="805453" y="1310361"/>
                    <a:pt x="797954" y="1312504"/>
                    <a:pt x="791527" y="1317860"/>
                  </a:cubicBezTo>
                  <a:cubicBezTo>
                    <a:pt x="785635" y="1324288"/>
                    <a:pt x="778672" y="1329108"/>
                    <a:pt x="769566" y="1329108"/>
                  </a:cubicBezTo>
                  <a:cubicBezTo>
                    <a:pt x="728322" y="1329644"/>
                    <a:pt x="687615" y="1331787"/>
                    <a:pt x="646371" y="1328037"/>
                  </a:cubicBezTo>
                  <a:cubicBezTo>
                    <a:pt x="639408" y="1324823"/>
                    <a:pt x="632980" y="1321074"/>
                    <a:pt x="634587" y="1311968"/>
                  </a:cubicBezTo>
                  <a:cubicBezTo>
                    <a:pt x="642622" y="1260548"/>
                    <a:pt x="652263" y="1209663"/>
                    <a:pt x="659762" y="1158242"/>
                  </a:cubicBezTo>
                  <a:cubicBezTo>
                    <a:pt x="670474" y="1087004"/>
                    <a:pt x="696720" y="1021657"/>
                    <a:pt x="721895" y="955239"/>
                  </a:cubicBezTo>
                  <a:cubicBezTo>
                    <a:pt x="747605" y="887749"/>
                    <a:pt x="773851" y="820260"/>
                    <a:pt x="797954" y="752235"/>
                  </a:cubicBezTo>
                  <a:cubicBezTo>
                    <a:pt x="809738" y="719026"/>
                    <a:pt x="816701" y="683675"/>
                    <a:pt x="825271" y="649394"/>
                  </a:cubicBezTo>
                  <a:cubicBezTo>
                    <a:pt x="841876" y="583512"/>
                    <a:pt x="859552" y="517094"/>
                    <a:pt x="875085" y="450676"/>
                  </a:cubicBezTo>
                  <a:cubicBezTo>
                    <a:pt x="887404" y="399255"/>
                    <a:pt x="905616" y="350513"/>
                    <a:pt x="929184" y="303377"/>
                  </a:cubicBezTo>
                  <a:cubicBezTo>
                    <a:pt x="968820" y="222497"/>
                    <a:pt x="1035238" y="178576"/>
                    <a:pt x="1118797" y="155544"/>
                  </a:cubicBezTo>
                  <a:cubicBezTo>
                    <a:pt x="1158433" y="144831"/>
                    <a:pt x="1199141" y="136261"/>
                    <a:pt x="1240920" y="138403"/>
                  </a:cubicBezTo>
                  <a:cubicBezTo>
                    <a:pt x="1243063" y="145367"/>
                    <a:pt x="1238778" y="150187"/>
                    <a:pt x="1234492" y="153937"/>
                  </a:cubicBezTo>
                  <a:cubicBezTo>
                    <a:pt x="1186286" y="196251"/>
                    <a:pt x="1175038" y="249814"/>
                    <a:pt x="1186286" y="310341"/>
                  </a:cubicBezTo>
                  <a:cubicBezTo>
                    <a:pt x="1190035" y="329623"/>
                    <a:pt x="1193249" y="349441"/>
                    <a:pt x="1196463" y="368724"/>
                  </a:cubicBezTo>
                  <a:cubicBezTo>
                    <a:pt x="1198605" y="380508"/>
                    <a:pt x="1203426" y="381044"/>
                    <a:pt x="1211996" y="374616"/>
                  </a:cubicBezTo>
                  <a:cubicBezTo>
                    <a:pt x="1223244" y="365510"/>
                    <a:pt x="1235028" y="356940"/>
                    <a:pt x="1246812" y="348370"/>
                  </a:cubicBezTo>
                  <a:cubicBezTo>
                    <a:pt x="1251633" y="345157"/>
                    <a:pt x="1256989" y="340336"/>
                    <a:pt x="1262881" y="345157"/>
                  </a:cubicBezTo>
                  <a:cubicBezTo>
                    <a:pt x="1267702" y="348906"/>
                    <a:pt x="1265559" y="355333"/>
                    <a:pt x="1263952" y="359619"/>
                  </a:cubicBezTo>
                  <a:cubicBezTo>
                    <a:pt x="1252168" y="387471"/>
                    <a:pt x="1260203" y="412646"/>
                    <a:pt x="1275200" y="436749"/>
                  </a:cubicBezTo>
                  <a:cubicBezTo>
                    <a:pt x="1280557" y="445319"/>
                    <a:pt x="1283770" y="454425"/>
                    <a:pt x="1289127" y="462995"/>
                  </a:cubicBezTo>
                  <a:cubicBezTo>
                    <a:pt x="1312694" y="499418"/>
                    <a:pt x="1314837" y="535305"/>
                    <a:pt x="1296090" y="575477"/>
                  </a:cubicBezTo>
                  <a:cubicBezTo>
                    <a:pt x="1274665" y="621006"/>
                    <a:pt x="1275736" y="670819"/>
                    <a:pt x="1281628" y="719562"/>
                  </a:cubicBezTo>
                  <a:cubicBezTo>
                    <a:pt x="1285913" y="752771"/>
                    <a:pt x="1281092" y="785444"/>
                    <a:pt x="1278414" y="818118"/>
                  </a:cubicBezTo>
                  <a:cubicBezTo>
                    <a:pt x="1274129" y="873823"/>
                    <a:pt x="1269844" y="930064"/>
                    <a:pt x="1263952" y="985770"/>
                  </a:cubicBezTo>
                  <a:cubicBezTo>
                    <a:pt x="1256989" y="1053795"/>
                    <a:pt x="1254846" y="1122355"/>
                    <a:pt x="1246276" y="1190380"/>
                  </a:cubicBezTo>
                  <a:cubicBezTo>
                    <a:pt x="1243598" y="1213412"/>
                    <a:pt x="1244670" y="1236444"/>
                    <a:pt x="1240920" y="1259477"/>
                  </a:cubicBezTo>
                  <a:cubicBezTo>
                    <a:pt x="1239849" y="1265368"/>
                    <a:pt x="1240920" y="1271796"/>
                    <a:pt x="1236635" y="1277688"/>
                  </a:cubicBezTo>
                  <a:cubicBezTo>
                    <a:pt x="1272522" y="1182881"/>
                    <a:pt x="1308945" y="1089146"/>
                    <a:pt x="1347510" y="995947"/>
                  </a:cubicBezTo>
                  <a:cubicBezTo>
                    <a:pt x="1361437" y="961666"/>
                    <a:pt x="1382862" y="931135"/>
                    <a:pt x="1401073" y="898998"/>
                  </a:cubicBezTo>
                  <a:cubicBezTo>
                    <a:pt x="1449280" y="816511"/>
                    <a:pt x="1496951" y="732952"/>
                    <a:pt x="1548907" y="653144"/>
                  </a:cubicBezTo>
                  <a:cubicBezTo>
                    <a:pt x="1566583" y="625826"/>
                    <a:pt x="1586401" y="600652"/>
                    <a:pt x="1608362" y="576549"/>
                  </a:cubicBezTo>
                  <a:cubicBezTo>
                    <a:pt x="1662996" y="516558"/>
                    <a:pt x="1722987" y="461924"/>
                    <a:pt x="1780835" y="404611"/>
                  </a:cubicBezTo>
                  <a:cubicBezTo>
                    <a:pt x="1803331" y="382115"/>
                    <a:pt x="1827970" y="362297"/>
                    <a:pt x="1850467" y="339800"/>
                  </a:cubicBezTo>
                  <a:cubicBezTo>
                    <a:pt x="1864393" y="325874"/>
                    <a:pt x="1874034" y="327481"/>
                    <a:pt x="1886354" y="343550"/>
                  </a:cubicBezTo>
                  <a:cubicBezTo>
                    <a:pt x="1911528" y="377294"/>
                    <a:pt x="1925455" y="415324"/>
                    <a:pt x="1929740" y="456567"/>
                  </a:cubicBezTo>
                  <a:cubicBezTo>
                    <a:pt x="1930811" y="468887"/>
                    <a:pt x="1934560" y="481206"/>
                    <a:pt x="1932954" y="493526"/>
                  </a:cubicBezTo>
                  <a:cubicBezTo>
                    <a:pt x="1990266" y="347835"/>
                    <a:pt x="2047578" y="201608"/>
                    <a:pt x="2105427" y="55916"/>
                  </a:cubicBezTo>
                  <a:cubicBezTo>
                    <a:pt x="2112390" y="37705"/>
                    <a:pt x="2115068" y="17351"/>
                    <a:pt x="2127923" y="1282"/>
                  </a:cubicBezTo>
                  <a:cubicBezTo>
                    <a:pt x="2129530" y="-325"/>
                    <a:pt x="2131672" y="-325"/>
                    <a:pt x="2133815" y="747"/>
                  </a:cubicBezTo>
                  <a:cubicBezTo>
                    <a:pt x="2165953" y="54845"/>
                    <a:pt x="2194341" y="111086"/>
                    <a:pt x="2221122" y="168399"/>
                  </a:cubicBezTo>
                  <a:cubicBezTo>
                    <a:pt x="2236120" y="200001"/>
                    <a:pt x="2256474" y="212320"/>
                    <a:pt x="2289683" y="218748"/>
                  </a:cubicBezTo>
                  <a:cubicBezTo>
                    <a:pt x="2383418" y="236959"/>
                    <a:pt x="2476618" y="258384"/>
                    <a:pt x="2562319" y="302842"/>
                  </a:cubicBezTo>
                  <a:cubicBezTo>
                    <a:pt x="2642127" y="344085"/>
                    <a:pt x="2679086" y="411039"/>
                    <a:pt x="2683371" y="498882"/>
                  </a:cubicBezTo>
                  <a:cubicBezTo>
                    <a:pt x="2687120" y="582976"/>
                    <a:pt x="2671587" y="664392"/>
                    <a:pt x="2653376" y="745272"/>
                  </a:cubicBezTo>
                  <a:cubicBezTo>
                    <a:pt x="2638914" y="809012"/>
                    <a:pt x="2626058" y="872752"/>
                    <a:pt x="2609454" y="935956"/>
                  </a:cubicBezTo>
                  <a:cubicBezTo>
                    <a:pt x="2581601" y="1043618"/>
                    <a:pt x="2548392" y="1149137"/>
                    <a:pt x="2504471" y="1251978"/>
                  </a:cubicBezTo>
                  <a:cubicBezTo>
                    <a:pt x="2450908" y="1376779"/>
                    <a:pt x="2375920" y="1488726"/>
                    <a:pt x="2298253" y="1599066"/>
                  </a:cubicBezTo>
                  <a:cubicBezTo>
                    <a:pt x="2234513" y="1689587"/>
                    <a:pt x="2167559" y="1777431"/>
                    <a:pt x="2098463" y="1863667"/>
                  </a:cubicBezTo>
                  <a:cubicBezTo>
                    <a:pt x="2091500" y="1872237"/>
                    <a:pt x="2088286" y="1881343"/>
                    <a:pt x="2088822" y="1892591"/>
                  </a:cubicBezTo>
                  <a:cubicBezTo>
                    <a:pt x="2096321" y="2001859"/>
                    <a:pt x="2103819" y="2111128"/>
                    <a:pt x="2110783" y="2220396"/>
                  </a:cubicBezTo>
                  <a:cubicBezTo>
                    <a:pt x="2117210" y="2318417"/>
                    <a:pt x="2122566" y="2416437"/>
                    <a:pt x="2128459" y="2514457"/>
                  </a:cubicBezTo>
                  <a:cubicBezTo>
                    <a:pt x="2131672" y="2562664"/>
                    <a:pt x="2134886" y="2610335"/>
                    <a:pt x="2138635" y="2658542"/>
                  </a:cubicBezTo>
                  <a:cubicBezTo>
                    <a:pt x="2140778" y="2684787"/>
                    <a:pt x="2139707" y="2686930"/>
                    <a:pt x="2112390" y="2683180"/>
                  </a:cubicBezTo>
                  <a:cubicBezTo>
                    <a:pt x="2103819" y="2682109"/>
                    <a:pt x="2095785" y="2679431"/>
                    <a:pt x="2087215" y="2678360"/>
                  </a:cubicBezTo>
                  <a:cubicBezTo>
                    <a:pt x="2064183" y="2674610"/>
                    <a:pt x="2063112" y="2675146"/>
                    <a:pt x="2063647" y="2697642"/>
                  </a:cubicBezTo>
                  <a:cubicBezTo>
                    <a:pt x="2068468" y="2792449"/>
                    <a:pt x="2067932" y="2887791"/>
                    <a:pt x="2065790" y="2983668"/>
                  </a:cubicBezTo>
                  <a:close/>
                </a:path>
              </a:pathLst>
            </a:custGeom>
            <a:solidFill>
              <a:schemeClr val="tx1"/>
            </a:solidFill>
            <a:ln w="534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972F0C21-57E9-45E0-8F6F-227C9307F02F}"/>
                </a:ext>
              </a:extLst>
            </p:cNvPr>
            <p:cNvSpPr/>
            <p:nvPr/>
          </p:nvSpPr>
          <p:spPr>
            <a:xfrm>
              <a:off x="3889795" y="3841747"/>
              <a:ext cx="1834425" cy="1750719"/>
            </a:xfrm>
            <a:custGeom>
              <a:avLst/>
              <a:gdLst>
                <a:gd name="connsiteX0" fmla="*/ 609 w 1834425"/>
                <a:gd name="connsiteY0" fmla="*/ 19564 h 1750719"/>
                <a:gd name="connsiteX1" fmla="*/ 15071 w 1834425"/>
                <a:gd name="connsiteY1" fmla="*/ 282 h 1750719"/>
                <a:gd name="connsiteX2" fmla="*/ 699605 w 1834425"/>
                <a:gd name="connsiteY2" fmla="*/ 238637 h 1750719"/>
                <a:gd name="connsiteX3" fmla="*/ 710318 w 1834425"/>
                <a:gd name="connsiteY3" fmla="*/ 252563 h 1750719"/>
                <a:gd name="connsiteX4" fmla="*/ 881184 w 1834425"/>
                <a:gd name="connsiteY4" fmla="*/ 1203306 h 1750719"/>
                <a:gd name="connsiteX5" fmla="*/ 1344504 w 1834425"/>
                <a:gd name="connsiteY5" fmla="*/ 1181345 h 1750719"/>
                <a:gd name="connsiteX6" fmla="*/ 1388425 w 1834425"/>
                <a:gd name="connsiteY6" fmla="*/ 1197950 h 1750719"/>
                <a:gd name="connsiteX7" fmla="*/ 1821214 w 1834425"/>
                <a:gd name="connsiteY7" fmla="*/ 1565927 h 1750719"/>
                <a:gd name="connsiteX8" fmla="*/ 1834069 w 1834425"/>
                <a:gd name="connsiteY8" fmla="*/ 1590566 h 1750719"/>
                <a:gd name="connsiteX9" fmla="*/ 1831927 w 1834425"/>
                <a:gd name="connsiteY9" fmla="*/ 1653771 h 1750719"/>
                <a:gd name="connsiteX10" fmla="*/ 913857 w 1834425"/>
                <a:gd name="connsiteY10" fmla="*/ 1750720 h 1750719"/>
                <a:gd name="connsiteX11" fmla="*/ 861901 w 1834425"/>
                <a:gd name="connsiteY11" fmla="*/ 1735186 h 1750719"/>
                <a:gd name="connsiteX12" fmla="*/ 268959 w 1834425"/>
                <a:gd name="connsiteY12" fmla="*/ 1358639 h 1750719"/>
                <a:gd name="connsiteX13" fmla="*/ 252355 w 1834425"/>
                <a:gd name="connsiteY13" fmla="*/ 1334535 h 1750719"/>
                <a:gd name="connsiteX14" fmla="*/ 609 w 1834425"/>
                <a:gd name="connsiteY14" fmla="*/ 19564 h 175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4425" h="1750719">
                  <a:moveTo>
                    <a:pt x="609" y="19564"/>
                  </a:moveTo>
                  <a:cubicBezTo>
                    <a:pt x="-1534" y="8316"/>
                    <a:pt x="1680" y="3495"/>
                    <a:pt x="15071" y="282"/>
                  </a:cubicBezTo>
                  <a:cubicBezTo>
                    <a:pt x="54172" y="-9360"/>
                    <a:pt x="666396" y="231674"/>
                    <a:pt x="699605" y="238637"/>
                  </a:cubicBezTo>
                  <a:cubicBezTo>
                    <a:pt x="708175" y="240244"/>
                    <a:pt x="709247" y="245600"/>
                    <a:pt x="710318" y="252563"/>
                  </a:cubicBezTo>
                  <a:cubicBezTo>
                    <a:pt x="713532" y="269168"/>
                    <a:pt x="871007" y="1198485"/>
                    <a:pt x="881184" y="1203306"/>
                  </a:cubicBezTo>
                  <a:cubicBezTo>
                    <a:pt x="890825" y="1208127"/>
                    <a:pt x="1298439" y="1184023"/>
                    <a:pt x="1344504" y="1181345"/>
                  </a:cubicBezTo>
                  <a:cubicBezTo>
                    <a:pt x="1362179" y="1180274"/>
                    <a:pt x="1375570" y="1185095"/>
                    <a:pt x="1388425" y="1197950"/>
                  </a:cubicBezTo>
                  <a:cubicBezTo>
                    <a:pt x="1406637" y="1216697"/>
                    <a:pt x="1781577" y="1546645"/>
                    <a:pt x="1821214" y="1565927"/>
                  </a:cubicBezTo>
                  <a:cubicBezTo>
                    <a:pt x="1831927" y="1571284"/>
                    <a:pt x="1835676" y="1578247"/>
                    <a:pt x="1834069" y="1590566"/>
                  </a:cubicBezTo>
                  <a:cubicBezTo>
                    <a:pt x="1831391" y="1611456"/>
                    <a:pt x="1832462" y="1632345"/>
                    <a:pt x="1831927" y="1653771"/>
                  </a:cubicBezTo>
                  <a:cubicBezTo>
                    <a:pt x="1835140" y="1670911"/>
                    <a:pt x="933676" y="1750720"/>
                    <a:pt x="913857" y="1750720"/>
                  </a:cubicBezTo>
                  <a:cubicBezTo>
                    <a:pt x="894575" y="1750720"/>
                    <a:pt x="877434" y="1746970"/>
                    <a:pt x="861901" y="1735186"/>
                  </a:cubicBezTo>
                  <a:cubicBezTo>
                    <a:pt x="846368" y="1723938"/>
                    <a:pt x="303239" y="1382742"/>
                    <a:pt x="268959" y="1358639"/>
                  </a:cubicBezTo>
                  <a:cubicBezTo>
                    <a:pt x="259318" y="1351676"/>
                    <a:pt x="252890" y="1342570"/>
                    <a:pt x="252355" y="1334535"/>
                  </a:cubicBezTo>
                  <a:cubicBezTo>
                    <a:pt x="248605" y="1301326"/>
                    <a:pt x="3822" y="37776"/>
                    <a:pt x="609" y="19564"/>
                  </a:cubicBezTo>
                  <a:close/>
                </a:path>
              </a:pathLst>
            </a:custGeom>
            <a:solidFill>
              <a:schemeClr val="accent6"/>
            </a:solidFill>
            <a:ln w="534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8BCEB64B-1873-4961-BD3E-F5D7DA830442}"/>
                </a:ext>
              </a:extLst>
            </p:cNvPr>
            <p:cNvSpPr/>
            <p:nvPr/>
          </p:nvSpPr>
          <p:spPr>
            <a:xfrm>
              <a:off x="6139131" y="2859862"/>
              <a:ext cx="911234" cy="1411806"/>
            </a:xfrm>
            <a:custGeom>
              <a:avLst/>
              <a:gdLst>
                <a:gd name="connsiteX0" fmla="*/ 702056 w 911234"/>
                <a:gd name="connsiteY0" fmla="*/ 916284 h 1411806"/>
                <a:gd name="connsiteX1" fmla="*/ 700984 w 911234"/>
                <a:gd name="connsiteY1" fmla="*/ 916284 h 1411806"/>
                <a:gd name="connsiteX2" fmla="*/ 35732 w 911234"/>
                <a:gd name="connsiteY2" fmla="*/ 1402636 h 1411806"/>
                <a:gd name="connsiteX3" fmla="*/ 3594 w 911234"/>
                <a:gd name="connsiteY3" fmla="*/ 1389245 h 1411806"/>
                <a:gd name="connsiteX4" fmla="*/ 18592 w 911234"/>
                <a:gd name="connsiteY4" fmla="*/ 1299260 h 1411806"/>
                <a:gd name="connsiteX5" fmla="*/ 55015 w 911234"/>
                <a:gd name="connsiteY5" fmla="*/ 1181957 h 1411806"/>
                <a:gd name="connsiteX6" fmla="*/ 106435 w 911234"/>
                <a:gd name="connsiteY6" fmla="*/ 1054477 h 1411806"/>
                <a:gd name="connsiteX7" fmla="*/ 187851 w 911234"/>
                <a:gd name="connsiteY7" fmla="*/ 890574 h 1411806"/>
                <a:gd name="connsiteX8" fmla="*/ 223738 w 911234"/>
                <a:gd name="connsiteY8" fmla="*/ 785591 h 1411806"/>
                <a:gd name="connsiteX9" fmla="*/ 210883 w 911234"/>
                <a:gd name="connsiteY9" fmla="*/ 741669 h 1411806"/>
                <a:gd name="connsiteX10" fmla="*/ 187851 w 911234"/>
                <a:gd name="connsiteY10" fmla="*/ 576160 h 1411806"/>
                <a:gd name="connsiteX11" fmla="*/ 160534 w 911234"/>
                <a:gd name="connsiteY11" fmla="*/ 547771 h 1411806"/>
                <a:gd name="connsiteX12" fmla="*/ 101079 w 911234"/>
                <a:gd name="connsiteY12" fmla="*/ 493673 h 1411806"/>
                <a:gd name="connsiteX13" fmla="*/ 93580 w 911234"/>
                <a:gd name="connsiteY13" fmla="*/ 305131 h 1411806"/>
                <a:gd name="connsiteX14" fmla="*/ 120362 w 911234"/>
                <a:gd name="connsiteY14" fmla="*/ 250497 h 1411806"/>
                <a:gd name="connsiteX15" fmla="*/ 133752 w 911234"/>
                <a:gd name="connsiteY15" fmla="*/ 248354 h 1411806"/>
                <a:gd name="connsiteX16" fmla="*/ 147143 w 911234"/>
                <a:gd name="connsiteY16" fmla="*/ 264959 h 1411806"/>
                <a:gd name="connsiteX17" fmla="*/ 191065 w 911234"/>
                <a:gd name="connsiteY17" fmla="*/ 375298 h 1411806"/>
                <a:gd name="connsiteX18" fmla="*/ 211954 w 911234"/>
                <a:gd name="connsiteY18" fmla="*/ 289062 h 1411806"/>
                <a:gd name="connsiteX19" fmla="*/ 328722 w 911234"/>
                <a:gd name="connsiteY19" fmla="*/ 84987 h 1411806"/>
                <a:gd name="connsiteX20" fmla="*/ 395675 w 911234"/>
                <a:gd name="connsiteY20" fmla="*/ 9999 h 1411806"/>
                <a:gd name="connsiteX21" fmla="*/ 427278 w 911234"/>
                <a:gd name="connsiteY21" fmla="*/ 12141 h 1411806"/>
                <a:gd name="connsiteX22" fmla="*/ 517263 w 911234"/>
                <a:gd name="connsiteY22" fmla="*/ 125159 h 1411806"/>
                <a:gd name="connsiteX23" fmla="*/ 700984 w 911234"/>
                <a:gd name="connsiteY23" fmla="*/ 294954 h 1411806"/>
                <a:gd name="connsiteX24" fmla="*/ 855781 w 911234"/>
                <a:gd name="connsiteY24" fmla="*/ 360301 h 1411806"/>
                <a:gd name="connsiteX25" fmla="*/ 890061 w 911234"/>
                <a:gd name="connsiteY25" fmla="*/ 392439 h 1411806"/>
                <a:gd name="connsiteX26" fmla="*/ 910416 w 911234"/>
                <a:gd name="connsiteY26" fmla="*/ 477604 h 1411806"/>
                <a:gd name="connsiteX27" fmla="*/ 902917 w 911234"/>
                <a:gd name="connsiteY27" fmla="*/ 503850 h 1411806"/>
                <a:gd name="connsiteX28" fmla="*/ 851496 w 911234"/>
                <a:gd name="connsiteY28" fmla="*/ 688106 h 1411806"/>
                <a:gd name="connsiteX29" fmla="*/ 758297 w 911234"/>
                <a:gd name="connsiteY29" fmla="*/ 850938 h 1411806"/>
                <a:gd name="connsiteX30" fmla="*/ 713839 w 911234"/>
                <a:gd name="connsiteY30" fmla="*/ 898073 h 1411806"/>
                <a:gd name="connsiteX31" fmla="*/ 702056 w 911234"/>
                <a:gd name="connsiteY31" fmla="*/ 916284 h 141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234" h="1411806">
                  <a:moveTo>
                    <a:pt x="702056" y="916284"/>
                  </a:moveTo>
                  <a:lnTo>
                    <a:pt x="700984" y="916284"/>
                  </a:lnTo>
                  <a:cubicBezTo>
                    <a:pt x="700984" y="916284"/>
                    <a:pt x="83939" y="1368892"/>
                    <a:pt x="35732" y="1402636"/>
                  </a:cubicBezTo>
                  <a:cubicBezTo>
                    <a:pt x="14307" y="1417634"/>
                    <a:pt x="7344" y="1414956"/>
                    <a:pt x="3594" y="1389245"/>
                  </a:cubicBezTo>
                  <a:cubicBezTo>
                    <a:pt x="-1226" y="1358179"/>
                    <a:pt x="-4976" y="1326577"/>
                    <a:pt x="18592" y="1299260"/>
                  </a:cubicBezTo>
                  <a:cubicBezTo>
                    <a:pt x="46981" y="1266051"/>
                    <a:pt x="52872" y="1223736"/>
                    <a:pt x="55015" y="1181957"/>
                  </a:cubicBezTo>
                  <a:cubicBezTo>
                    <a:pt x="57157" y="1132679"/>
                    <a:pt x="74298" y="1090900"/>
                    <a:pt x="106435" y="1054477"/>
                  </a:cubicBezTo>
                  <a:cubicBezTo>
                    <a:pt x="141251" y="1014840"/>
                    <a:pt x="181959" y="898609"/>
                    <a:pt x="187851" y="890574"/>
                  </a:cubicBezTo>
                  <a:cubicBezTo>
                    <a:pt x="204456" y="857365"/>
                    <a:pt x="215704" y="821478"/>
                    <a:pt x="223738" y="785591"/>
                  </a:cubicBezTo>
                  <a:cubicBezTo>
                    <a:pt x="226416" y="772736"/>
                    <a:pt x="216239" y="756131"/>
                    <a:pt x="210883" y="741669"/>
                  </a:cubicBezTo>
                  <a:cubicBezTo>
                    <a:pt x="192136" y="688106"/>
                    <a:pt x="188387" y="632401"/>
                    <a:pt x="187851" y="576160"/>
                  </a:cubicBezTo>
                  <a:cubicBezTo>
                    <a:pt x="187851" y="547771"/>
                    <a:pt x="187851" y="547771"/>
                    <a:pt x="160534" y="547771"/>
                  </a:cubicBezTo>
                  <a:cubicBezTo>
                    <a:pt x="130003" y="547771"/>
                    <a:pt x="107507" y="526882"/>
                    <a:pt x="101079" y="493673"/>
                  </a:cubicBezTo>
                  <a:cubicBezTo>
                    <a:pt x="88224" y="431004"/>
                    <a:pt x="87688" y="367800"/>
                    <a:pt x="93580" y="305131"/>
                  </a:cubicBezTo>
                  <a:cubicBezTo>
                    <a:pt x="95723" y="285313"/>
                    <a:pt x="95723" y="260674"/>
                    <a:pt x="120362" y="250497"/>
                  </a:cubicBezTo>
                  <a:cubicBezTo>
                    <a:pt x="124647" y="248890"/>
                    <a:pt x="129467" y="249425"/>
                    <a:pt x="133752" y="248354"/>
                  </a:cubicBezTo>
                  <a:cubicBezTo>
                    <a:pt x="141251" y="251568"/>
                    <a:pt x="144465" y="258531"/>
                    <a:pt x="147143" y="264959"/>
                  </a:cubicBezTo>
                  <a:cubicBezTo>
                    <a:pt x="161605" y="302988"/>
                    <a:pt x="178210" y="339947"/>
                    <a:pt x="191065" y="375298"/>
                  </a:cubicBezTo>
                  <a:cubicBezTo>
                    <a:pt x="189458" y="346374"/>
                    <a:pt x="200170" y="316915"/>
                    <a:pt x="211954" y="289062"/>
                  </a:cubicBezTo>
                  <a:cubicBezTo>
                    <a:pt x="242485" y="216216"/>
                    <a:pt x="282658" y="148727"/>
                    <a:pt x="328722" y="84987"/>
                  </a:cubicBezTo>
                  <a:cubicBezTo>
                    <a:pt x="348540" y="57670"/>
                    <a:pt x="371036" y="33031"/>
                    <a:pt x="395675" y="9999"/>
                  </a:cubicBezTo>
                  <a:cubicBezTo>
                    <a:pt x="410673" y="-3927"/>
                    <a:pt x="414422" y="-3392"/>
                    <a:pt x="427278" y="12141"/>
                  </a:cubicBezTo>
                  <a:cubicBezTo>
                    <a:pt x="458344" y="49100"/>
                    <a:pt x="486197" y="88736"/>
                    <a:pt x="517263" y="125159"/>
                  </a:cubicBezTo>
                  <a:cubicBezTo>
                    <a:pt x="571362" y="188899"/>
                    <a:pt x="626532" y="252104"/>
                    <a:pt x="700984" y="294954"/>
                  </a:cubicBezTo>
                  <a:cubicBezTo>
                    <a:pt x="749727" y="322807"/>
                    <a:pt x="802218" y="343161"/>
                    <a:pt x="855781" y="360301"/>
                  </a:cubicBezTo>
                  <a:cubicBezTo>
                    <a:pt x="872922" y="365657"/>
                    <a:pt x="883634" y="375834"/>
                    <a:pt x="890061" y="392439"/>
                  </a:cubicBezTo>
                  <a:cubicBezTo>
                    <a:pt x="901310" y="419756"/>
                    <a:pt x="914701" y="446537"/>
                    <a:pt x="910416" y="477604"/>
                  </a:cubicBezTo>
                  <a:cubicBezTo>
                    <a:pt x="909344" y="486709"/>
                    <a:pt x="909344" y="496351"/>
                    <a:pt x="902917" y="503850"/>
                  </a:cubicBezTo>
                  <a:cubicBezTo>
                    <a:pt x="894882" y="567589"/>
                    <a:pt x="876135" y="628651"/>
                    <a:pt x="851496" y="688106"/>
                  </a:cubicBezTo>
                  <a:cubicBezTo>
                    <a:pt x="827393" y="745954"/>
                    <a:pt x="798469" y="801660"/>
                    <a:pt x="758297" y="850938"/>
                  </a:cubicBezTo>
                  <a:cubicBezTo>
                    <a:pt x="744370" y="867542"/>
                    <a:pt x="729373" y="882540"/>
                    <a:pt x="713839" y="898073"/>
                  </a:cubicBezTo>
                  <a:cubicBezTo>
                    <a:pt x="709019" y="902358"/>
                    <a:pt x="702591" y="907179"/>
                    <a:pt x="702056" y="916284"/>
                  </a:cubicBezTo>
                  <a:close/>
                </a:path>
              </a:pathLst>
            </a:custGeom>
            <a:solidFill>
              <a:srgbClr val="FDC384"/>
            </a:solidFill>
            <a:ln w="534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A10D5E1E-7B59-4F98-A106-44AEB9AFB392}"/>
                </a:ext>
              </a:extLst>
            </p:cNvPr>
            <p:cNvSpPr/>
            <p:nvPr/>
          </p:nvSpPr>
          <p:spPr>
            <a:xfrm>
              <a:off x="5884529" y="3749901"/>
              <a:ext cx="956122" cy="1310685"/>
            </a:xfrm>
            <a:custGeom>
              <a:avLst/>
              <a:gdLst>
                <a:gd name="connsiteX0" fmla="*/ 442990 w 956122"/>
                <a:gd name="connsiteY0" fmla="*/ 0 h 1310685"/>
                <a:gd name="connsiteX1" fmla="*/ 416744 w 956122"/>
                <a:gd name="connsiteY1" fmla="*/ 77666 h 1310685"/>
                <a:gd name="connsiteX2" fmla="*/ 349790 w 956122"/>
                <a:gd name="connsiteY2" fmla="*/ 188542 h 1310685"/>
                <a:gd name="connsiteX3" fmla="*/ 316581 w 956122"/>
                <a:gd name="connsiteY3" fmla="*/ 277456 h 1310685"/>
                <a:gd name="connsiteX4" fmla="*/ 302119 w 956122"/>
                <a:gd name="connsiteY4" fmla="*/ 366371 h 1310685"/>
                <a:gd name="connsiteX5" fmla="*/ 274266 w 956122"/>
                <a:gd name="connsiteY5" fmla="*/ 417791 h 1310685"/>
                <a:gd name="connsiteX6" fmla="*/ 267303 w 956122"/>
                <a:gd name="connsiteY6" fmla="*/ 512598 h 1310685"/>
                <a:gd name="connsiteX7" fmla="*/ 281765 w 956122"/>
                <a:gd name="connsiteY7" fmla="*/ 513133 h 1310685"/>
                <a:gd name="connsiteX8" fmla="*/ 372286 w 956122"/>
                <a:gd name="connsiteY8" fmla="*/ 447251 h 1310685"/>
                <a:gd name="connsiteX9" fmla="*/ 588681 w 956122"/>
                <a:gd name="connsiteY9" fmla="*/ 289776 h 1310685"/>
                <a:gd name="connsiteX10" fmla="*/ 783650 w 956122"/>
                <a:gd name="connsiteY10" fmla="*/ 146763 h 1310685"/>
                <a:gd name="connsiteX11" fmla="*/ 945946 w 956122"/>
                <a:gd name="connsiteY11" fmla="*/ 25710 h 1310685"/>
                <a:gd name="connsiteX12" fmla="*/ 956123 w 956122"/>
                <a:gd name="connsiteY12" fmla="*/ 25710 h 1310685"/>
                <a:gd name="connsiteX13" fmla="*/ 907380 w 956122"/>
                <a:gd name="connsiteY13" fmla="*/ 149976 h 1310685"/>
                <a:gd name="connsiteX14" fmla="*/ 761689 w 956122"/>
                <a:gd name="connsiteY14" fmla="*/ 521168 h 1310685"/>
                <a:gd name="connsiteX15" fmla="*/ 753655 w 956122"/>
                <a:gd name="connsiteY15" fmla="*/ 539379 h 1310685"/>
                <a:gd name="connsiteX16" fmla="*/ 737586 w 956122"/>
                <a:gd name="connsiteY16" fmla="*/ 433325 h 1310685"/>
                <a:gd name="connsiteX17" fmla="*/ 702234 w 956122"/>
                <a:gd name="connsiteY17" fmla="*/ 367442 h 1310685"/>
                <a:gd name="connsiteX18" fmla="*/ 680809 w 956122"/>
                <a:gd name="connsiteY18" fmla="*/ 365835 h 1310685"/>
                <a:gd name="connsiteX19" fmla="*/ 455309 w 956122"/>
                <a:gd name="connsiteY19" fmla="*/ 585443 h 1310685"/>
                <a:gd name="connsiteX20" fmla="*/ 275873 w 956122"/>
                <a:gd name="connsiteY20" fmla="*/ 847366 h 1310685"/>
                <a:gd name="connsiteX21" fmla="*/ 188566 w 956122"/>
                <a:gd name="connsiteY21" fmla="*/ 998414 h 1310685"/>
                <a:gd name="connsiteX22" fmla="*/ 113577 w 956122"/>
                <a:gd name="connsiteY22" fmla="*/ 1178921 h 1310685"/>
                <a:gd name="connsiteX23" fmla="*/ 57336 w 956122"/>
                <a:gd name="connsiteY23" fmla="*/ 1310686 h 1310685"/>
                <a:gd name="connsiteX24" fmla="*/ 64835 w 956122"/>
                <a:gd name="connsiteY24" fmla="*/ 1212666 h 1310685"/>
                <a:gd name="connsiteX25" fmla="*/ 97508 w 956122"/>
                <a:gd name="connsiteY25" fmla="*/ 839867 h 1310685"/>
                <a:gd name="connsiteX26" fmla="*/ 98044 w 956122"/>
                <a:gd name="connsiteY26" fmla="*/ 709709 h 1310685"/>
                <a:gd name="connsiteX27" fmla="*/ 116255 w 956122"/>
                <a:gd name="connsiteY27" fmla="*/ 596156 h 1310685"/>
                <a:gd name="connsiteX28" fmla="*/ 109828 w 956122"/>
                <a:gd name="connsiteY28" fmla="*/ 495458 h 1310685"/>
                <a:gd name="connsiteX29" fmla="*/ 93759 w 956122"/>
                <a:gd name="connsiteY29" fmla="*/ 465998 h 1310685"/>
                <a:gd name="connsiteX30" fmla="*/ 85189 w 956122"/>
                <a:gd name="connsiteY30" fmla="*/ 370120 h 1310685"/>
                <a:gd name="connsiteX31" fmla="*/ 19842 w 956122"/>
                <a:gd name="connsiteY31" fmla="*/ 418327 h 1310685"/>
                <a:gd name="connsiteX32" fmla="*/ 24 w 956122"/>
                <a:gd name="connsiteY32" fmla="*/ 281206 h 1310685"/>
                <a:gd name="connsiteX33" fmla="*/ 63764 w 956122"/>
                <a:gd name="connsiteY33" fmla="*/ 164974 h 1310685"/>
                <a:gd name="connsiteX34" fmla="*/ 192850 w 956122"/>
                <a:gd name="connsiteY34" fmla="*/ 107126 h 1310685"/>
                <a:gd name="connsiteX35" fmla="*/ 442990 w 956122"/>
                <a:gd name="connsiteY35" fmla="*/ 0 h 131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56122" h="1310685">
                  <a:moveTo>
                    <a:pt x="442990" y="0"/>
                  </a:moveTo>
                  <a:cubicBezTo>
                    <a:pt x="440847" y="28388"/>
                    <a:pt x="425849" y="51956"/>
                    <a:pt x="416744" y="77666"/>
                  </a:cubicBezTo>
                  <a:cubicBezTo>
                    <a:pt x="401746" y="118374"/>
                    <a:pt x="378714" y="155333"/>
                    <a:pt x="349790" y="188542"/>
                  </a:cubicBezTo>
                  <a:cubicBezTo>
                    <a:pt x="327294" y="214252"/>
                    <a:pt x="320330" y="244783"/>
                    <a:pt x="316581" y="277456"/>
                  </a:cubicBezTo>
                  <a:cubicBezTo>
                    <a:pt x="313367" y="307452"/>
                    <a:pt x="311225" y="337447"/>
                    <a:pt x="302119" y="366371"/>
                  </a:cubicBezTo>
                  <a:cubicBezTo>
                    <a:pt x="296227" y="385653"/>
                    <a:pt x="285515" y="402258"/>
                    <a:pt x="274266" y="417791"/>
                  </a:cubicBezTo>
                  <a:cubicBezTo>
                    <a:pt x="251234" y="448322"/>
                    <a:pt x="260876" y="480460"/>
                    <a:pt x="267303" y="512598"/>
                  </a:cubicBezTo>
                  <a:cubicBezTo>
                    <a:pt x="269981" y="524917"/>
                    <a:pt x="278016" y="515811"/>
                    <a:pt x="281765" y="513133"/>
                  </a:cubicBezTo>
                  <a:cubicBezTo>
                    <a:pt x="312296" y="491708"/>
                    <a:pt x="342291" y="469212"/>
                    <a:pt x="372286" y="447251"/>
                  </a:cubicBezTo>
                  <a:cubicBezTo>
                    <a:pt x="444596" y="394759"/>
                    <a:pt x="516906" y="342267"/>
                    <a:pt x="588681" y="289776"/>
                  </a:cubicBezTo>
                  <a:cubicBezTo>
                    <a:pt x="653492" y="242105"/>
                    <a:pt x="718839" y="194969"/>
                    <a:pt x="783650" y="146763"/>
                  </a:cubicBezTo>
                  <a:cubicBezTo>
                    <a:pt x="837749" y="106055"/>
                    <a:pt x="894526" y="69632"/>
                    <a:pt x="945946" y="25710"/>
                  </a:cubicBezTo>
                  <a:cubicBezTo>
                    <a:pt x="949159" y="23032"/>
                    <a:pt x="952373" y="17676"/>
                    <a:pt x="956123" y="25710"/>
                  </a:cubicBezTo>
                  <a:cubicBezTo>
                    <a:pt x="940054" y="66954"/>
                    <a:pt x="923449" y="108733"/>
                    <a:pt x="907380" y="149976"/>
                  </a:cubicBezTo>
                  <a:cubicBezTo>
                    <a:pt x="858638" y="273707"/>
                    <a:pt x="810432" y="397437"/>
                    <a:pt x="761689" y="521168"/>
                  </a:cubicBezTo>
                  <a:cubicBezTo>
                    <a:pt x="760082" y="525988"/>
                    <a:pt x="757940" y="530274"/>
                    <a:pt x="753655" y="539379"/>
                  </a:cubicBezTo>
                  <a:cubicBezTo>
                    <a:pt x="750441" y="500278"/>
                    <a:pt x="748834" y="465998"/>
                    <a:pt x="737586" y="433325"/>
                  </a:cubicBezTo>
                  <a:cubicBezTo>
                    <a:pt x="729016" y="409221"/>
                    <a:pt x="717232" y="387796"/>
                    <a:pt x="702234" y="367442"/>
                  </a:cubicBezTo>
                  <a:cubicBezTo>
                    <a:pt x="694736" y="357265"/>
                    <a:pt x="689915" y="357265"/>
                    <a:pt x="680809" y="365835"/>
                  </a:cubicBezTo>
                  <a:cubicBezTo>
                    <a:pt x="604750" y="438145"/>
                    <a:pt x="529762" y="511526"/>
                    <a:pt x="455309" y="585443"/>
                  </a:cubicBezTo>
                  <a:cubicBezTo>
                    <a:pt x="378714" y="662038"/>
                    <a:pt x="331579" y="757380"/>
                    <a:pt x="275873" y="847366"/>
                  </a:cubicBezTo>
                  <a:cubicBezTo>
                    <a:pt x="245342" y="896644"/>
                    <a:pt x="216418" y="947529"/>
                    <a:pt x="188566" y="998414"/>
                  </a:cubicBezTo>
                  <a:cubicBezTo>
                    <a:pt x="157499" y="1055726"/>
                    <a:pt x="138752" y="1118395"/>
                    <a:pt x="113577" y="1178921"/>
                  </a:cubicBezTo>
                  <a:cubicBezTo>
                    <a:pt x="95366" y="1222843"/>
                    <a:pt x="78226" y="1267300"/>
                    <a:pt x="57336" y="1310686"/>
                  </a:cubicBezTo>
                  <a:cubicBezTo>
                    <a:pt x="60014" y="1278013"/>
                    <a:pt x="61621" y="1245339"/>
                    <a:pt x="64835" y="1212666"/>
                  </a:cubicBezTo>
                  <a:cubicBezTo>
                    <a:pt x="75548" y="1088400"/>
                    <a:pt x="86796" y="964134"/>
                    <a:pt x="97508" y="839867"/>
                  </a:cubicBezTo>
                  <a:cubicBezTo>
                    <a:pt x="101258" y="796481"/>
                    <a:pt x="102865" y="753095"/>
                    <a:pt x="98044" y="709709"/>
                  </a:cubicBezTo>
                  <a:cubicBezTo>
                    <a:pt x="93223" y="670073"/>
                    <a:pt x="99651" y="632043"/>
                    <a:pt x="116255" y="596156"/>
                  </a:cubicBezTo>
                  <a:cubicBezTo>
                    <a:pt x="132860" y="560804"/>
                    <a:pt x="132324" y="528131"/>
                    <a:pt x="109828" y="495458"/>
                  </a:cubicBezTo>
                  <a:cubicBezTo>
                    <a:pt x="103400" y="486352"/>
                    <a:pt x="99651" y="475639"/>
                    <a:pt x="93759" y="465998"/>
                  </a:cubicBezTo>
                  <a:cubicBezTo>
                    <a:pt x="75548" y="436003"/>
                    <a:pt x="68584" y="405472"/>
                    <a:pt x="85189" y="370120"/>
                  </a:cubicBezTo>
                  <a:cubicBezTo>
                    <a:pt x="64299" y="385653"/>
                    <a:pt x="42874" y="401187"/>
                    <a:pt x="19842" y="418327"/>
                  </a:cubicBezTo>
                  <a:cubicBezTo>
                    <a:pt x="8058" y="372263"/>
                    <a:pt x="-512" y="327270"/>
                    <a:pt x="24" y="281206"/>
                  </a:cubicBezTo>
                  <a:cubicBezTo>
                    <a:pt x="559" y="231392"/>
                    <a:pt x="30019" y="197112"/>
                    <a:pt x="63764" y="164974"/>
                  </a:cubicBezTo>
                  <a:cubicBezTo>
                    <a:pt x="105007" y="141406"/>
                    <a:pt x="149464" y="125873"/>
                    <a:pt x="192850" y="107126"/>
                  </a:cubicBezTo>
                  <a:cubicBezTo>
                    <a:pt x="275337" y="70168"/>
                    <a:pt x="359431" y="35352"/>
                    <a:pt x="442990" y="0"/>
                  </a:cubicBezTo>
                  <a:close/>
                </a:path>
              </a:pathLst>
            </a:custGeom>
            <a:solidFill>
              <a:schemeClr val="accent2">
                <a:lumMod val="40000"/>
                <a:lumOff val="60000"/>
              </a:schemeClr>
            </a:solidFill>
            <a:ln w="534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584A934-E47D-405D-ADF1-24EA80E9F188}"/>
                </a:ext>
              </a:extLst>
            </p:cNvPr>
            <p:cNvSpPr/>
            <p:nvPr/>
          </p:nvSpPr>
          <p:spPr>
            <a:xfrm>
              <a:off x="6273955" y="2616331"/>
              <a:ext cx="862733" cy="858255"/>
            </a:xfrm>
            <a:custGeom>
              <a:avLst/>
              <a:gdLst>
                <a:gd name="connsiteX0" fmla="*/ 768628 w 862733"/>
                <a:gd name="connsiteY0" fmla="*/ 746309 h 858255"/>
                <a:gd name="connsiteX1" fmla="*/ 752560 w 862733"/>
                <a:gd name="connsiteY1" fmla="*/ 639183 h 858255"/>
                <a:gd name="connsiteX2" fmla="*/ 713459 w 862733"/>
                <a:gd name="connsiteY2" fmla="*/ 604903 h 858255"/>
                <a:gd name="connsiteX3" fmla="*/ 538308 w 862733"/>
                <a:gd name="connsiteY3" fmla="*/ 525094 h 858255"/>
                <a:gd name="connsiteX4" fmla="*/ 380297 w 862733"/>
                <a:gd name="connsiteY4" fmla="*/ 371368 h 858255"/>
                <a:gd name="connsiteX5" fmla="*/ 290847 w 862733"/>
                <a:gd name="connsiteY5" fmla="*/ 258350 h 858255"/>
                <a:gd name="connsiteX6" fmla="*/ 264601 w 862733"/>
                <a:gd name="connsiteY6" fmla="*/ 256208 h 858255"/>
                <a:gd name="connsiteX7" fmla="*/ 86236 w 862733"/>
                <a:gd name="connsiteY7" fmla="*/ 525094 h 858255"/>
                <a:gd name="connsiteX8" fmla="*/ 58384 w 862733"/>
                <a:gd name="connsiteY8" fmla="*/ 632220 h 858255"/>
                <a:gd name="connsiteX9" fmla="*/ 0 w 862733"/>
                <a:gd name="connsiteY9" fmla="*/ 491349 h 858255"/>
                <a:gd name="connsiteX10" fmla="*/ 5892 w 862733"/>
                <a:gd name="connsiteY10" fmla="*/ 481708 h 858255"/>
                <a:gd name="connsiteX11" fmla="*/ 15533 w 862733"/>
                <a:gd name="connsiteY11" fmla="*/ 387973 h 858255"/>
                <a:gd name="connsiteX12" fmla="*/ 64276 w 862733"/>
                <a:gd name="connsiteY12" fmla="*/ 243888 h 858255"/>
                <a:gd name="connsiteX13" fmla="*/ 136050 w 862733"/>
                <a:gd name="connsiteY13" fmla="*/ 145868 h 858255"/>
                <a:gd name="connsiteX14" fmla="*/ 298881 w 862733"/>
                <a:gd name="connsiteY14" fmla="*/ 44634 h 858255"/>
                <a:gd name="connsiteX15" fmla="*/ 361550 w 862733"/>
                <a:gd name="connsiteY15" fmla="*/ 19459 h 858255"/>
                <a:gd name="connsiteX16" fmla="*/ 492244 w 862733"/>
                <a:gd name="connsiteY16" fmla="*/ 4462 h 858255"/>
                <a:gd name="connsiteX17" fmla="*/ 675429 w 862733"/>
                <a:gd name="connsiteY17" fmla="*/ 91770 h 858255"/>
                <a:gd name="connsiteX18" fmla="*/ 817371 w 862733"/>
                <a:gd name="connsiteY18" fmla="*/ 261028 h 858255"/>
                <a:gd name="connsiteX19" fmla="*/ 848437 w 862733"/>
                <a:gd name="connsiteY19" fmla="*/ 356371 h 858255"/>
                <a:gd name="connsiteX20" fmla="*/ 861293 w 862733"/>
                <a:gd name="connsiteY20" fmla="*/ 514917 h 858255"/>
                <a:gd name="connsiteX21" fmla="*/ 845759 w 862733"/>
                <a:gd name="connsiteY21" fmla="*/ 669714 h 858255"/>
                <a:gd name="connsiteX22" fmla="*/ 822191 w 862733"/>
                <a:gd name="connsiteY22" fmla="*/ 754879 h 858255"/>
                <a:gd name="connsiteX23" fmla="*/ 765950 w 862733"/>
                <a:gd name="connsiteY23" fmla="*/ 842722 h 858255"/>
                <a:gd name="connsiteX24" fmla="*/ 744525 w 862733"/>
                <a:gd name="connsiteY24" fmla="*/ 858256 h 858255"/>
                <a:gd name="connsiteX25" fmla="*/ 768628 w 862733"/>
                <a:gd name="connsiteY25" fmla="*/ 746309 h 85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62733" h="858255">
                  <a:moveTo>
                    <a:pt x="768628" y="746309"/>
                  </a:moveTo>
                  <a:cubicBezTo>
                    <a:pt x="777199" y="703994"/>
                    <a:pt x="771842" y="676677"/>
                    <a:pt x="752560" y="639183"/>
                  </a:cubicBezTo>
                  <a:cubicBezTo>
                    <a:pt x="747203" y="629006"/>
                    <a:pt x="724171" y="608652"/>
                    <a:pt x="713459" y="604903"/>
                  </a:cubicBezTo>
                  <a:cubicBezTo>
                    <a:pt x="648112" y="584549"/>
                    <a:pt x="596156" y="563659"/>
                    <a:pt x="538308" y="525094"/>
                  </a:cubicBezTo>
                  <a:cubicBezTo>
                    <a:pt x="476175" y="483315"/>
                    <a:pt x="427433" y="427609"/>
                    <a:pt x="380297" y="371368"/>
                  </a:cubicBezTo>
                  <a:cubicBezTo>
                    <a:pt x="349230" y="334410"/>
                    <a:pt x="319771" y="296380"/>
                    <a:pt x="290847" y="258350"/>
                  </a:cubicBezTo>
                  <a:cubicBezTo>
                    <a:pt x="281206" y="245495"/>
                    <a:pt x="275849" y="244960"/>
                    <a:pt x="264601" y="256208"/>
                  </a:cubicBezTo>
                  <a:cubicBezTo>
                    <a:pt x="186935" y="333339"/>
                    <a:pt x="131229" y="425467"/>
                    <a:pt x="86236" y="525094"/>
                  </a:cubicBezTo>
                  <a:cubicBezTo>
                    <a:pt x="71239" y="558839"/>
                    <a:pt x="59455" y="593655"/>
                    <a:pt x="58384" y="632220"/>
                  </a:cubicBezTo>
                  <a:cubicBezTo>
                    <a:pt x="39101" y="585085"/>
                    <a:pt x="19283" y="537949"/>
                    <a:pt x="0" y="491349"/>
                  </a:cubicBezTo>
                  <a:cubicBezTo>
                    <a:pt x="3749" y="489207"/>
                    <a:pt x="6427" y="486529"/>
                    <a:pt x="5892" y="481708"/>
                  </a:cubicBezTo>
                  <a:cubicBezTo>
                    <a:pt x="2678" y="449570"/>
                    <a:pt x="10177" y="418504"/>
                    <a:pt x="15533" y="387973"/>
                  </a:cubicBezTo>
                  <a:cubicBezTo>
                    <a:pt x="24103" y="337624"/>
                    <a:pt x="39637" y="289417"/>
                    <a:pt x="64276" y="243888"/>
                  </a:cubicBezTo>
                  <a:cubicBezTo>
                    <a:pt x="83558" y="207466"/>
                    <a:pt x="107126" y="173721"/>
                    <a:pt x="136050" y="145868"/>
                  </a:cubicBezTo>
                  <a:cubicBezTo>
                    <a:pt x="182114" y="100875"/>
                    <a:pt x="228714" y="53740"/>
                    <a:pt x="298881" y="44634"/>
                  </a:cubicBezTo>
                  <a:cubicBezTo>
                    <a:pt x="320306" y="41956"/>
                    <a:pt x="340661" y="28030"/>
                    <a:pt x="361550" y="19459"/>
                  </a:cubicBezTo>
                  <a:cubicBezTo>
                    <a:pt x="403865" y="1248"/>
                    <a:pt x="445644" y="-5179"/>
                    <a:pt x="492244" y="4462"/>
                  </a:cubicBezTo>
                  <a:cubicBezTo>
                    <a:pt x="561340" y="18388"/>
                    <a:pt x="619723" y="51597"/>
                    <a:pt x="675429" y="91770"/>
                  </a:cubicBezTo>
                  <a:cubicBezTo>
                    <a:pt x="737026" y="136227"/>
                    <a:pt x="785233" y="191932"/>
                    <a:pt x="817371" y="261028"/>
                  </a:cubicBezTo>
                  <a:cubicBezTo>
                    <a:pt x="831297" y="291559"/>
                    <a:pt x="842010" y="323162"/>
                    <a:pt x="848437" y="356371"/>
                  </a:cubicBezTo>
                  <a:cubicBezTo>
                    <a:pt x="858079" y="408862"/>
                    <a:pt x="866113" y="461890"/>
                    <a:pt x="861293" y="514917"/>
                  </a:cubicBezTo>
                  <a:cubicBezTo>
                    <a:pt x="856472" y="566337"/>
                    <a:pt x="857007" y="618829"/>
                    <a:pt x="845759" y="669714"/>
                  </a:cubicBezTo>
                  <a:cubicBezTo>
                    <a:pt x="839332" y="698102"/>
                    <a:pt x="833440" y="728098"/>
                    <a:pt x="822191" y="754879"/>
                  </a:cubicBezTo>
                  <a:cubicBezTo>
                    <a:pt x="808265" y="788088"/>
                    <a:pt x="794874" y="809513"/>
                    <a:pt x="765950" y="842722"/>
                  </a:cubicBezTo>
                  <a:cubicBezTo>
                    <a:pt x="763808" y="845936"/>
                    <a:pt x="747739" y="858256"/>
                    <a:pt x="744525" y="858256"/>
                  </a:cubicBezTo>
                  <a:cubicBezTo>
                    <a:pt x="752560" y="823975"/>
                    <a:pt x="764343" y="778447"/>
                    <a:pt x="768628" y="746309"/>
                  </a:cubicBezTo>
                  <a:close/>
                </a:path>
              </a:pathLst>
            </a:custGeom>
            <a:solidFill>
              <a:srgbClr val="8D4E22"/>
            </a:solidFill>
            <a:ln w="534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F0F532B4-E8A1-4AA4-B2D0-40A325FAD4E0}"/>
                </a:ext>
              </a:extLst>
            </p:cNvPr>
            <p:cNvSpPr/>
            <p:nvPr/>
          </p:nvSpPr>
          <p:spPr>
            <a:xfrm>
              <a:off x="4250808" y="5103753"/>
              <a:ext cx="452680" cy="446835"/>
            </a:xfrm>
            <a:custGeom>
              <a:avLst/>
              <a:gdLst>
                <a:gd name="connsiteX0" fmla="*/ 68098 w 452680"/>
                <a:gd name="connsiteY0" fmla="*/ 153945 h 446835"/>
                <a:gd name="connsiteX1" fmla="*/ 148443 w 452680"/>
                <a:gd name="connsiteY1" fmla="*/ 9860 h 446835"/>
                <a:gd name="connsiteX2" fmla="*/ 167190 w 452680"/>
                <a:gd name="connsiteY2" fmla="*/ 5575 h 446835"/>
                <a:gd name="connsiteX3" fmla="*/ 168261 w 452680"/>
                <a:gd name="connsiteY3" fmla="*/ 7182 h 446835"/>
                <a:gd name="connsiteX4" fmla="*/ 208969 w 452680"/>
                <a:gd name="connsiteY4" fmla="*/ 68780 h 446835"/>
                <a:gd name="connsiteX5" fmla="*/ 214325 w 452680"/>
                <a:gd name="connsiteY5" fmla="*/ 76814 h 446835"/>
                <a:gd name="connsiteX6" fmla="*/ 233608 w 452680"/>
                <a:gd name="connsiteY6" fmla="*/ 127163 h 446835"/>
                <a:gd name="connsiteX7" fmla="*/ 220217 w 452680"/>
                <a:gd name="connsiteY7" fmla="*/ 200545 h 446835"/>
                <a:gd name="connsiteX8" fmla="*/ 230394 w 452680"/>
                <a:gd name="connsiteY8" fmla="*/ 221434 h 446835"/>
                <a:gd name="connsiteX9" fmla="*/ 261996 w 452680"/>
                <a:gd name="connsiteY9" fmla="*/ 264285 h 446835"/>
                <a:gd name="connsiteX10" fmla="*/ 263603 w 452680"/>
                <a:gd name="connsiteY10" fmla="*/ 289995 h 446835"/>
                <a:gd name="connsiteX11" fmla="*/ 297348 w 452680"/>
                <a:gd name="connsiteY11" fmla="*/ 340880 h 446835"/>
                <a:gd name="connsiteX12" fmla="*/ 440361 w 452680"/>
                <a:gd name="connsiteY12" fmla="*/ 429258 h 446835"/>
                <a:gd name="connsiteX13" fmla="*/ 452680 w 452680"/>
                <a:gd name="connsiteY13" fmla="*/ 438900 h 446835"/>
                <a:gd name="connsiteX14" fmla="*/ 182188 w 452680"/>
                <a:gd name="connsiteY14" fmla="*/ 434615 h 446835"/>
                <a:gd name="connsiteX15" fmla="*/ 144158 w 452680"/>
                <a:gd name="connsiteY15" fmla="*/ 405691 h 446835"/>
                <a:gd name="connsiteX16" fmla="*/ 20963 w 452680"/>
                <a:gd name="connsiteY16" fmla="*/ 277675 h 446835"/>
                <a:gd name="connsiteX17" fmla="*/ 13464 w 452680"/>
                <a:gd name="connsiteY17" fmla="*/ 233218 h 446835"/>
                <a:gd name="connsiteX18" fmla="*/ 68098 w 452680"/>
                <a:gd name="connsiteY18" fmla="*/ 153945 h 44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2680" h="446835">
                  <a:moveTo>
                    <a:pt x="68098" y="153945"/>
                  </a:moveTo>
                  <a:cubicBezTo>
                    <a:pt x="99701" y="108416"/>
                    <a:pt x="133981" y="64495"/>
                    <a:pt x="148443" y="9860"/>
                  </a:cubicBezTo>
                  <a:cubicBezTo>
                    <a:pt x="151657" y="-2459"/>
                    <a:pt x="158620" y="-2459"/>
                    <a:pt x="167190" y="5575"/>
                  </a:cubicBezTo>
                  <a:cubicBezTo>
                    <a:pt x="167726" y="6111"/>
                    <a:pt x="168261" y="6647"/>
                    <a:pt x="168261" y="7182"/>
                  </a:cubicBezTo>
                  <a:cubicBezTo>
                    <a:pt x="172546" y="33964"/>
                    <a:pt x="199863" y="45212"/>
                    <a:pt x="208969" y="68780"/>
                  </a:cubicBezTo>
                  <a:cubicBezTo>
                    <a:pt x="210040" y="71993"/>
                    <a:pt x="211647" y="75743"/>
                    <a:pt x="214325" y="76814"/>
                  </a:cubicBezTo>
                  <a:cubicBezTo>
                    <a:pt x="238964" y="86456"/>
                    <a:pt x="236822" y="107881"/>
                    <a:pt x="233608" y="127163"/>
                  </a:cubicBezTo>
                  <a:cubicBezTo>
                    <a:pt x="229323" y="151802"/>
                    <a:pt x="228787" y="176977"/>
                    <a:pt x="220217" y="200545"/>
                  </a:cubicBezTo>
                  <a:cubicBezTo>
                    <a:pt x="217003" y="209650"/>
                    <a:pt x="217539" y="217685"/>
                    <a:pt x="230394" y="221434"/>
                  </a:cubicBezTo>
                  <a:cubicBezTo>
                    <a:pt x="251819" y="226790"/>
                    <a:pt x="259854" y="243931"/>
                    <a:pt x="261996" y="264285"/>
                  </a:cubicBezTo>
                  <a:cubicBezTo>
                    <a:pt x="263068" y="272855"/>
                    <a:pt x="265210" y="281425"/>
                    <a:pt x="263603" y="289995"/>
                  </a:cubicBezTo>
                  <a:cubicBezTo>
                    <a:pt x="259318" y="317847"/>
                    <a:pt x="277530" y="329096"/>
                    <a:pt x="297348" y="340880"/>
                  </a:cubicBezTo>
                  <a:cubicBezTo>
                    <a:pt x="345555" y="369804"/>
                    <a:pt x="392690" y="399799"/>
                    <a:pt x="440361" y="429258"/>
                  </a:cubicBezTo>
                  <a:cubicBezTo>
                    <a:pt x="444646" y="431937"/>
                    <a:pt x="450002" y="433544"/>
                    <a:pt x="452680" y="438900"/>
                  </a:cubicBezTo>
                  <a:cubicBezTo>
                    <a:pt x="441432" y="456576"/>
                    <a:pt x="197721" y="439971"/>
                    <a:pt x="182188" y="434615"/>
                  </a:cubicBezTo>
                  <a:cubicBezTo>
                    <a:pt x="166654" y="429258"/>
                    <a:pt x="152192" y="421224"/>
                    <a:pt x="144158" y="405691"/>
                  </a:cubicBezTo>
                  <a:cubicBezTo>
                    <a:pt x="115769" y="350521"/>
                    <a:pt x="71312" y="311420"/>
                    <a:pt x="20963" y="277675"/>
                  </a:cubicBezTo>
                  <a:cubicBezTo>
                    <a:pt x="-2605" y="261606"/>
                    <a:pt x="-7961" y="260535"/>
                    <a:pt x="13464" y="233218"/>
                  </a:cubicBezTo>
                  <a:cubicBezTo>
                    <a:pt x="32211" y="208043"/>
                    <a:pt x="49351" y="180191"/>
                    <a:pt x="68098" y="153945"/>
                  </a:cubicBezTo>
                  <a:close/>
                </a:path>
              </a:pathLst>
            </a:custGeom>
            <a:solidFill>
              <a:srgbClr val="FDC383"/>
            </a:solidFill>
            <a:ln w="534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ABE4A52E-C235-4A76-A445-DB4C38C88E5A}"/>
                </a:ext>
              </a:extLst>
            </p:cNvPr>
            <p:cNvSpPr/>
            <p:nvPr/>
          </p:nvSpPr>
          <p:spPr>
            <a:xfrm>
              <a:off x="4661710" y="5542653"/>
              <a:ext cx="244401" cy="105465"/>
            </a:xfrm>
            <a:custGeom>
              <a:avLst/>
              <a:gdLst>
                <a:gd name="connsiteX0" fmla="*/ 0 w 244401"/>
                <a:gd name="connsiteY0" fmla="*/ 8034 h 105465"/>
                <a:gd name="connsiteX1" fmla="*/ 41243 w 244401"/>
                <a:gd name="connsiteY1" fmla="*/ 0 h 105465"/>
                <a:gd name="connsiteX2" fmla="*/ 82487 w 244401"/>
                <a:gd name="connsiteY2" fmla="*/ 28924 h 105465"/>
                <a:gd name="connsiteX3" fmla="*/ 148905 w 244401"/>
                <a:gd name="connsiteY3" fmla="*/ 50349 h 105465"/>
                <a:gd name="connsiteX4" fmla="*/ 244247 w 244401"/>
                <a:gd name="connsiteY4" fmla="*/ 41779 h 105465"/>
                <a:gd name="connsiteX5" fmla="*/ 244247 w 244401"/>
                <a:gd name="connsiteY5" fmla="*/ 60526 h 105465"/>
                <a:gd name="connsiteX6" fmla="*/ 243712 w 244401"/>
                <a:gd name="connsiteY6" fmla="*/ 72310 h 105465"/>
                <a:gd name="connsiteX7" fmla="*/ 183185 w 244401"/>
                <a:gd name="connsiteY7" fmla="*/ 104983 h 105465"/>
                <a:gd name="connsiteX8" fmla="*/ 50349 w 244401"/>
                <a:gd name="connsiteY8" fmla="*/ 77666 h 105465"/>
                <a:gd name="connsiteX9" fmla="*/ 0 w 244401"/>
                <a:gd name="connsiteY9" fmla="*/ 8034 h 10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401" h="105465">
                  <a:moveTo>
                    <a:pt x="0" y="8034"/>
                  </a:moveTo>
                  <a:cubicBezTo>
                    <a:pt x="13391" y="4285"/>
                    <a:pt x="25175" y="5356"/>
                    <a:pt x="41243" y="0"/>
                  </a:cubicBezTo>
                  <a:cubicBezTo>
                    <a:pt x="55705" y="5892"/>
                    <a:pt x="70703" y="18211"/>
                    <a:pt x="82487" y="28924"/>
                  </a:cubicBezTo>
                  <a:cubicBezTo>
                    <a:pt x="103376" y="47135"/>
                    <a:pt x="115696" y="53027"/>
                    <a:pt x="148905" y="50349"/>
                  </a:cubicBezTo>
                  <a:cubicBezTo>
                    <a:pt x="172473" y="47671"/>
                    <a:pt x="220679" y="44457"/>
                    <a:pt x="244247" y="41779"/>
                  </a:cubicBezTo>
                  <a:cubicBezTo>
                    <a:pt x="243712" y="64811"/>
                    <a:pt x="244783" y="46064"/>
                    <a:pt x="244247" y="60526"/>
                  </a:cubicBezTo>
                  <a:cubicBezTo>
                    <a:pt x="244247" y="64276"/>
                    <a:pt x="243712" y="68561"/>
                    <a:pt x="243712" y="72310"/>
                  </a:cubicBezTo>
                  <a:cubicBezTo>
                    <a:pt x="232999" y="100162"/>
                    <a:pt x="207289" y="103912"/>
                    <a:pt x="183185" y="104983"/>
                  </a:cubicBezTo>
                  <a:cubicBezTo>
                    <a:pt x="137121" y="107126"/>
                    <a:pt x="91057" y="102841"/>
                    <a:pt x="50349" y="77666"/>
                  </a:cubicBezTo>
                  <a:cubicBezTo>
                    <a:pt x="22496" y="61597"/>
                    <a:pt x="9641" y="36958"/>
                    <a:pt x="0" y="8034"/>
                  </a:cubicBezTo>
                  <a:close/>
                </a:path>
              </a:pathLst>
            </a:custGeom>
            <a:solidFill>
              <a:schemeClr val="accent2">
                <a:lumMod val="40000"/>
                <a:lumOff val="60000"/>
              </a:schemeClr>
            </a:solidFill>
            <a:ln w="534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F3E2336D-3FDF-4192-96A3-F5E47EE0CC57}"/>
                </a:ext>
              </a:extLst>
            </p:cNvPr>
            <p:cNvSpPr/>
            <p:nvPr/>
          </p:nvSpPr>
          <p:spPr>
            <a:xfrm>
              <a:off x="5447103" y="5486257"/>
              <a:ext cx="496742" cy="509240"/>
            </a:xfrm>
            <a:custGeom>
              <a:avLst/>
              <a:gdLst>
                <a:gd name="connsiteX0" fmla="*/ 166956 w 496742"/>
                <a:gd name="connsiteY0" fmla="*/ 28008 h 509240"/>
                <a:gd name="connsiteX1" fmla="*/ 274082 w 496742"/>
                <a:gd name="connsiteY1" fmla="*/ 9797 h 509240"/>
                <a:gd name="connsiteX2" fmla="*/ 479764 w 496742"/>
                <a:gd name="connsiteY2" fmla="*/ 155 h 509240"/>
                <a:gd name="connsiteX3" fmla="*/ 496368 w 496742"/>
                <a:gd name="connsiteY3" fmla="*/ 18902 h 509240"/>
                <a:gd name="connsiteX4" fmla="*/ 464231 w 496742"/>
                <a:gd name="connsiteY4" fmla="*/ 347779 h 509240"/>
                <a:gd name="connsiteX5" fmla="*/ 448697 w 496742"/>
                <a:gd name="connsiteY5" fmla="*/ 495077 h 509240"/>
                <a:gd name="connsiteX6" fmla="*/ 436378 w 496742"/>
                <a:gd name="connsiteY6" fmla="*/ 507932 h 509240"/>
                <a:gd name="connsiteX7" fmla="*/ 222662 w 496742"/>
                <a:gd name="connsiteY7" fmla="*/ 504183 h 509240"/>
                <a:gd name="connsiteX8" fmla="*/ 105359 w 496742"/>
                <a:gd name="connsiteY8" fmla="*/ 485971 h 509240"/>
                <a:gd name="connsiteX9" fmla="*/ 7874 w 496742"/>
                <a:gd name="connsiteY9" fmla="*/ 431873 h 509240"/>
                <a:gd name="connsiteX10" fmla="*/ 375 w 496742"/>
                <a:gd name="connsiteY10" fmla="*/ 410448 h 509240"/>
                <a:gd name="connsiteX11" fmla="*/ 166956 w 496742"/>
                <a:gd name="connsiteY11" fmla="*/ 28008 h 50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6742" h="509240">
                  <a:moveTo>
                    <a:pt x="166956" y="28008"/>
                  </a:moveTo>
                  <a:cubicBezTo>
                    <a:pt x="172848" y="18902"/>
                    <a:pt x="272475" y="22651"/>
                    <a:pt x="274082" y="9797"/>
                  </a:cubicBezTo>
                  <a:cubicBezTo>
                    <a:pt x="342643" y="6583"/>
                    <a:pt x="411203" y="3904"/>
                    <a:pt x="479764" y="155"/>
                  </a:cubicBezTo>
                  <a:cubicBezTo>
                    <a:pt x="494762" y="-916"/>
                    <a:pt x="497975" y="3369"/>
                    <a:pt x="496368" y="18902"/>
                  </a:cubicBezTo>
                  <a:cubicBezTo>
                    <a:pt x="485120" y="128706"/>
                    <a:pt x="474943" y="237975"/>
                    <a:pt x="464231" y="347779"/>
                  </a:cubicBezTo>
                  <a:cubicBezTo>
                    <a:pt x="459410" y="397057"/>
                    <a:pt x="453518" y="445799"/>
                    <a:pt x="448697" y="495077"/>
                  </a:cubicBezTo>
                  <a:cubicBezTo>
                    <a:pt x="447626" y="504183"/>
                    <a:pt x="446019" y="507932"/>
                    <a:pt x="436378" y="507932"/>
                  </a:cubicBezTo>
                  <a:cubicBezTo>
                    <a:pt x="365139" y="510074"/>
                    <a:pt x="293900" y="510074"/>
                    <a:pt x="222662" y="504183"/>
                  </a:cubicBezTo>
                  <a:cubicBezTo>
                    <a:pt x="183025" y="500433"/>
                    <a:pt x="143924" y="496684"/>
                    <a:pt x="105359" y="485971"/>
                  </a:cubicBezTo>
                  <a:cubicBezTo>
                    <a:pt x="55545" y="472045"/>
                    <a:pt x="41619" y="470974"/>
                    <a:pt x="7874" y="431873"/>
                  </a:cubicBezTo>
                  <a:cubicBezTo>
                    <a:pt x="2518" y="425445"/>
                    <a:pt x="-1232" y="419553"/>
                    <a:pt x="375" y="410448"/>
                  </a:cubicBezTo>
                  <a:cubicBezTo>
                    <a:pt x="8945" y="362241"/>
                    <a:pt x="135890" y="85320"/>
                    <a:pt x="166956" y="28008"/>
                  </a:cubicBezTo>
                  <a:close/>
                </a:path>
              </a:pathLst>
            </a:custGeom>
            <a:solidFill>
              <a:schemeClr val="accent2">
                <a:lumMod val="40000"/>
                <a:lumOff val="60000"/>
              </a:schemeClr>
            </a:solidFill>
            <a:ln w="534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952BCE3-F3F7-4243-A710-305D2EDD75D9}"/>
                </a:ext>
              </a:extLst>
            </p:cNvPr>
            <p:cNvSpPr/>
            <p:nvPr/>
          </p:nvSpPr>
          <p:spPr>
            <a:xfrm>
              <a:off x="5446847" y="5069439"/>
              <a:ext cx="167246" cy="266076"/>
            </a:xfrm>
            <a:custGeom>
              <a:avLst/>
              <a:gdLst>
                <a:gd name="connsiteX0" fmla="*/ 631 w 167246"/>
                <a:gd name="connsiteY0" fmla="*/ 235394 h 266076"/>
                <a:gd name="connsiteX1" fmla="*/ 20449 w 167246"/>
                <a:gd name="connsiteY1" fmla="*/ 149158 h 266076"/>
                <a:gd name="connsiteX2" fmla="*/ 47767 w 167246"/>
                <a:gd name="connsiteY2" fmla="*/ 19000 h 266076"/>
                <a:gd name="connsiteX3" fmla="*/ 97044 w 167246"/>
                <a:gd name="connsiteY3" fmla="*/ 7752 h 266076"/>
                <a:gd name="connsiteX4" fmla="*/ 153285 w 167246"/>
                <a:gd name="connsiteY4" fmla="*/ 789 h 266076"/>
                <a:gd name="connsiteX5" fmla="*/ 166141 w 167246"/>
                <a:gd name="connsiteY5" fmla="*/ 15250 h 266076"/>
                <a:gd name="connsiteX6" fmla="*/ 127040 w 167246"/>
                <a:gd name="connsiteY6" fmla="*/ 251463 h 266076"/>
                <a:gd name="connsiteX7" fmla="*/ 104543 w 167246"/>
                <a:gd name="connsiteY7" fmla="*/ 264318 h 266076"/>
                <a:gd name="connsiteX8" fmla="*/ 631 w 167246"/>
                <a:gd name="connsiteY8" fmla="*/ 235394 h 26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246" h="266076">
                  <a:moveTo>
                    <a:pt x="631" y="235394"/>
                  </a:moveTo>
                  <a:cubicBezTo>
                    <a:pt x="-3654" y="203792"/>
                    <a:pt x="15093" y="178082"/>
                    <a:pt x="20449" y="149158"/>
                  </a:cubicBezTo>
                  <a:cubicBezTo>
                    <a:pt x="28484" y="105772"/>
                    <a:pt x="48302" y="64528"/>
                    <a:pt x="47767" y="19000"/>
                  </a:cubicBezTo>
                  <a:cubicBezTo>
                    <a:pt x="61157" y="2931"/>
                    <a:pt x="80975" y="12037"/>
                    <a:pt x="97044" y="7752"/>
                  </a:cubicBezTo>
                  <a:cubicBezTo>
                    <a:pt x="115256" y="2931"/>
                    <a:pt x="135074" y="4538"/>
                    <a:pt x="153285" y="789"/>
                  </a:cubicBezTo>
                  <a:cubicBezTo>
                    <a:pt x="168819" y="-2425"/>
                    <a:pt x="168283" y="4538"/>
                    <a:pt x="166141" y="15250"/>
                  </a:cubicBezTo>
                  <a:cubicBezTo>
                    <a:pt x="152750" y="93988"/>
                    <a:pt x="139895" y="172726"/>
                    <a:pt x="127040" y="251463"/>
                  </a:cubicBezTo>
                  <a:cubicBezTo>
                    <a:pt x="124362" y="263783"/>
                    <a:pt x="120077" y="269139"/>
                    <a:pt x="104543" y="264318"/>
                  </a:cubicBezTo>
                  <a:cubicBezTo>
                    <a:pt x="70799" y="253070"/>
                    <a:pt x="35447" y="245036"/>
                    <a:pt x="631" y="235394"/>
                  </a:cubicBezTo>
                  <a:close/>
                </a:path>
              </a:pathLst>
            </a:custGeom>
            <a:solidFill>
              <a:schemeClr val="accent2">
                <a:lumMod val="40000"/>
                <a:lumOff val="60000"/>
              </a:schemeClr>
            </a:solidFill>
            <a:ln w="534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EF3D505-FB64-4970-835B-89B6301BCB8B}"/>
                </a:ext>
              </a:extLst>
            </p:cNvPr>
            <p:cNvSpPr/>
            <p:nvPr/>
          </p:nvSpPr>
          <p:spPr>
            <a:xfrm>
              <a:off x="4881006" y="5093260"/>
              <a:ext cx="616552" cy="245796"/>
            </a:xfrm>
            <a:custGeom>
              <a:avLst/>
              <a:gdLst>
                <a:gd name="connsiteX0" fmla="*/ 616287 w 616552"/>
                <a:gd name="connsiteY0" fmla="*/ 0 h 245796"/>
                <a:gd name="connsiteX1" fmla="*/ 467381 w 616552"/>
                <a:gd name="connsiteY1" fmla="*/ 5356 h 245796"/>
                <a:gd name="connsiteX2" fmla="*/ 301336 w 616552"/>
                <a:gd name="connsiteY2" fmla="*/ 8570 h 245796"/>
                <a:gd name="connsiteX3" fmla="*/ 8347 w 616552"/>
                <a:gd name="connsiteY3" fmla="*/ 158546 h 245796"/>
                <a:gd name="connsiteX4" fmla="*/ 1919 w 616552"/>
                <a:gd name="connsiteY4" fmla="*/ 185864 h 245796"/>
                <a:gd name="connsiteX5" fmla="*/ 89227 w 616552"/>
                <a:gd name="connsiteY5" fmla="*/ 219073 h 245796"/>
                <a:gd name="connsiteX6" fmla="*/ 222599 w 616552"/>
                <a:gd name="connsiteY6" fmla="*/ 165510 h 245796"/>
                <a:gd name="connsiteX7" fmla="*/ 299194 w 616552"/>
                <a:gd name="connsiteY7" fmla="*/ 156939 h 245796"/>
                <a:gd name="connsiteX8" fmla="*/ 223134 w 616552"/>
                <a:gd name="connsiteY8" fmla="*/ 191755 h 245796"/>
                <a:gd name="connsiteX9" fmla="*/ 178141 w 616552"/>
                <a:gd name="connsiteY9" fmla="*/ 206217 h 245796"/>
                <a:gd name="connsiteX10" fmla="*/ 160466 w 616552"/>
                <a:gd name="connsiteY10" fmla="*/ 224964 h 245796"/>
                <a:gd name="connsiteX11" fmla="*/ 181891 w 616552"/>
                <a:gd name="connsiteY11" fmla="*/ 244783 h 245796"/>
                <a:gd name="connsiteX12" fmla="*/ 199567 w 616552"/>
                <a:gd name="connsiteY12" fmla="*/ 244783 h 245796"/>
                <a:gd name="connsiteX13" fmla="*/ 285267 w 616552"/>
                <a:gd name="connsiteY13" fmla="*/ 230856 h 245796"/>
                <a:gd name="connsiteX14" fmla="*/ 572365 w 616552"/>
                <a:gd name="connsiteY14" fmla="*/ 202468 h 245796"/>
                <a:gd name="connsiteX15" fmla="*/ 572365 w 616552"/>
                <a:gd name="connsiteY15" fmla="*/ 202468 h 245796"/>
                <a:gd name="connsiteX16" fmla="*/ 616287 w 616552"/>
                <a:gd name="connsiteY16" fmla="*/ 0 h 24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6552" h="245796">
                  <a:moveTo>
                    <a:pt x="616287" y="0"/>
                  </a:moveTo>
                  <a:cubicBezTo>
                    <a:pt x="572901" y="0"/>
                    <a:pt x="511303" y="4821"/>
                    <a:pt x="467381" y="5356"/>
                  </a:cubicBezTo>
                  <a:cubicBezTo>
                    <a:pt x="412212" y="7499"/>
                    <a:pt x="356506" y="7499"/>
                    <a:pt x="301336" y="8570"/>
                  </a:cubicBezTo>
                  <a:cubicBezTo>
                    <a:pt x="178677" y="11784"/>
                    <a:pt x="90834" y="78738"/>
                    <a:pt x="8347" y="158546"/>
                  </a:cubicBezTo>
                  <a:cubicBezTo>
                    <a:pt x="848" y="166045"/>
                    <a:pt x="-2366" y="175151"/>
                    <a:pt x="1919" y="185864"/>
                  </a:cubicBezTo>
                  <a:cubicBezTo>
                    <a:pt x="16381" y="222822"/>
                    <a:pt x="53340" y="236748"/>
                    <a:pt x="89227" y="219073"/>
                  </a:cubicBezTo>
                  <a:cubicBezTo>
                    <a:pt x="132613" y="198183"/>
                    <a:pt x="173856" y="172473"/>
                    <a:pt x="222599" y="165510"/>
                  </a:cubicBezTo>
                  <a:cubicBezTo>
                    <a:pt x="246166" y="162296"/>
                    <a:pt x="268663" y="153190"/>
                    <a:pt x="299194" y="156939"/>
                  </a:cubicBezTo>
                  <a:cubicBezTo>
                    <a:pt x="271877" y="174080"/>
                    <a:pt x="247238" y="182650"/>
                    <a:pt x="223134" y="191755"/>
                  </a:cubicBezTo>
                  <a:cubicBezTo>
                    <a:pt x="208137" y="197112"/>
                    <a:pt x="192603" y="200861"/>
                    <a:pt x="178141" y="206217"/>
                  </a:cubicBezTo>
                  <a:cubicBezTo>
                    <a:pt x="169571" y="209431"/>
                    <a:pt x="159930" y="214252"/>
                    <a:pt x="160466" y="224964"/>
                  </a:cubicBezTo>
                  <a:cubicBezTo>
                    <a:pt x="161001" y="237820"/>
                    <a:pt x="171178" y="242105"/>
                    <a:pt x="181891" y="244783"/>
                  </a:cubicBezTo>
                  <a:cubicBezTo>
                    <a:pt x="187783" y="246390"/>
                    <a:pt x="193675" y="245854"/>
                    <a:pt x="199567" y="244783"/>
                  </a:cubicBezTo>
                  <a:cubicBezTo>
                    <a:pt x="227955" y="239962"/>
                    <a:pt x="256343" y="234070"/>
                    <a:pt x="285267" y="230856"/>
                  </a:cubicBezTo>
                  <a:cubicBezTo>
                    <a:pt x="376860" y="221751"/>
                    <a:pt x="561117" y="189613"/>
                    <a:pt x="572365" y="202468"/>
                  </a:cubicBezTo>
                  <a:cubicBezTo>
                    <a:pt x="572365" y="202468"/>
                    <a:pt x="572365" y="202468"/>
                    <a:pt x="572365" y="202468"/>
                  </a:cubicBezTo>
                  <a:cubicBezTo>
                    <a:pt x="583077" y="136586"/>
                    <a:pt x="620036" y="57312"/>
                    <a:pt x="616287" y="0"/>
                  </a:cubicBezTo>
                  <a:close/>
                </a:path>
              </a:pathLst>
            </a:custGeom>
            <a:solidFill>
              <a:srgbClr val="FDC484"/>
            </a:solidFill>
            <a:ln w="534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84736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A1EDA6-6272-45DE-8591-8E447B75038B}"/>
              </a:ext>
            </a:extLst>
          </p:cNvPr>
          <p:cNvSpPr>
            <a:spLocks noGrp="1"/>
          </p:cNvSpPr>
          <p:nvPr>
            <p:ph type="body" sz="quarter" idx="11"/>
          </p:nvPr>
        </p:nvSpPr>
        <p:spPr>
          <a:xfrm>
            <a:off x="323529" y="128489"/>
            <a:ext cx="11573197" cy="724247"/>
          </a:xfrm>
        </p:spPr>
        <p:txBody>
          <a:bodyPr/>
          <a:lstStyle/>
          <a:p>
            <a:r>
              <a:rPr lang="en-US" dirty="0" smtClean="0"/>
              <a:t>Security Risks</a:t>
            </a:r>
            <a:endParaRPr lang="en-US" dirty="0"/>
          </a:p>
        </p:txBody>
      </p:sp>
      <p:grpSp>
        <p:nvGrpSpPr>
          <p:cNvPr id="18" name="Group 17">
            <a:extLst>
              <a:ext uri="{FF2B5EF4-FFF2-40B4-BE49-F238E27FC236}">
                <a16:creationId xmlns:a16="http://schemas.microsoft.com/office/drawing/2014/main" id="{53BB8BB5-F609-4D4C-92E8-98F57EBFA283}"/>
              </a:ext>
            </a:extLst>
          </p:cNvPr>
          <p:cNvGrpSpPr/>
          <p:nvPr/>
        </p:nvGrpSpPr>
        <p:grpSpPr>
          <a:xfrm>
            <a:off x="1270942" y="1342391"/>
            <a:ext cx="5636853" cy="1077218"/>
            <a:chOff x="1270942" y="1342391"/>
            <a:chExt cx="5636853" cy="1077218"/>
          </a:xfrm>
        </p:grpSpPr>
        <p:sp>
          <p:nvSpPr>
            <p:cNvPr id="19" name="TextBox 18">
              <a:extLst>
                <a:ext uri="{FF2B5EF4-FFF2-40B4-BE49-F238E27FC236}">
                  <a16:creationId xmlns:a16="http://schemas.microsoft.com/office/drawing/2014/main" id="{E99A2AA6-7DBB-40A3-9D20-861DD81F1A9C}"/>
                </a:ext>
              </a:extLst>
            </p:cNvPr>
            <p:cNvSpPr txBox="1"/>
            <p:nvPr/>
          </p:nvSpPr>
          <p:spPr>
            <a:xfrm>
              <a:off x="1270942" y="2005592"/>
              <a:ext cx="5636853"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4B86F5A6-F86C-4140-9DF8-A10C4BE8112F}"/>
                </a:ext>
              </a:extLst>
            </p:cNvPr>
            <p:cNvSpPr txBox="1"/>
            <p:nvPr/>
          </p:nvSpPr>
          <p:spPr>
            <a:xfrm>
              <a:off x="1270942" y="1342391"/>
              <a:ext cx="5636853" cy="1077218"/>
            </a:xfrm>
            <a:prstGeom prst="rect">
              <a:avLst/>
            </a:prstGeom>
            <a:noFill/>
          </p:spPr>
          <p:txBody>
            <a:bodyPr wrap="square" rtlCol="0">
              <a:spAutoFit/>
            </a:bodyPr>
            <a:lstStyle/>
            <a:p>
              <a:r>
                <a:rPr lang="en-US" sz="1600" b="1" dirty="0"/>
                <a:t>IoT devices are connected to your desktop or laptop. Lack of security increases the risk of your personal information leaking while the data is collected and transmitted to the IoT device.</a:t>
              </a:r>
            </a:p>
          </p:txBody>
        </p:sp>
      </p:grpSp>
      <p:grpSp>
        <p:nvGrpSpPr>
          <p:cNvPr id="21" name="Group 20">
            <a:extLst>
              <a:ext uri="{FF2B5EF4-FFF2-40B4-BE49-F238E27FC236}">
                <a16:creationId xmlns:a16="http://schemas.microsoft.com/office/drawing/2014/main" id="{1DE2DC72-7D61-48E2-8330-751627C26C85}"/>
              </a:ext>
            </a:extLst>
          </p:cNvPr>
          <p:cNvGrpSpPr/>
          <p:nvPr/>
        </p:nvGrpSpPr>
        <p:grpSpPr>
          <a:xfrm>
            <a:off x="1270942" y="2466248"/>
            <a:ext cx="5166072" cy="1569660"/>
            <a:chOff x="1270942" y="2466248"/>
            <a:chExt cx="5166072" cy="1569660"/>
          </a:xfrm>
        </p:grpSpPr>
        <p:sp>
          <p:nvSpPr>
            <p:cNvPr id="22" name="TextBox 21">
              <a:extLst>
                <a:ext uri="{FF2B5EF4-FFF2-40B4-BE49-F238E27FC236}">
                  <a16:creationId xmlns:a16="http://schemas.microsoft.com/office/drawing/2014/main" id="{4B90C25C-5700-4621-AE79-999A63901D2E}"/>
                </a:ext>
              </a:extLst>
            </p:cNvPr>
            <p:cNvSpPr txBox="1"/>
            <p:nvPr/>
          </p:nvSpPr>
          <p:spPr>
            <a:xfrm>
              <a:off x="1270943" y="2707415"/>
              <a:ext cx="5166071"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AD81732D-38AD-410D-A8AA-3CFC072D9F44}"/>
                </a:ext>
              </a:extLst>
            </p:cNvPr>
            <p:cNvSpPr txBox="1"/>
            <p:nvPr/>
          </p:nvSpPr>
          <p:spPr>
            <a:xfrm>
              <a:off x="1270942" y="2466248"/>
              <a:ext cx="5166071" cy="1569660"/>
            </a:xfrm>
            <a:prstGeom prst="rect">
              <a:avLst/>
            </a:prstGeom>
            <a:noFill/>
          </p:spPr>
          <p:txBody>
            <a:bodyPr wrap="square" rtlCol="0">
              <a:spAutoFit/>
            </a:bodyPr>
            <a:lstStyle/>
            <a:p>
              <a:r>
                <a:rPr lang="en-US" sz="1600" b="1" dirty="0"/>
                <a:t>IoT devices are connected with a consumer network. This network is also connected with other systems. So if the IoT device contains any security vulnerabilities, it can be harmful to the consumer’s network. This vulnerability can attack other systems and damage them.</a:t>
              </a:r>
            </a:p>
          </p:txBody>
        </p:sp>
      </p:grpSp>
      <p:sp>
        <p:nvSpPr>
          <p:cNvPr id="26" name="TextBox 25">
            <a:extLst>
              <a:ext uri="{FF2B5EF4-FFF2-40B4-BE49-F238E27FC236}">
                <a16:creationId xmlns:a16="http://schemas.microsoft.com/office/drawing/2014/main" id="{D955942C-6C3D-4C04-8A02-6CC49F610D9D}"/>
              </a:ext>
            </a:extLst>
          </p:cNvPr>
          <p:cNvSpPr txBox="1"/>
          <p:nvPr/>
        </p:nvSpPr>
        <p:spPr>
          <a:xfrm>
            <a:off x="1270941" y="4114947"/>
            <a:ext cx="5636853" cy="584775"/>
          </a:xfrm>
          <a:prstGeom prst="rect">
            <a:avLst/>
          </a:prstGeom>
          <a:noFill/>
        </p:spPr>
        <p:txBody>
          <a:bodyPr wrap="square" rtlCol="0">
            <a:spAutoFit/>
          </a:bodyPr>
          <a:lstStyle/>
          <a:p>
            <a:r>
              <a:rPr lang="en-US" sz="1600" b="1" dirty="0"/>
              <a:t>Sometimes unauthorized people might exploit the security vulnerabilities to create risks to physical safety.</a:t>
            </a:r>
          </a:p>
        </p:txBody>
      </p:sp>
      <p:sp>
        <p:nvSpPr>
          <p:cNvPr id="30" name="Rectangle 29">
            <a:extLst>
              <a:ext uri="{FF2B5EF4-FFF2-40B4-BE49-F238E27FC236}">
                <a16:creationId xmlns:a16="http://schemas.microsoft.com/office/drawing/2014/main" id="{CC5B3D6B-856B-45EA-B3CA-ABE6F6040C11}"/>
              </a:ext>
            </a:extLst>
          </p:cNvPr>
          <p:cNvSpPr/>
          <p:nvPr/>
        </p:nvSpPr>
        <p:spPr>
          <a:xfrm>
            <a:off x="737255" y="1485843"/>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01</a:t>
            </a:r>
            <a:endParaRPr lang="ko-KR" altLang="en-US" sz="1200" b="1" dirty="0"/>
          </a:p>
        </p:txBody>
      </p:sp>
      <p:sp>
        <p:nvSpPr>
          <p:cNvPr id="31" name="Rectangle 30">
            <a:extLst>
              <a:ext uri="{FF2B5EF4-FFF2-40B4-BE49-F238E27FC236}">
                <a16:creationId xmlns:a16="http://schemas.microsoft.com/office/drawing/2014/main" id="{E55FE7D1-DFCA-4DDA-AA96-93C39771B3C5}"/>
              </a:ext>
            </a:extLst>
          </p:cNvPr>
          <p:cNvSpPr/>
          <p:nvPr/>
        </p:nvSpPr>
        <p:spPr>
          <a:xfrm>
            <a:off x="737255" y="2550575"/>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02</a:t>
            </a:r>
            <a:endParaRPr lang="ko-KR" altLang="en-US" sz="1200" b="1" dirty="0"/>
          </a:p>
        </p:txBody>
      </p:sp>
      <p:sp>
        <p:nvSpPr>
          <p:cNvPr id="32" name="Rectangle 31">
            <a:extLst>
              <a:ext uri="{FF2B5EF4-FFF2-40B4-BE49-F238E27FC236}">
                <a16:creationId xmlns:a16="http://schemas.microsoft.com/office/drawing/2014/main" id="{62DE7284-565C-4413-91D9-93A4F52AACA3}"/>
              </a:ext>
            </a:extLst>
          </p:cNvPr>
          <p:cNvSpPr/>
          <p:nvPr/>
        </p:nvSpPr>
        <p:spPr>
          <a:xfrm>
            <a:off x="737255" y="4206146"/>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03</a:t>
            </a:r>
            <a:endParaRPr lang="ko-KR" altLang="en-US" sz="1200" b="1" dirty="0"/>
          </a:p>
        </p:txBody>
      </p:sp>
      <p:pic>
        <p:nvPicPr>
          <p:cNvPr id="5" name="Picture Placeholder 4"/>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l="282" r="282"/>
          <a:stretch>
            <a:fillRect/>
          </a:stretch>
        </p:blipFill>
        <p:spPr>
          <a:xfrm>
            <a:off x="7047968" y="1775610"/>
            <a:ext cx="4109140" cy="3097694"/>
          </a:xfrm>
        </p:spPr>
      </p:pic>
    </p:spTree>
    <p:extLst>
      <p:ext uri="{BB962C8B-B14F-4D97-AF65-F5344CB8AC3E}">
        <p14:creationId xmlns:p14="http://schemas.microsoft.com/office/powerpoint/2010/main" val="1585171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A1EDA6-6272-45DE-8591-8E447B75038B}"/>
              </a:ext>
            </a:extLst>
          </p:cNvPr>
          <p:cNvSpPr>
            <a:spLocks noGrp="1"/>
          </p:cNvSpPr>
          <p:nvPr>
            <p:ph type="body" sz="quarter" idx="11"/>
          </p:nvPr>
        </p:nvSpPr>
        <p:spPr>
          <a:xfrm>
            <a:off x="323529" y="128489"/>
            <a:ext cx="11573197" cy="724247"/>
          </a:xfrm>
        </p:spPr>
        <p:txBody>
          <a:bodyPr/>
          <a:lstStyle/>
          <a:p>
            <a:r>
              <a:rPr lang="en-US" dirty="0" smtClean="0"/>
              <a:t>Privacy Risks</a:t>
            </a:r>
            <a:endParaRPr lang="en-US" dirty="0"/>
          </a:p>
        </p:txBody>
      </p:sp>
      <p:grpSp>
        <p:nvGrpSpPr>
          <p:cNvPr id="18" name="Group 17">
            <a:extLst>
              <a:ext uri="{FF2B5EF4-FFF2-40B4-BE49-F238E27FC236}">
                <a16:creationId xmlns:a16="http://schemas.microsoft.com/office/drawing/2014/main" id="{53BB8BB5-F609-4D4C-92E8-98F57EBFA283}"/>
              </a:ext>
            </a:extLst>
          </p:cNvPr>
          <p:cNvGrpSpPr/>
          <p:nvPr/>
        </p:nvGrpSpPr>
        <p:grpSpPr>
          <a:xfrm>
            <a:off x="1270942" y="1567474"/>
            <a:ext cx="5636853" cy="1200329"/>
            <a:chOff x="1270942" y="1342391"/>
            <a:chExt cx="5636853" cy="1200329"/>
          </a:xfrm>
        </p:grpSpPr>
        <p:sp>
          <p:nvSpPr>
            <p:cNvPr id="19" name="TextBox 18">
              <a:extLst>
                <a:ext uri="{FF2B5EF4-FFF2-40B4-BE49-F238E27FC236}">
                  <a16:creationId xmlns:a16="http://schemas.microsoft.com/office/drawing/2014/main" id="{E99A2AA6-7DBB-40A3-9D20-861DD81F1A9C}"/>
                </a:ext>
              </a:extLst>
            </p:cNvPr>
            <p:cNvSpPr txBox="1"/>
            <p:nvPr/>
          </p:nvSpPr>
          <p:spPr>
            <a:xfrm>
              <a:off x="1270942" y="2005592"/>
              <a:ext cx="5636853"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4B86F5A6-F86C-4140-9DF8-A10C4BE8112F}"/>
                </a:ext>
              </a:extLst>
            </p:cNvPr>
            <p:cNvSpPr txBox="1"/>
            <p:nvPr/>
          </p:nvSpPr>
          <p:spPr>
            <a:xfrm>
              <a:off x="1270942" y="1342391"/>
              <a:ext cx="5636853" cy="1200329"/>
            </a:xfrm>
            <a:prstGeom prst="rect">
              <a:avLst/>
            </a:prstGeom>
            <a:noFill/>
          </p:spPr>
          <p:txBody>
            <a:bodyPr wrap="square" rtlCol="0">
              <a:spAutoFit/>
            </a:bodyPr>
            <a:lstStyle/>
            <a:p>
              <a:r>
                <a:rPr lang="en-US" b="1" dirty="0"/>
                <a:t>In IoT, devices are interconnected with various hardware and software, so there are obvious chances of sensitive information leaking through unauthorized manipulation.</a:t>
              </a:r>
            </a:p>
          </p:txBody>
        </p:sp>
      </p:grpSp>
      <p:sp>
        <p:nvSpPr>
          <p:cNvPr id="23" name="TextBox 22">
            <a:extLst>
              <a:ext uri="{FF2B5EF4-FFF2-40B4-BE49-F238E27FC236}">
                <a16:creationId xmlns:a16="http://schemas.microsoft.com/office/drawing/2014/main" id="{AD81732D-38AD-410D-A8AA-3CFC072D9F44}"/>
              </a:ext>
            </a:extLst>
          </p:cNvPr>
          <p:cNvSpPr txBox="1"/>
          <p:nvPr/>
        </p:nvSpPr>
        <p:spPr>
          <a:xfrm>
            <a:off x="1256874" y="3197767"/>
            <a:ext cx="5166071" cy="1107996"/>
          </a:xfrm>
          <a:prstGeom prst="rect">
            <a:avLst/>
          </a:prstGeom>
          <a:noFill/>
        </p:spPr>
        <p:txBody>
          <a:bodyPr wrap="square" rtlCol="0">
            <a:spAutoFit/>
          </a:bodyPr>
          <a:lstStyle/>
          <a:p>
            <a:r>
              <a:rPr lang="en-US" sz="1600" b="1" dirty="0"/>
              <a:t>All the devices are transmitting the user’s personal </a:t>
            </a:r>
            <a:r>
              <a:rPr lang="en-US" b="1" dirty="0"/>
              <a:t>information</a:t>
            </a:r>
            <a:r>
              <a:rPr lang="en-US" sz="1600" b="1" dirty="0"/>
              <a:t> such as name, address, date of birth, health card information, credit card detail and much more without encryption.</a:t>
            </a:r>
          </a:p>
        </p:txBody>
      </p:sp>
      <p:sp>
        <p:nvSpPr>
          <p:cNvPr id="30" name="Rectangle 29">
            <a:extLst>
              <a:ext uri="{FF2B5EF4-FFF2-40B4-BE49-F238E27FC236}">
                <a16:creationId xmlns:a16="http://schemas.microsoft.com/office/drawing/2014/main" id="{CC5B3D6B-856B-45EA-B3CA-ABE6F6040C11}"/>
              </a:ext>
            </a:extLst>
          </p:cNvPr>
          <p:cNvSpPr/>
          <p:nvPr/>
        </p:nvSpPr>
        <p:spPr>
          <a:xfrm>
            <a:off x="737255" y="1696858"/>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01</a:t>
            </a:r>
            <a:endParaRPr lang="ko-KR" altLang="en-US" sz="1200" b="1" dirty="0"/>
          </a:p>
        </p:txBody>
      </p:sp>
      <p:sp>
        <p:nvSpPr>
          <p:cNvPr id="31" name="Rectangle 30">
            <a:extLst>
              <a:ext uri="{FF2B5EF4-FFF2-40B4-BE49-F238E27FC236}">
                <a16:creationId xmlns:a16="http://schemas.microsoft.com/office/drawing/2014/main" id="{E55FE7D1-DFCA-4DDA-AA96-93C39771B3C5}"/>
              </a:ext>
            </a:extLst>
          </p:cNvPr>
          <p:cNvSpPr/>
          <p:nvPr/>
        </p:nvSpPr>
        <p:spPr>
          <a:xfrm>
            <a:off x="737255" y="3338370"/>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02</a:t>
            </a:r>
            <a:endParaRPr lang="ko-KR" altLang="en-US" sz="1200" b="1" dirty="0"/>
          </a:p>
        </p:txBody>
      </p:sp>
      <p:pic>
        <p:nvPicPr>
          <p:cNvPr id="4" name="Picture Placeholder 3"/>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l="7574" r="7574"/>
          <a:stretch>
            <a:fillRect/>
          </a:stretch>
        </p:blipFill>
        <p:spPr/>
      </p:pic>
    </p:spTree>
    <p:extLst>
      <p:ext uri="{BB962C8B-B14F-4D97-AF65-F5344CB8AC3E}">
        <p14:creationId xmlns:p14="http://schemas.microsoft.com/office/powerpoint/2010/main" val="3599979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218322"/>
            <a:ext cx="11573197" cy="724247"/>
          </a:xfrm>
        </p:spPr>
        <p:txBody>
          <a:bodyPr/>
          <a:lstStyle/>
          <a:p>
            <a:r>
              <a:rPr lang="en-US" dirty="0" smtClean="0"/>
              <a:t>IoT in Present Time</a:t>
            </a:r>
            <a:endParaRPr lang="en-US" dirty="0"/>
          </a:p>
        </p:txBody>
      </p:sp>
      <p:grpSp>
        <p:nvGrpSpPr>
          <p:cNvPr id="7" name="Group 6">
            <a:extLst>
              <a:ext uri="{FF2B5EF4-FFF2-40B4-BE49-F238E27FC236}">
                <a16:creationId xmlns:a16="http://schemas.microsoft.com/office/drawing/2014/main" id="{2C8D85C2-EEB8-44B9-9DB7-401C127DCEBC}"/>
              </a:ext>
            </a:extLst>
          </p:cNvPr>
          <p:cNvGrpSpPr/>
          <p:nvPr/>
        </p:nvGrpSpPr>
        <p:grpSpPr>
          <a:xfrm>
            <a:off x="1183686" y="1661363"/>
            <a:ext cx="4264394" cy="4313485"/>
            <a:chOff x="369152" y="1617134"/>
            <a:chExt cx="3546035" cy="3586857"/>
          </a:xfrm>
        </p:grpSpPr>
        <p:grpSp>
          <p:nvGrpSpPr>
            <p:cNvPr id="8" name="Group 7">
              <a:extLst>
                <a:ext uri="{FF2B5EF4-FFF2-40B4-BE49-F238E27FC236}">
                  <a16:creationId xmlns:a16="http://schemas.microsoft.com/office/drawing/2014/main" id="{0C9FF700-40F9-4DC5-8239-9340121F75AF}"/>
                </a:ext>
              </a:extLst>
            </p:cNvPr>
            <p:cNvGrpSpPr/>
            <p:nvPr/>
          </p:nvGrpSpPr>
          <p:grpSpPr>
            <a:xfrm>
              <a:off x="926950" y="1617134"/>
              <a:ext cx="2049224" cy="852218"/>
              <a:chOff x="926950" y="1617134"/>
              <a:chExt cx="2049224" cy="852218"/>
            </a:xfrm>
          </p:grpSpPr>
          <p:sp>
            <p:nvSpPr>
              <p:cNvPr id="28" name="Rectangle 14">
                <a:extLst>
                  <a:ext uri="{FF2B5EF4-FFF2-40B4-BE49-F238E27FC236}">
                    <a16:creationId xmlns:a16="http://schemas.microsoft.com/office/drawing/2014/main" id="{3EEF846D-1D7E-4C66-BD94-0D644B3487CB}"/>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9" name="Right Triangle 13">
                <a:extLst>
                  <a:ext uri="{FF2B5EF4-FFF2-40B4-BE49-F238E27FC236}">
                    <a16:creationId xmlns:a16="http://schemas.microsoft.com/office/drawing/2014/main" id="{FFABDEA5-01DB-4DBB-BF31-AB1D121E058D}"/>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30" name="Rectangle 24">
                <a:extLst>
                  <a:ext uri="{FF2B5EF4-FFF2-40B4-BE49-F238E27FC236}">
                    <a16:creationId xmlns:a16="http://schemas.microsoft.com/office/drawing/2014/main" id="{441EA17A-F5D1-4DED-B2AC-6DA782B9A423}"/>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1" name="Rectangle 41">
                <a:extLst>
                  <a:ext uri="{FF2B5EF4-FFF2-40B4-BE49-F238E27FC236}">
                    <a16:creationId xmlns:a16="http://schemas.microsoft.com/office/drawing/2014/main" id="{ADE58B9D-720F-48F2-AA3A-A71FEB4C83B9}"/>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2" name="Isosceles Triangle 3">
                <a:extLst>
                  <a:ext uri="{FF2B5EF4-FFF2-40B4-BE49-F238E27FC236}">
                    <a16:creationId xmlns:a16="http://schemas.microsoft.com/office/drawing/2014/main" id="{8E42EF85-FE1B-45DE-AE1F-79933CEAD975}"/>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9" name="Group 8">
              <a:extLst>
                <a:ext uri="{FF2B5EF4-FFF2-40B4-BE49-F238E27FC236}">
                  <a16:creationId xmlns:a16="http://schemas.microsoft.com/office/drawing/2014/main" id="{50DA4EAA-E3C6-4C9B-B604-02A3295AEC07}"/>
                </a:ext>
              </a:extLst>
            </p:cNvPr>
            <p:cNvGrpSpPr/>
            <p:nvPr/>
          </p:nvGrpSpPr>
          <p:grpSpPr>
            <a:xfrm rot="4990866">
              <a:off x="2464466" y="2788531"/>
              <a:ext cx="2049224" cy="852218"/>
              <a:chOff x="926950" y="1617134"/>
              <a:chExt cx="2049224" cy="852218"/>
            </a:xfrm>
          </p:grpSpPr>
          <p:sp>
            <p:nvSpPr>
              <p:cNvPr id="23" name="Rectangle 14">
                <a:extLst>
                  <a:ext uri="{FF2B5EF4-FFF2-40B4-BE49-F238E27FC236}">
                    <a16:creationId xmlns:a16="http://schemas.microsoft.com/office/drawing/2014/main" id="{9A9772C1-D116-442E-B7D7-A6A2E15CEEE6}"/>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Right Triangle 13">
                <a:extLst>
                  <a:ext uri="{FF2B5EF4-FFF2-40B4-BE49-F238E27FC236}">
                    <a16:creationId xmlns:a16="http://schemas.microsoft.com/office/drawing/2014/main" id="{6175A2C8-A409-4FC7-9D4C-951D461228CD}"/>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5" name="Rectangle 24">
                <a:extLst>
                  <a:ext uri="{FF2B5EF4-FFF2-40B4-BE49-F238E27FC236}">
                    <a16:creationId xmlns:a16="http://schemas.microsoft.com/office/drawing/2014/main" id="{B4FDC459-73CE-4D43-BD41-572A5DB72871}"/>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Rectangle 41">
                <a:extLst>
                  <a:ext uri="{FF2B5EF4-FFF2-40B4-BE49-F238E27FC236}">
                    <a16:creationId xmlns:a16="http://schemas.microsoft.com/office/drawing/2014/main" id="{5F55D3DF-7AAD-4103-AED0-E95A2E55F047}"/>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Isosceles Triangle 3">
                <a:extLst>
                  <a:ext uri="{FF2B5EF4-FFF2-40B4-BE49-F238E27FC236}">
                    <a16:creationId xmlns:a16="http://schemas.microsoft.com/office/drawing/2014/main" id="{C293701C-A5D6-4828-97F5-B8A59D6F854D}"/>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0" name="Group 9">
              <a:extLst>
                <a:ext uri="{FF2B5EF4-FFF2-40B4-BE49-F238E27FC236}">
                  <a16:creationId xmlns:a16="http://schemas.microsoft.com/office/drawing/2014/main" id="{9992C8BF-8D41-4470-A8F2-4C33D63BA4CE}"/>
                </a:ext>
              </a:extLst>
            </p:cNvPr>
            <p:cNvGrpSpPr/>
            <p:nvPr/>
          </p:nvGrpSpPr>
          <p:grpSpPr>
            <a:xfrm rot="10066674">
              <a:off x="1444650" y="4351773"/>
              <a:ext cx="2063339" cy="852218"/>
              <a:chOff x="926950" y="1617134"/>
              <a:chExt cx="2063339" cy="852218"/>
            </a:xfrm>
          </p:grpSpPr>
          <p:sp>
            <p:nvSpPr>
              <p:cNvPr id="18" name="Rectangle 14">
                <a:extLst>
                  <a:ext uri="{FF2B5EF4-FFF2-40B4-BE49-F238E27FC236}">
                    <a16:creationId xmlns:a16="http://schemas.microsoft.com/office/drawing/2014/main" id="{B77F3669-C56F-471D-9AC3-650A0CF38770}"/>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Right Triangle 13">
                <a:extLst>
                  <a:ext uri="{FF2B5EF4-FFF2-40B4-BE49-F238E27FC236}">
                    <a16:creationId xmlns:a16="http://schemas.microsoft.com/office/drawing/2014/main" id="{8E132027-5FF0-4582-A3ED-235C755E5FF3}"/>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Rectangle 24">
                <a:extLst>
                  <a:ext uri="{FF2B5EF4-FFF2-40B4-BE49-F238E27FC236}">
                    <a16:creationId xmlns:a16="http://schemas.microsoft.com/office/drawing/2014/main" id="{C5FF7976-0661-41C2-9A51-0384512134F3}"/>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Rectangle 41">
                <a:extLst>
                  <a:ext uri="{FF2B5EF4-FFF2-40B4-BE49-F238E27FC236}">
                    <a16:creationId xmlns:a16="http://schemas.microsoft.com/office/drawing/2014/main" id="{B8108857-74D5-4070-B374-633A7EEA782C}"/>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Isosceles Triangle 3">
                <a:extLst>
                  <a:ext uri="{FF2B5EF4-FFF2-40B4-BE49-F238E27FC236}">
                    <a16:creationId xmlns:a16="http://schemas.microsoft.com/office/drawing/2014/main" id="{5E0E3344-AC04-43BC-B00A-8E2C71413683}"/>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1" name="Group 10">
              <a:extLst>
                <a:ext uri="{FF2B5EF4-FFF2-40B4-BE49-F238E27FC236}">
                  <a16:creationId xmlns:a16="http://schemas.microsoft.com/office/drawing/2014/main" id="{CA397016-433A-4DEE-B44C-7A2DBD5CF558}"/>
                </a:ext>
              </a:extLst>
            </p:cNvPr>
            <p:cNvGrpSpPr/>
            <p:nvPr/>
          </p:nvGrpSpPr>
          <p:grpSpPr>
            <a:xfrm rot="15054074">
              <a:off x="-267551" y="3562253"/>
              <a:ext cx="2125623" cy="852218"/>
              <a:chOff x="926950" y="1617134"/>
              <a:chExt cx="2125623" cy="852218"/>
            </a:xfrm>
          </p:grpSpPr>
          <p:sp>
            <p:nvSpPr>
              <p:cNvPr id="13" name="Rectangle 14">
                <a:extLst>
                  <a:ext uri="{FF2B5EF4-FFF2-40B4-BE49-F238E27FC236}">
                    <a16:creationId xmlns:a16="http://schemas.microsoft.com/office/drawing/2014/main" id="{0C3372B0-64AA-4EBC-9DCA-0F9F537EC11B}"/>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Right Triangle 13">
                <a:extLst>
                  <a:ext uri="{FF2B5EF4-FFF2-40B4-BE49-F238E27FC236}">
                    <a16:creationId xmlns:a16="http://schemas.microsoft.com/office/drawing/2014/main" id="{C0717919-AF36-45E5-A600-97F68101F421}"/>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ectangle 24">
                <a:extLst>
                  <a:ext uri="{FF2B5EF4-FFF2-40B4-BE49-F238E27FC236}">
                    <a16:creationId xmlns:a16="http://schemas.microsoft.com/office/drawing/2014/main" id="{ECAC6E6F-921E-4909-935D-7BA527066B24}"/>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Rectangle 41">
                <a:extLst>
                  <a:ext uri="{FF2B5EF4-FFF2-40B4-BE49-F238E27FC236}">
                    <a16:creationId xmlns:a16="http://schemas.microsoft.com/office/drawing/2014/main" id="{EB91A285-202B-4F84-BB4C-3E98985E2B10}"/>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Isosceles Triangle 3">
                <a:extLst>
                  <a:ext uri="{FF2B5EF4-FFF2-40B4-BE49-F238E27FC236}">
                    <a16:creationId xmlns:a16="http://schemas.microsoft.com/office/drawing/2014/main" id="{B46BA477-90E7-42AD-848C-6F67F8349A32}"/>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12" name="Rectangle 14">
              <a:extLst>
                <a:ext uri="{FF2B5EF4-FFF2-40B4-BE49-F238E27FC236}">
                  <a16:creationId xmlns:a16="http://schemas.microsoft.com/office/drawing/2014/main" id="{6E8DD38E-A1EF-436E-BD57-552ECF4D82C7}"/>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33" name="Group 32">
            <a:extLst>
              <a:ext uri="{FF2B5EF4-FFF2-40B4-BE49-F238E27FC236}">
                <a16:creationId xmlns:a16="http://schemas.microsoft.com/office/drawing/2014/main" id="{7AE81AFA-4908-4EAD-B090-A2B6C04F45EB}"/>
              </a:ext>
            </a:extLst>
          </p:cNvPr>
          <p:cNvGrpSpPr/>
          <p:nvPr/>
        </p:nvGrpSpPr>
        <p:grpSpPr>
          <a:xfrm>
            <a:off x="1643342" y="2228300"/>
            <a:ext cx="3184899" cy="3184899"/>
            <a:chOff x="1510528" y="1366070"/>
            <a:chExt cx="3431329" cy="3431329"/>
          </a:xfrm>
          <a:effectLst>
            <a:outerShdw blurRad="50800" dist="38100" dir="2700000" algn="tl" rotWithShape="0">
              <a:prstClr val="black">
                <a:alpha val="40000"/>
              </a:prstClr>
            </a:outerShdw>
          </a:effectLst>
        </p:grpSpPr>
        <p:sp>
          <p:nvSpPr>
            <p:cNvPr id="34" name="Freeform: Shape 33">
              <a:extLst>
                <a:ext uri="{FF2B5EF4-FFF2-40B4-BE49-F238E27FC236}">
                  <a16:creationId xmlns:a16="http://schemas.microsoft.com/office/drawing/2014/main" id="{944DD309-F87B-411D-96FD-37F43471B796}"/>
                </a:ext>
              </a:extLst>
            </p:cNvPr>
            <p:cNvSpPr/>
            <p:nvPr/>
          </p:nvSpPr>
          <p:spPr>
            <a:xfrm>
              <a:off x="1510528" y="1366070"/>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35" name="Freeform: Shape 34">
              <a:extLst>
                <a:ext uri="{FF2B5EF4-FFF2-40B4-BE49-F238E27FC236}">
                  <a16:creationId xmlns:a16="http://schemas.microsoft.com/office/drawing/2014/main" id="{7CB4BA79-F3D7-4FED-BE63-51CDC2F704D8}"/>
                </a:ext>
              </a:extLst>
            </p:cNvPr>
            <p:cNvSpPr>
              <a:spLocks noChangeAspect="1"/>
            </p:cNvSpPr>
            <p:nvPr/>
          </p:nvSpPr>
          <p:spPr>
            <a:xfrm>
              <a:off x="1529854" y="1388027"/>
              <a:ext cx="3411797" cy="333756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sp>
        <p:nvSpPr>
          <p:cNvPr id="36" name="Freeform: Shape 35">
            <a:extLst>
              <a:ext uri="{FF2B5EF4-FFF2-40B4-BE49-F238E27FC236}">
                <a16:creationId xmlns:a16="http://schemas.microsoft.com/office/drawing/2014/main" id="{8B1FF6FD-2619-4F0D-810D-2D8887299DC6}"/>
              </a:ext>
            </a:extLst>
          </p:cNvPr>
          <p:cNvSpPr/>
          <p:nvPr/>
        </p:nvSpPr>
        <p:spPr>
          <a:xfrm>
            <a:off x="2275875" y="2971175"/>
            <a:ext cx="344032" cy="25325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CC156DC1-96FE-4950-ADF0-0DC6D07056D4}"/>
              </a:ext>
            </a:extLst>
          </p:cNvPr>
          <p:cNvSpPr/>
          <p:nvPr/>
        </p:nvSpPr>
        <p:spPr>
          <a:xfrm>
            <a:off x="2110361" y="4269398"/>
            <a:ext cx="349322" cy="257152"/>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93BC60F-FA33-4E1C-92D0-9B25C211F40A}"/>
              </a:ext>
            </a:extLst>
          </p:cNvPr>
          <p:cNvSpPr/>
          <p:nvPr/>
        </p:nvSpPr>
        <p:spPr>
          <a:xfrm>
            <a:off x="2568259" y="4678774"/>
            <a:ext cx="275326" cy="20268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F2F4F4B8-7E75-42CB-BED0-1F3E42860402}"/>
              </a:ext>
            </a:extLst>
          </p:cNvPr>
          <p:cNvSpPr/>
          <p:nvPr/>
        </p:nvSpPr>
        <p:spPr>
          <a:xfrm>
            <a:off x="3799695" y="3841493"/>
            <a:ext cx="302885" cy="222967"/>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100FB742-3215-48B8-BD77-3A8ED3C15107}"/>
              </a:ext>
            </a:extLst>
          </p:cNvPr>
          <p:cNvSpPr/>
          <p:nvPr/>
        </p:nvSpPr>
        <p:spPr>
          <a:xfrm>
            <a:off x="4462891" y="4102971"/>
            <a:ext cx="324852" cy="2391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1D4B3499-DCC1-455A-A8A4-064B612D2060}"/>
              </a:ext>
            </a:extLst>
          </p:cNvPr>
          <p:cNvSpPr/>
          <p:nvPr/>
        </p:nvSpPr>
        <p:spPr>
          <a:xfrm>
            <a:off x="3131015" y="2375026"/>
            <a:ext cx="291369" cy="21449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5A50EB87-A6BD-4F41-A5F7-A80BBF71D7AF}"/>
              </a:ext>
            </a:extLst>
          </p:cNvPr>
          <p:cNvSpPr/>
          <p:nvPr/>
        </p:nvSpPr>
        <p:spPr>
          <a:xfrm>
            <a:off x="4112372" y="2869205"/>
            <a:ext cx="324852" cy="2391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C0DD7454-737E-4F66-97B1-11EC0133FAB0}"/>
              </a:ext>
            </a:extLst>
          </p:cNvPr>
          <p:cNvSpPr/>
          <p:nvPr/>
        </p:nvSpPr>
        <p:spPr>
          <a:xfrm>
            <a:off x="2545396" y="4098372"/>
            <a:ext cx="324852" cy="23913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9DBBFD9A-7047-4C44-B66E-0682DF5F6D46}"/>
              </a:ext>
            </a:extLst>
          </p:cNvPr>
          <p:cNvSpPr/>
          <p:nvPr/>
        </p:nvSpPr>
        <p:spPr>
          <a:xfrm>
            <a:off x="1737360" y="3276496"/>
            <a:ext cx="344032" cy="25325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6A505619-A3C6-421E-920B-14350A363CB3}"/>
              </a:ext>
            </a:extLst>
          </p:cNvPr>
          <p:cNvSpPr txBox="1"/>
          <p:nvPr/>
        </p:nvSpPr>
        <p:spPr>
          <a:xfrm>
            <a:off x="9703224" y="3196221"/>
            <a:ext cx="513582" cy="276999"/>
          </a:xfrm>
          <a:prstGeom prst="rect">
            <a:avLst/>
          </a:prstGeom>
          <a:noFill/>
        </p:spPr>
        <p:txBody>
          <a:bodyPr wrap="square" rtlCol="0" anchor="ctr">
            <a:spAutoFit/>
          </a:bodyPr>
          <a:lstStyle/>
          <a:p>
            <a:r>
              <a:rPr lang="en-US" altLang="ko-KR" sz="1200" b="1" dirty="0">
                <a:solidFill>
                  <a:schemeClr val="bg1"/>
                </a:solidFill>
                <a:cs typeface="Arial" pitchFamily="34" charset="0"/>
              </a:rPr>
              <a:t>70%</a:t>
            </a:r>
          </a:p>
        </p:txBody>
      </p:sp>
      <p:sp>
        <p:nvSpPr>
          <p:cNvPr id="56" name="Oval 57">
            <a:extLst>
              <a:ext uri="{FF2B5EF4-FFF2-40B4-BE49-F238E27FC236}">
                <a16:creationId xmlns:a16="http://schemas.microsoft.com/office/drawing/2014/main" id="{D9A68ACF-7A3F-4449-A35C-FD53F463380F}"/>
              </a:ext>
            </a:extLst>
          </p:cNvPr>
          <p:cNvSpPr/>
          <p:nvPr/>
        </p:nvSpPr>
        <p:spPr>
          <a:xfrm>
            <a:off x="7674429" y="5039179"/>
            <a:ext cx="468000" cy="468000"/>
          </a:xfrm>
          <a:prstGeom prst="ellipse">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schemeClr val="tx1"/>
              </a:solidFill>
              <a:cs typeface="Arial" pitchFamily="34" charset="0"/>
            </a:endParaRPr>
          </a:p>
        </p:txBody>
      </p:sp>
      <p:sp>
        <p:nvSpPr>
          <p:cNvPr id="59" name="Oval 73">
            <a:extLst>
              <a:ext uri="{FF2B5EF4-FFF2-40B4-BE49-F238E27FC236}">
                <a16:creationId xmlns:a16="http://schemas.microsoft.com/office/drawing/2014/main" id="{977C48DF-5DBB-4E2D-BE63-A1E1C60BF1C1}"/>
              </a:ext>
            </a:extLst>
          </p:cNvPr>
          <p:cNvSpPr/>
          <p:nvPr/>
        </p:nvSpPr>
        <p:spPr>
          <a:xfrm>
            <a:off x="5539471" y="5039179"/>
            <a:ext cx="468000" cy="468000"/>
          </a:xfrm>
          <a:prstGeom prst="ellipse">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schemeClr val="tx1"/>
              </a:solidFill>
              <a:cs typeface="Arial" pitchFamily="34" charset="0"/>
            </a:endParaRPr>
          </a:p>
        </p:txBody>
      </p:sp>
      <p:sp>
        <p:nvSpPr>
          <p:cNvPr id="64" name="Oval 73">
            <a:extLst>
              <a:ext uri="{FF2B5EF4-FFF2-40B4-BE49-F238E27FC236}">
                <a16:creationId xmlns:a16="http://schemas.microsoft.com/office/drawing/2014/main" id="{A19635B0-6E83-4034-B1E0-B4EFFE510F51}"/>
              </a:ext>
            </a:extLst>
          </p:cNvPr>
          <p:cNvSpPr/>
          <p:nvPr/>
        </p:nvSpPr>
        <p:spPr>
          <a:xfrm>
            <a:off x="9807061" y="5039179"/>
            <a:ext cx="468000" cy="468000"/>
          </a:xfrm>
          <a:prstGeom prst="ellipse">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schemeClr val="tx1"/>
              </a:solidFill>
              <a:cs typeface="Arial" pitchFamily="34" charset="0"/>
            </a:endParaRPr>
          </a:p>
        </p:txBody>
      </p:sp>
      <p:sp>
        <p:nvSpPr>
          <p:cNvPr id="68" name="TextBox 67">
            <a:extLst>
              <a:ext uri="{FF2B5EF4-FFF2-40B4-BE49-F238E27FC236}">
                <a16:creationId xmlns:a16="http://schemas.microsoft.com/office/drawing/2014/main" id="{15201C69-1889-45A4-B923-0F66873A5B51}"/>
              </a:ext>
            </a:extLst>
          </p:cNvPr>
          <p:cNvSpPr txBox="1"/>
          <p:nvPr/>
        </p:nvSpPr>
        <p:spPr>
          <a:xfrm>
            <a:off x="6149696" y="1027407"/>
            <a:ext cx="5987977" cy="5693866"/>
          </a:xfrm>
          <a:prstGeom prst="rect">
            <a:avLst/>
          </a:prstGeom>
          <a:noFill/>
        </p:spPr>
        <p:txBody>
          <a:bodyPr wrap="square" rtlCol="0" anchor="ctr">
            <a:spAutoFit/>
          </a:bodyPr>
          <a:lstStyle/>
          <a:p>
            <a:pPr marL="285750" indent="-285750">
              <a:buFont typeface="Arial" panose="020B0604020202020204" pitchFamily="34" charset="0"/>
              <a:buChar char="•"/>
            </a:pPr>
            <a:r>
              <a:rPr lang="en-US" sz="1400" dirty="0"/>
              <a:t>No one can deny that technology has taken a quantum leap in a few short years, and it continues to develop faster than most of us can keep up with. </a:t>
            </a: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One </a:t>
            </a:r>
            <a:r>
              <a:rPr lang="en-US" sz="1400" dirty="0"/>
              <a:t>of the most rapidly growing sectors of technology is the Internet of Things (IoT), where devices interact with other devices to keep people connected. </a:t>
            </a: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How </a:t>
            </a:r>
            <a:r>
              <a:rPr lang="en-US" sz="1400" dirty="0"/>
              <a:t>is IoT being used today? IoT provides convenience and mobility to millions of users, but the many benefits of the Internet of Things have to be weighed against its dark side</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Twenty years ago, none of us could have imagined how technology and the Internet would transform the way we work, communicate, entertain and socialize. </a:t>
            </a: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It </a:t>
            </a:r>
            <a:r>
              <a:rPr lang="en-US" sz="1400" dirty="0"/>
              <a:t>seems we time-traveled at warp speed to a new dimension where the entire world is at our fingertips. </a:t>
            </a: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Technology </a:t>
            </a:r>
            <a:r>
              <a:rPr lang="en-US" sz="1400" dirty="0"/>
              <a:t>has liberated us from cubicles, snail mail, shopping malls and time zones, ushering in a new era of unprecedented connectivity</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IoT </a:t>
            </a:r>
            <a:r>
              <a:rPr lang="en-US" sz="1400" dirty="0"/>
              <a:t>connects and integrates our software and devices, molding work processes and communication to fit the way we live in the 21st Century. </a:t>
            </a:r>
          </a:p>
        </p:txBody>
      </p:sp>
    </p:spTree>
    <p:extLst>
      <p:ext uri="{BB962C8B-B14F-4D97-AF65-F5344CB8AC3E}">
        <p14:creationId xmlns:p14="http://schemas.microsoft.com/office/powerpoint/2010/main" val="1557309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0173" r="20173"/>
          <a:stretch>
            <a:fillRect/>
          </a:stretch>
        </p:blipFill>
        <p:spPr>
          <a:xfrm>
            <a:off x="7216573" y="653142"/>
            <a:ext cx="4824557" cy="5054322"/>
          </a:xfrm>
          <a:effectLst>
            <a:outerShdw blurRad="546100" dir="21540000" sx="110000" sy="110000" algn="ctr" rotWithShape="0">
              <a:prstClr val="black">
                <a:alpha val="54000"/>
              </a:prstClr>
            </a:outerShdw>
          </a:effectLst>
        </p:spPr>
      </p:pic>
      <p:sp>
        <p:nvSpPr>
          <p:cNvPr id="6" name="Text Placeholder 1">
            <a:extLst>
              <a:ext uri="{FF2B5EF4-FFF2-40B4-BE49-F238E27FC236}">
                <a16:creationId xmlns:a16="http://schemas.microsoft.com/office/drawing/2014/main" id="{D735F7F3-C1B5-4B60-A00A-4EB618DDFB5A}"/>
              </a:ext>
            </a:extLst>
          </p:cNvPr>
          <p:cNvSpPr txBox="1">
            <a:spLocks/>
          </p:cNvSpPr>
          <p:nvPr/>
        </p:nvSpPr>
        <p:spPr>
          <a:xfrm>
            <a:off x="582857" y="643056"/>
            <a:ext cx="6914554"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latin typeface="Ubuntu"/>
              </a:rPr>
              <a:t>IoT Evolution – What Next?</a:t>
            </a:r>
            <a:endParaRPr lang="en-US" sz="3200" dirty="0">
              <a:latin typeface="Ubuntu"/>
            </a:endParaRPr>
          </a:p>
        </p:txBody>
      </p:sp>
      <p:sp>
        <p:nvSpPr>
          <p:cNvPr id="38" name="Rectangle 37"/>
          <p:cNvSpPr/>
          <p:nvPr/>
        </p:nvSpPr>
        <p:spPr>
          <a:xfrm>
            <a:off x="671905" y="1150704"/>
            <a:ext cx="6544668" cy="4770537"/>
          </a:xfrm>
          <a:prstGeom prst="rect">
            <a:avLst/>
          </a:prstGeom>
        </p:spPr>
        <p:txBody>
          <a:bodyPr wrap="square">
            <a:spAutoFit/>
          </a:bodyPr>
          <a:lstStyle/>
          <a:p>
            <a:pPr marL="285750" indent="-285750">
              <a:buFont typeface="Arial" panose="020B0604020202020204" pitchFamily="34" charset="0"/>
              <a:buChar char="•"/>
            </a:pPr>
            <a:r>
              <a:rPr lang="en-US" sz="1600" dirty="0" smtClean="0">
                <a:solidFill>
                  <a:schemeClr val="bg1"/>
                </a:solidFill>
                <a:latin typeface="Open Sans"/>
              </a:rPr>
              <a:t>As </a:t>
            </a:r>
            <a:r>
              <a:rPr lang="en-US" sz="1600" dirty="0">
                <a:solidFill>
                  <a:schemeClr val="bg1"/>
                </a:solidFill>
                <a:latin typeface="Open Sans"/>
              </a:rPr>
              <a:t>the price of sensors and communications continue to drop, it becomes cost-effective to add more devices to the IoT. </a:t>
            </a:r>
            <a:endParaRPr lang="en-US" sz="1600" dirty="0" smtClean="0">
              <a:solidFill>
                <a:schemeClr val="bg1"/>
              </a:solidFill>
              <a:latin typeface="Open Sans"/>
            </a:endParaRPr>
          </a:p>
          <a:p>
            <a:pPr marL="285750" indent="-285750">
              <a:buFont typeface="Arial" panose="020B0604020202020204" pitchFamily="34" charset="0"/>
              <a:buChar char="•"/>
            </a:pPr>
            <a:endParaRPr lang="en-US" sz="1600" dirty="0" smtClean="0">
              <a:solidFill>
                <a:schemeClr val="bg1"/>
              </a:solidFill>
              <a:latin typeface="Open Sans"/>
            </a:endParaRPr>
          </a:p>
          <a:p>
            <a:pPr marL="285750" indent="-285750">
              <a:buFont typeface="Arial" panose="020B0604020202020204" pitchFamily="34" charset="0"/>
              <a:buChar char="•"/>
            </a:pPr>
            <a:r>
              <a:rPr lang="en-US" sz="1600" dirty="0" smtClean="0">
                <a:solidFill>
                  <a:schemeClr val="bg1"/>
                </a:solidFill>
                <a:latin typeface="Open Sans"/>
              </a:rPr>
              <a:t>Deployments </a:t>
            </a:r>
            <a:r>
              <a:rPr lang="en-US" sz="1600" dirty="0">
                <a:solidFill>
                  <a:schemeClr val="bg1"/>
                </a:solidFill>
                <a:latin typeface="Open Sans"/>
              </a:rPr>
              <a:t>are at an early stage; most companies which are engaging with the IoT are at the trial stage right now, largely because the necessary technology – sensor technology, 5G and machine-learning powered analytics- are still themselves at an reasonably early stage of development. </a:t>
            </a:r>
            <a:endParaRPr lang="en-US" sz="1600" dirty="0" smtClean="0">
              <a:solidFill>
                <a:schemeClr val="bg1"/>
              </a:solidFill>
              <a:latin typeface="Open Sans"/>
            </a:endParaRPr>
          </a:p>
          <a:p>
            <a:pPr marL="285750" indent="-285750">
              <a:buFont typeface="Arial" panose="020B0604020202020204" pitchFamily="34" charset="0"/>
              <a:buChar char="•"/>
            </a:pPr>
            <a:endParaRPr lang="en-US" sz="1600" dirty="0" smtClean="0">
              <a:solidFill>
                <a:schemeClr val="bg1"/>
              </a:solidFill>
              <a:latin typeface="Open Sans"/>
            </a:endParaRPr>
          </a:p>
          <a:p>
            <a:pPr marL="285750" indent="-285750">
              <a:buFont typeface="Arial" panose="020B0604020202020204" pitchFamily="34" charset="0"/>
              <a:buChar char="•"/>
            </a:pPr>
            <a:r>
              <a:rPr lang="en-US" sz="1600" dirty="0" smtClean="0">
                <a:solidFill>
                  <a:schemeClr val="bg1"/>
                </a:solidFill>
                <a:latin typeface="Open Sans"/>
              </a:rPr>
              <a:t>Without </a:t>
            </a:r>
            <a:r>
              <a:rPr lang="en-US" sz="1600" dirty="0">
                <a:solidFill>
                  <a:schemeClr val="bg1"/>
                </a:solidFill>
                <a:latin typeface="Open Sans"/>
              </a:rPr>
              <a:t>standards and with security an ongoing issue we are likely to see some more big IoT security mishaps in the next few years</a:t>
            </a:r>
            <a:r>
              <a:rPr lang="en-US" sz="1600" dirty="0" smtClean="0">
                <a:solidFill>
                  <a:schemeClr val="bg1"/>
                </a:solidFill>
                <a:latin typeface="Open Sans"/>
              </a:rPr>
              <a:t>.</a:t>
            </a:r>
          </a:p>
          <a:p>
            <a:pPr marL="285750" indent="-285750">
              <a:buFont typeface="Arial" panose="020B0604020202020204" pitchFamily="34" charset="0"/>
              <a:buChar char="•"/>
            </a:pPr>
            <a:endParaRPr lang="en-US" sz="1600" dirty="0">
              <a:solidFill>
                <a:schemeClr val="bg1"/>
              </a:solidFill>
              <a:latin typeface="Open Sans"/>
            </a:endParaRPr>
          </a:p>
          <a:p>
            <a:pPr marL="285750" indent="-285750">
              <a:buFont typeface="Arial" panose="020B0604020202020204" pitchFamily="34" charset="0"/>
              <a:buChar char="•"/>
            </a:pPr>
            <a:r>
              <a:rPr lang="en-US" sz="1600" dirty="0">
                <a:solidFill>
                  <a:schemeClr val="bg1"/>
                </a:solidFill>
                <a:latin typeface="Open Sans"/>
              </a:rPr>
              <a:t>As the number of connected devices continues to rise, our living and working environments will become filled with smart products, assuming we are willing to accept the security and privacy trade-offs. </a:t>
            </a:r>
            <a:endParaRPr lang="en-US" sz="1600" dirty="0" smtClean="0">
              <a:solidFill>
                <a:schemeClr val="bg1"/>
              </a:solidFill>
              <a:latin typeface="Open Sans"/>
            </a:endParaRPr>
          </a:p>
          <a:p>
            <a:pPr indent="-285750">
              <a:buFont typeface="Arial" panose="020B0604020202020204" pitchFamily="34" charset="0"/>
              <a:buChar char="•"/>
            </a:pPr>
            <a:endParaRPr lang="en-US" sz="1600" dirty="0" smtClean="0">
              <a:solidFill>
                <a:schemeClr val="bg1"/>
              </a:solidFill>
              <a:latin typeface="Open Sans"/>
            </a:endParaRPr>
          </a:p>
          <a:p>
            <a:pPr marL="285750" indent="-285750">
              <a:buFont typeface="Arial" panose="020B0604020202020204" pitchFamily="34" charset="0"/>
              <a:buChar char="•"/>
            </a:pPr>
            <a:r>
              <a:rPr lang="en-US" sz="1600" dirty="0" smtClean="0">
                <a:solidFill>
                  <a:schemeClr val="bg1"/>
                </a:solidFill>
                <a:latin typeface="Open Sans"/>
              </a:rPr>
              <a:t>Some </a:t>
            </a:r>
            <a:r>
              <a:rPr lang="en-US" sz="1600" dirty="0">
                <a:solidFill>
                  <a:schemeClr val="bg1"/>
                </a:solidFill>
                <a:latin typeface="Open Sans"/>
              </a:rPr>
              <a:t>will welcome the new era of smart things. Others will simply aren’t ready to advance to the next level of technology just yet.</a:t>
            </a:r>
            <a:endParaRPr lang="en-US" sz="1600" b="0" i="0" dirty="0">
              <a:solidFill>
                <a:schemeClr val="bg1"/>
              </a:solidFill>
              <a:effectLst/>
              <a:latin typeface="Open Sans"/>
            </a:endParaRPr>
          </a:p>
        </p:txBody>
      </p:sp>
    </p:spTree>
    <p:extLst>
      <p:ext uri="{BB962C8B-B14F-4D97-AF65-F5344CB8AC3E}">
        <p14:creationId xmlns:p14="http://schemas.microsoft.com/office/powerpoint/2010/main" val="3267756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174554"/>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113885"/>
            <a:ext cx="12191852" cy="379656"/>
          </a:xfrm>
          <a:prstGeom prst="rect">
            <a:avLst/>
          </a:prstGeom>
          <a:noFill/>
        </p:spPr>
        <p:txBody>
          <a:bodyPr wrap="square" rtlCol="0" anchor="ctr">
            <a:spAutoFit/>
          </a:bodyPr>
          <a:lstStyle/>
          <a:p>
            <a:pPr algn="ctr"/>
            <a:r>
              <a:rPr lang="en-US" altLang="ko-KR" sz="1867" dirty="0" smtClean="0">
                <a:solidFill>
                  <a:schemeClr val="bg1"/>
                </a:solidFill>
                <a:cs typeface="Arial" pitchFamily="34" charset="0"/>
              </a:rPr>
              <a:t>For Give Me this opportunity to Introduce myself I hope you Like My Presentation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Group 2">
            <a:extLst>
              <a:ext uri="{FF2B5EF4-FFF2-40B4-BE49-F238E27FC236}">
                <a16:creationId xmlns:a16="http://schemas.microsoft.com/office/drawing/2014/main" id="{7EC183A6-5C98-4A4B-AC6B-01B3FAA09969}"/>
              </a:ext>
            </a:extLst>
          </p:cNvPr>
          <p:cNvGrpSpPr/>
          <p:nvPr/>
        </p:nvGrpSpPr>
        <p:grpSpPr>
          <a:xfrm>
            <a:off x="8738771" y="4712197"/>
            <a:ext cx="1170511" cy="1294662"/>
            <a:chOff x="2744572" y="1831800"/>
            <a:chExt cx="2888072" cy="3194399"/>
          </a:xfrm>
          <a:solidFill>
            <a:schemeClr val="bg1"/>
          </a:solidFill>
        </p:grpSpPr>
        <p:sp>
          <p:nvSpPr>
            <p:cNvPr id="4" name="Block Arc 14">
              <a:extLst>
                <a:ext uri="{FF2B5EF4-FFF2-40B4-BE49-F238E27FC236}">
                  <a16:creationId xmlns:a16="http://schemas.microsoft.com/office/drawing/2014/main" id="{FF3D9A65-46DC-48E8-8254-2633566202D2}"/>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 name="Freeform: Shape 165">
              <a:extLst>
                <a:ext uri="{FF2B5EF4-FFF2-40B4-BE49-F238E27FC236}">
                  <a16:creationId xmlns:a16="http://schemas.microsoft.com/office/drawing/2014/main" id="{B939D6CC-DBAD-4AE0-9D84-35EA1D8FD2FF}"/>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 name="Freeform: Shape 166">
              <a:extLst>
                <a:ext uri="{FF2B5EF4-FFF2-40B4-BE49-F238E27FC236}">
                  <a16:creationId xmlns:a16="http://schemas.microsoft.com/office/drawing/2014/main" id="{3749EB51-EA5D-4816-ACE5-E49AAF29A924}"/>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7" name="Freeform: Shape 168">
              <a:extLst>
                <a:ext uri="{FF2B5EF4-FFF2-40B4-BE49-F238E27FC236}">
                  <a16:creationId xmlns:a16="http://schemas.microsoft.com/office/drawing/2014/main" id="{2B8EAF5A-4105-4B35-AF6C-849684AFD8CF}"/>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Freeform: Shape 169">
              <a:extLst>
                <a:ext uri="{FF2B5EF4-FFF2-40B4-BE49-F238E27FC236}">
                  <a16:creationId xmlns:a16="http://schemas.microsoft.com/office/drawing/2014/main" id="{755DE1E2-F67A-4322-9398-B4E3C7A23254}"/>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 name="Freeform: Shape 172">
              <a:extLst>
                <a:ext uri="{FF2B5EF4-FFF2-40B4-BE49-F238E27FC236}">
                  <a16:creationId xmlns:a16="http://schemas.microsoft.com/office/drawing/2014/main" id="{6E8435E9-8865-427C-9243-DCB18D85FB1A}"/>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0" name="Freeform: Shape 173">
              <a:extLst>
                <a:ext uri="{FF2B5EF4-FFF2-40B4-BE49-F238E27FC236}">
                  <a16:creationId xmlns:a16="http://schemas.microsoft.com/office/drawing/2014/main" id="{4D6979E0-27C0-437B-9759-01AC7D15442C}"/>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1" name="Freeform: Shape 175">
              <a:extLst>
                <a:ext uri="{FF2B5EF4-FFF2-40B4-BE49-F238E27FC236}">
                  <a16:creationId xmlns:a16="http://schemas.microsoft.com/office/drawing/2014/main" id="{D7F076C1-9F7F-470C-9C7E-A8703B195537}"/>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2" name="Freeform: Shape 177">
              <a:extLst>
                <a:ext uri="{FF2B5EF4-FFF2-40B4-BE49-F238E27FC236}">
                  <a16:creationId xmlns:a16="http://schemas.microsoft.com/office/drawing/2014/main" id="{21929B37-BA0F-47B4-91D6-4746F9F13E12}"/>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 name="Freeform: Shape 178">
              <a:extLst>
                <a:ext uri="{FF2B5EF4-FFF2-40B4-BE49-F238E27FC236}">
                  <a16:creationId xmlns:a16="http://schemas.microsoft.com/office/drawing/2014/main" id="{DEDA0F58-78ED-4BB5-ADAD-3EC16E33B9BA}"/>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4" name="Freeform: Shape 179">
              <a:extLst>
                <a:ext uri="{FF2B5EF4-FFF2-40B4-BE49-F238E27FC236}">
                  <a16:creationId xmlns:a16="http://schemas.microsoft.com/office/drawing/2014/main" id="{9B443810-7A3E-4106-BC3E-B759867F11A4}"/>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5" name="Freeform: Shape 180">
              <a:extLst>
                <a:ext uri="{FF2B5EF4-FFF2-40B4-BE49-F238E27FC236}">
                  <a16:creationId xmlns:a16="http://schemas.microsoft.com/office/drawing/2014/main" id="{3CA9C882-E7FF-4F7C-A2BE-BA9064F9F9CE}"/>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
        <p:nvSpPr>
          <p:cNvPr id="16" name="TextBox 15">
            <a:extLst>
              <a:ext uri="{FF2B5EF4-FFF2-40B4-BE49-F238E27FC236}">
                <a16:creationId xmlns:a16="http://schemas.microsoft.com/office/drawing/2014/main" id="{5CF5BDA4-10C7-46A6-AC30-523A3FC438AC}"/>
              </a:ext>
            </a:extLst>
          </p:cNvPr>
          <p:cNvSpPr txBox="1"/>
          <p:nvPr/>
        </p:nvSpPr>
        <p:spPr>
          <a:xfrm>
            <a:off x="6631009" y="6006859"/>
            <a:ext cx="5800403" cy="830997"/>
          </a:xfrm>
          <a:prstGeom prst="rect">
            <a:avLst/>
          </a:prstGeom>
          <a:noFill/>
        </p:spPr>
        <p:txBody>
          <a:bodyPr wrap="square" rtlCol="0" anchor="ctr">
            <a:spAutoFit/>
          </a:bodyPr>
          <a:lstStyle/>
          <a:p>
            <a:r>
              <a:rPr lang="en-IN" altLang="ko-KR" sz="4800" b="1" dirty="0" smtClean="0">
                <a:solidFill>
                  <a:schemeClr val="bg1"/>
                </a:solidFill>
                <a:latin typeface="+mj-lt"/>
                <a:cs typeface="Arial" pitchFamily="34" charset="0"/>
              </a:rPr>
              <a:t>Internet Of Things</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4090244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latin typeface="Berlin Sans FB Demi" panose="020E0802020502020306" pitchFamily="34" charset="0"/>
              </a:rPr>
              <a:t>What is the Internet</a:t>
            </a:r>
            <a:r>
              <a:rPr lang="en-US" dirty="0" smtClean="0">
                <a:latin typeface="Berlin Sans FB Demi" panose="020E0802020502020306" pitchFamily="34" charset="0"/>
              </a:rPr>
              <a:t>?</a:t>
            </a:r>
            <a:endParaRPr lang="en-US" dirty="0">
              <a:latin typeface="Berlin Sans FB Demi" panose="020E0802020502020306" pitchFamily="34" charset="0"/>
            </a:endParaRPr>
          </a:p>
        </p:txBody>
      </p:sp>
      <p:sp>
        <p:nvSpPr>
          <p:cNvPr id="3" name="Rectangle 2"/>
          <p:cNvSpPr/>
          <p:nvPr/>
        </p:nvSpPr>
        <p:spPr>
          <a:xfrm>
            <a:off x="1383958" y="1162610"/>
            <a:ext cx="9205783" cy="923330"/>
          </a:xfrm>
          <a:prstGeom prst="rect">
            <a:avLst/>
          </a:prstGeom>
        </p:spPr>
        <p:txBody>
          <a:bodyPr wrap="square">
            <a:spAutoFit/>
          </a:bodyPr>
          <a:lstStyle/>
          <a:p>
            <a:pPr algn="ctr"/>
            <a:r>
              <a:rPr lang="en-US" dirty="0">
                <a:solidFill>
                  <a:srgbClr val="4E4E4E"/>
                </a:solidFill>
                <a:latin typeface="Source Sans Pro"/>
              </a:rPr>
              <a:t>The Internet is a </a:t>
            </a:r>
            <a:r>
              <a:rPr lang="en-US" b="1" dirty="0">
                <a:solidFill>
                  <a:srgbClr val="4E4E4E"/>
                </a:solidFill>
                <a:latin typeface="Source Sans Pro"/>
              </a:rPr>
              <a:t>global network </a:t>
            </a:r>
            <a:r>
              <a:rPr lang="en-US" dirty="0">
                <a:solidFill>
                  <a:srgbClr val="4E4E4E"/>
                </a:solidFill>
                <a:latin typeface="Source Sans Pro"/>
              </a:rPr>
              <a:t>of billions of computers and other electronic devices. With the Internet, it's possible to access almost any information, communicate with anyone else in the world, and do much more.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963" y="2184794"/>
            <a:ext cx="6028327" cy="3395958"/>
          </a:xfrm>
          <a:prstGeom prst="rect">
            <a:avLst/>
          </a:prstGeom>
          <a:effectLst>
            <a:outerShdw blurRad="838200" dist="76200" dir="21540000" sx="110000" sy="110000" algn="t" rotWithShape="0">
              <a:prstClr val="black">
                <a:alpha val="77000"/>
              </a:prstClr>
            </a:outerShdw>
          </a:effectLst>
        </p:spPr>
      </p:pic>
    </p:spTree>
    <p:extLst>
      <p:ext uri="{BB962C8B-B14F-4D97-AF65-F5344CB8AC3E}">
        <p14:creationId xmlns:p14="http://schemas.microsoft.com/office/powerpoint/2010/main" val="2143973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D6579FB-80AA-4EBF-AE14-BA4BC4C2CF12}"/>
              </a:ext>
            </a:extLst>
          </p:cNvPr>
          <p:cNvSpPr txBox="1"/>
          <p:nvPr/>
        </p:nvSpPr>
        <p:spPr>
          <a:xfrm>
            <a:off x="0" y="5310520"/>
            <a:ext cx="12192000" cy="923330"/>
          </a:xfrm>
          <a:prstGeom prst="rect">
            <a:avLst/>
          </a:prstGeom>
          <a:noFill/>
        </p:spPr>
        <p:txBody>
          <a:bodyPr wrap="square" rtlCol="0" anchor="ctr">
            <a:spAutoFit/>
          </a:bodyPr>
          <a:lstStyle/>
          <a:p>
            <a:pPr algn="ctr"/>
            <a:r>
              <a:rPr lang="en-US" altLang="ko-KR" sz="5400" dirty="0" smtClean="0">
                <a:solidFill>
                  <a:schemeClr val="bg1"/>
                </a:solidFill>
                <a:cs typeface="Arial" pitchFamily="34" charset="0"/>
              </a:rPr>
              <a:t>IoT Style</a:t>
            </a:r>
            <a:endParaRPr lang="ko-KR" altLang="en-US" sz="5400" dirty="0">
              <a:solidFill>
                <a:schemeClr val="bg1"/>
              </a:solidFill>
              <a:cs typeface="Arial" pitchFamily="34" charset="0"/>
            </a:endParaRPr>
          </a:p>
        </p:txBody>
      </p:sp>
      <p:grpSp>
        <p:nvGrpSpPr>
          <p:cNvPr id="22" name="Group 21">
            <a:extLst>
              <a:ext uri="{FF2B5EF4-FFF2-40B4-BE49-F238E27FC236}">
                <a16:creationId xmlns:a16="http://schemas.microsoft.com/office/drawing/2014/main" id="{6D82379A-4806-4E55-B404-F9EBA141895F}"/>
              </a:ext>
            </a:extLst>
          </p:cNvPr>
          <p:cNvGrpSpPr/>
          <p:nvPr/>
        </p:nvGrpSpPr>
        <p:grpSpPr>
          <a:xfrm>
            <a:off x="244870" y="369985"/>
            <a:ext cx="5039409" cy="1015663"/>
            <a:chOff x="2898066" y="559041"/>
            <a:chExt cx="4415605" cy="1015663"/>
          </a:xfrm>
        </p:grpSpPr>
        <p:sp>
          <p:nvSpPr>
            <p:cNvPr id="6" name="TextBox 5">
              <a:extLst>
                <a:ext uri="{FF2B5EF4-FFF2-40B4-BE49-F238E27FC236}">
                  <a16:creationId xmlns:a16="http://schemas.microsoft.com/office/drawing/2014/main" id="{B4C43BF4-0643-4C68-A841-BECA7B930C64}"/>
                </a:ext>
              </a:extLst>
            </p:cNvPr>
            <p:cNvSpPr txBox="1"/>
            <p:nvPr/>
          </p:nvSpPr>
          <p:spPr>
            <a:xfrm>
              <a:off x="3855657" y="830143"/>
              <a:ext cx="3458014" cy="400110"/>
            </a:xfrm>
            <a:prstGeom prst="rect">
              <a:avLst/>
            </a:prstGeom>
            <a:noFill/>
          </p:spPr>
          <p:txBody>
            <a:bodyPr wrap="square" lIns="108000" rIns="108000" rtlCol="0">
              <a:spAutoFit/>
            </a:bodyPr>
            <a:lstStyle/>
            <a:p>
              <a:r>
                <a:rPr lang="en-IN" sz="2000" b="1" dirty="0" smtClean="0">
                  <a:solidFill>
                    <a:schemeClr val="bg1"/>
                  </a:solidFill>
                </a:rPr>
                <a:t>What is Internet </a:t>
              </a:r>
              <a:r>
                <a:rPr lang="en-IN" sz="2000" b="1" dirty="0">
                  <a:solidFill>
                    <a:schemeClr val="bg1"/>
                  </a:solidFill>
                </a:rPr>
                <a:t>of Things?</a:t>
              </a:r>
              <a:endParaRPr lang="en-IN" sz="2000" dirty="0">
                <a:solidFill>
                  <a:schemeClr val="bg1"/>
                </a:solidFill>
              </a:endParaRPr>
            </a:p>
          </p:txBody>
        </p:sp>
        <p:sp>
          <p:nvSpPr>
            <p:cNvPr id="7" name="TextBox 6">
              <a:extLst>
                <a:ext uri="{FF2B5EF4-FFF2-40B4-BE49-F238E27FC236}">
                  <a16:creationId xmlns:a16="http://schemas.microsoft.com/office/drawing/2014/main" id="{723D0F0A-7EE6-4994-83A7-8EB91952FC61}"/>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01</a:t>
              </a:r>
              <a:endParaRPr lang="ko-KR" altLang="en-US" sz="6000" b="1" dirty="0">
                <a:solidFill>
                  <a:schemeClr val="accent1"/>
                </a:solidFill>
                <a:cs typeface="Arial" pitchFamily="34" charset="0"/>
              </a:endParaRPr>
            </a:p>
          </p:txBody>
        </p:sp>
      </p:grpSp>
      <p:grpSp>
        <p:nvGrpSpPr>
          <p:cNvPr id="23" name="Group 22">
            <a:extLst>
              <a:ext uri="{FF2B5EF4-FFF2-40B4-BE49-F238E27FC236}">
                <a16:creationId xmlns:a16="http://schemas.microsoft.com/office/drawing/2014/main" id="{04CC4457-89DD-4352-AB51-0910BE740B17}"/>
              </a:ext>
            </a:extLst>
          </p:cNvPr>
          <p:cNvGrpSpPr/>
          <p:nvPr/>
        </p:nvGrpSpPr>
        <p:grpSpPr>
          <a:xfrm>
            <a:off x="5612994" y="369984"/>
            <a:ext cx="6054586" cy="1015663"/>
            <a:chOff x="2898066" y="559041"/>
            <a:chExt cx="6054586" cy="1015663"/>
          </a:xfrm>
        </p:grpSpPr>
        <p:sp>
          <p:nvSpPr>
            <p:cNvPr id="27" name="TextBox 26">
              <a:extLst>
                <a:ext uri="{FF2B5EF4-FFF2-40B4-BE49-F238E27FC236}">
                  <a16:creationId xmlns:a16="http://schemas.microsoft.com/office/drawing/2014/main" id="{E4514232-7223-4172-8340-C5D1ABEC2389}"/>
                </a:ext>
              </a:extLst>
            </p:cNvPr>
            <p:cNvSpPr txBox="1"/>
            <p:nvPr/>
          </p:nvSpPr>
          <p:spPr>
            <a:xfrm>
              <a:off x="3957766" y="850597"/>
              <a:ext cx="4994886" cy="400110"/>
            </a:xfrm>
            <a:prstGeom prst="rect">
              <a:avLst/>
            </a:prstGeom>
            <a:noFill/>
          </p:spPr>
          <p:txBody>
            <a:bodyPr wrap="square" lIns="108000" rIns="108000" rtlCol="0">
              <a:spAutoFit/>
            </a:bodyPr>
            <a:lstStyle/>
            <a:p>
              <a:r>
                <a:rPr lang="en-IN" sz="2000" b="1" dirty="0" smtClean="0">
                  <a:solidFill>
                    <a:schemeClr val="bg1"/>
                  </a:solidFill>
                </a:rPr>
                <a:t>Internet </a:t>
              </a:r>
              <a:r>
                <a:rPr lang="en-IN" sz="2000" b="1" dirty="0">
                  <a:solidFill>
                    <a:schemeClr val="bg1"/>
                  </a:solidFill>
                </a:rPr>
                <a:t>of Things </a:t>
              </a:r>
              <a:r>
                <a:rPr lang="en-IN" sz="2000" b="1" dirty="0" smtClean="0">
                  <a:solidFill>
                    <a:schemeClr val="bg1"/>
                  </a:solidFill>
                </a:rPr>
                <a:t>Devices.</a:t>
              </a:r>
              <a:endParaRPr lang="ko-KR" altLang="en-US" sz="2000" b="1" dirty="0">
                <a:solidFill>
                  <a:schemeClr val="bg1"/>
                </a:solidFill>
                <a:cs typeface="Arial" pitchFamily="34" charset="0"/>
              </a:endParaRPr>
            </a:p>
          </p:txBody>
        </p:sp>
        <p:sp>
          <p:nvSpPr>
            <p:cNvPr id="25" name="TextBox 24">
              <a:extLst>
                <a:ext uri="{FF2B5EF4-FFF2-40B4-BE49-F238E27FC236}">
                  <a16:creationId xmlns:a16="http://schemas.microsoft.com/office/drawing/2014/main" id="{1A24AFD4-45B5-4A01-808E-ACCCC4666910}"/>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02</a:t>
              </a:r>
              <a:endParaRPr lang="ko-KR" altLang="en-US" sz="6000" b="1" dirty="0">
                <a:solidFill>
                  <a:schemeClr val="accent1"/>
                </a:solidFill>
                <a:cs typeface="Arial" pitchFamily="34" charset="0"/>
              </a:endParaRPr>
            </a:p>
          </p:txBody>
        </p:sp>
      </p:grpSp>
      <p:grpSp>
        <p:nvGrpSpPr>
          <p:cNvPr id="28" name="Group 27">
            <a:extLst>
              <a:ext uri="{FF2B5EF4-FFF2-40B4-BE49-F238E27FC236}">
                <a16:creationId xmlns:a16="http://schemas.microsoft.com/office/drawing/2014/main" id="{13B9A7D2-3EA3-4E35-9CBC-4733271531E1}"/>
              </a:ext>
            </a:extLst>
          </p:cNvPr>
          <p:cNvGrpSpPr/>
          <p:nvPr/>
        </p:nvGrpSpPr>
        <p:grpSpPr>
          <a:xfrm>
            <a:off x="244870" y="1557082"/>
            <a:ext cx="5386597" cy="1015663"/>
            <a:chOff x="2898066" y="559041"/>
            <a:chExt cx="5386597" cy="1015663"/>
          </a:xfrm>
        </p:grpSpPr>
        <p:sp>
          <p:nvSpPr>
            <p:cNvPr id="32" name="TextBox 31">
              <a:extLst>
                <a:ext uri="{FF2B5EF4-FFF2-40B4-BE49-F238E27FC236}">
                  <a16:creationId xmlns:a16="http://schemas.microsoft.com/office/drawing/2014/main" id="{4CA90938-346C-4188-8DD4-C58ECAFEBDF8}"/>
                </a:ext>
              </a:extLst>
            </p:cNvPr>
            <p:cNvSpPr txBox="1"/>
            <p:nvPr/>
          </p:nvSpPr>
          <p:spPr>
            <a:xfrm>
              <a:off x="3976239" y="866673"/>
              <a:ext cx="4308424" cy="400110"/>
            </a:xfrm>
            <a:prstGeom prst="rect">
              <a:avLst/>
            </a:prstGeom>
            <a:noFill/>
          </p:spPr>
          <p:txBody>
            <a:bodyPr wrap="square" lIns="108000" rIns="108000" rtlCol="0">
              <a:spAutoFit/>
            </a:bodyPr>
            <a:lstStyle/>
            <a:p>
              <a:r>
                <a:rPr lang="en-IN" sz="2000" b="1" dirty="0">
                  <a:solidFill>
                    <a:schemeClr val="bg1"/>
                  </a:solidFill>
                </a:rPr>
                <a:t>How big is the Internet of Things?</a:t>
              </a:r>
              <a:endParaRPr lang="en-IN" sz="2000" dirty="0">
                <a:solidFill>
                  <a:schemeClr val="bg1"/>
                </a:solidFill>
              </a:endParaRPr>
            </a:p>
          </p:txBody>
        </p:sp>
        <p:sp>
          <p:nvSpPr>
            <p:cNvPr id="30" name="TextBox 29">
              <a:extLst>
                <a:ext uri="{FF2B5EF4-FFF2-40B4-BE49-F238E27FC236}">
                  <a16:creationId xmlns:a16="http://schemas.microsoft.com/office/drawing/2014/main" id="{B0F28BDB-974B-465A-B46E-C9B3C11C2AE6}"/>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03</a:t>
              </a:r>
              <a:endParaRPr lang="ko-KR" altLang="en-US" sz="6000" b="1" dirty="0">
                <a:solidFill>
                  <a:schemeClr val="accent1"/>
                </a:solidFill>
                <a:cs typeface="Arial" pitchFamily="34" charset="0"/>
              </a:endParaRPr>
            </a:p>
          </p:txBody>
        </p:sp>
      </p:grpSp>
      <p:grpSp>
        <p:nvGrpSpPr>
          <p:cNvPr id="33" name="Group 32">
            <a:extLst>
              <a:ext uri="{FF2B5EF4-FFF2-40B4-BE49-F238E27FC236}">
                <a16:creationId xmlns:a16="http://schemas.microsoft.com/office/drawing/2014/main" id="{4D5CC248-FD84-48BD-8BD0-695C9D91BA8B}"/>
              </a:ext>
            </a:extLst>
          </p:cNvPr>
          <p:cNvGrpSpPr/>
          <p:nvPr/>
        </p:nvGrpSpPr>
        <p:grpSpPr>
          <a:xfrm>
            <a:off x="2600411" y="2494586"/>
            <a:ext cx="6991178" cy="1015663"/>
            <a:chOff x="2898066" y="559041"/>
            <a:chExt cx="6991178" cy="1015663"/>
          </a:xfrm>
        </p:grpSpPr>
        <p:sp>
          <p:nvSpPr>
            <p:cNvPr id="37" name="TextBox 36">
              <a:extLst>
                <a:ext uri="{FF2B5EF4-FFF2-40B4-BE49-F238E27FC236}">
                  <a16:creationId xmlns:a16="http://schemas.microsoft.com/office/drawing/2014/main" id="{A0D192CB-9424-40A2-9527-742654B8485C}"/>
                </a:ext>
              </a:extLst>
            </p:cNvPr>
            <p:cNvSpPr txBox="1"/>
            <p:nvPr/>
          </p:nvSpPr>
          <p:spPr>
            <a:xfrm>
              <a:off x="3976239" y="866817"/>
              <a:ext cx="5913005" cy="400110"/>
            </a:xfrm>
            <a:prstGeom prst="rect">
              <a:avLst/>
            </a:prstGeom>
            <a:noFill/>
          </p:spPr>
          <p:txBody>
            <a:bodyPr wrap="square" lIns="108000" rIns="108000" rtlCol="0">
              <a:spAutoFit/>
            </a:bodyPr>
            <a:lstStyle/>
            <a:p>
              <a:r>
                <a:rPr lang="en-IN" sz="2000" b="1" dirty="0">
                  <a:solidFill>
                    <a:schemeClr val="bg1"/>
                  </a:solidFill>
                </a:rPr>
                <a:t>Where does the Internet of Things go next?</a:t>
              </a:r>
              <a:endParaRPr lang="ko-KR" altLang="en-US" sz="2000" b="1" dirty="0">
                <a:solidFill>
                  <a:schemeClr val="bg1"/>
                </a:solidFill>
                <a:cs typeface="Arial" pitchFamily="34" charset="0"/>
              </a:endParaRPr>
            </a:p>
          </p:txBody>
        </p:sp>
        <p:sp>
          <p:nvSpPr>
            <p:cNvPr id="35" name="TextBox 34">
              <a:extLst>
                <a:ext uri="{FF2B5EF4-FFF2-40B4-BE49-F238E27FC236}">
                  <a16:creationId xmlns:a16="http://schemas.microsoft.com/office/drawing/2014/main" id="{8919EB3B-1F9F-4699-8BD7-9E95B9B171C9}"/>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smtClean="0">
                  <a:solidFill>
                    <a:schemeClr val="accent1"/>
                  </a:solidFill>
                  <a:cs typeface="Arial" pitchFamily="34" charset="0"/>
                </a:rPr>
                <a:t>05</a:t>
              </a:r>
              <a:endParaRPr lang="ko-KR" altLang="en-US" sz="6000" b="1" dirty="0">
                <a:solidFill>
                  <a:schemeClr val="accent1"/>
                </a:solidFill>
                <a:cs typeface="Arial" pitchFamily="34" charset="0"/>
              </a:endParaRPr>
            </a:p>
          </p:txBody>
        </p:sp>
      </p:grpSp>
      <p:grpSp>
        <p:nvGrpSpPr>
          <p:cNvPr id="43" name="Group 42">
            <a:extLst>
              <a:ext uri="{FF2B5EF4-FFF2-40B4-BE49-F238E27FC236}">
                <a16:creationId xmlns:a16="http://schemas.microsoft.com/office/drawing/2014/main" id="{4D5CC248-FD84-48BD-8BD0-695C9D91BA8B}"/>
              </a:ext>
            </a:extLst>
          </p:cNvPr>
          <p:cNvGrpSpPr/>
          <p:nvPr/>
        </p:nvGrpSpPr>
        <p:grpSpPr>
          <a:xfrm>
            <a:off x="5612994" y="1557083"/>
            <a:ext cx="6579005" cy="1077036"/>
            <a:chOff x="2898066" y="559041"/>
            <a:chExt cx="6579005" cy="1077036"/>
          </a:xfrm>
        </p:grpSpPr>
        <p:sp>
          <p:nvSpPr>
            <p:cNvPr id="47" name="TextBox 46">
              <a:extLst>
                <a:ext uri="{FF2B5EF4-FFF2-40B4-BE49-F238E27FC236}">
                  <a16:creationId xmlns:a16="http://schemas.microsoft.com/office/drawing/2014/main" id="{A0D192CB-9424-40A2-9527-742654B8485C}"/>
                </a:ext>
              </a:extLst>
            </p:cNvPr>
            <p:cNvSpPr txBox="1"/>
            <p:nvPr/>
          </p:nvSpPr>
          <p:spPr>
            <a:xfrm>
              <a:off x="3957766" y="851247"/>
              <a:ext cx="5519305" cy="784830"/>
            </a:xfrm>
            <a:prstGeom prst="rect">
              <a:avLst/>
            </a:prstGeom>
            <a:noFill/>
          </p:spPr>
          <p:txBody>
            <a:bodyPr wrap="square" lIns="108000" rIns="108000" rtlCol="0">
              <a:spAutoFit/>
            </a:bodyPr>
            <a:lstStyle/>
            <a:p>
              <a:r>
                <a:rPr lang="en-IN" b="1" dirty="0">
                  <a:solidFill>
                    <a:schemeClr val="bg1"/>
                  </a:solidFill>
                </a:rPr>
                <a:t>A</a:t>
              </a:r>
              <a:r>
                <a:rPr lang="en-IN" b="1" dirty="0" smtClean="0">
                  <a:solidFill>
                    <a:schemeClr val="bg1"/>
                  </a:solidFill>
                </a:rPr>
                <a:t>bout </a:t>
              </a:r>
              <a:r>
                <a:rPr lang="en-IN" b="1" dirty="0">
                  <a:solidFill>
                    <a:schemeClr val="bg1"/>
                  </a:solidFill>
                </a:rPr>
                <a:t>Internet of Things </a:t>
              </a:r>
              <a:r>
                <a:rPr lang="en-IN" b="1" dirty="0" smtClean="0">
                  <a:solidFill>
                    <a:schemeClr val="bg1"/>
                  </a:solidFill>
                </a:rPr>
                <a:t>security and Privacy?</a:t>
              </a:r>
              <a:endParaRPr lang="en-IN" dirty="0">
                <a:solidFill>
                  <a:schemeClr val="bg1"/>
                </a:solidFill>
              </a:endParaRPr>
            </a:p>
            <a:p>
              <a:endParaRPr lang="ko-KR" altLang="en-US" sz="2700" b="1" dirty="0">
                <a:solidFill>
                  <a:schemeClr val="bg1"/>
                </a:solidFill>
                <a:cs typeface="Arial" pitchFamily="34" charset="0"/>
              </a:endParaRPr>
            </a:p>
          </p:txBody>
        </p:sp>
        <p:sp>
          <p:nvSpPr>
            <p:cNvPr id="45" name="TextBox 44">
              <a:extLst>
                <a:ext uri="{FF2B5EF4-FFF2-40B4-BE49-F238E27FC236}">
                  <a16:creationId xmlns:a16="http://schemas.microsoft.com/office/drawing/2014/main" id="{8919EB3B-1F9F-4699-8BD7-9E95B9B171C9}"/>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04</a:t>
              </a:r>
              <a:endParaRPr lang="ko-KR" altLang="en-US" sz="6000" b="1" dirty="0">
                <a:solidFill>
                  <a:schemeClr val="accent1"/>
                </a:solidFill>
                <a:cs typeface="Arial" pitchFamily="34" charset="0"/>
              </a:endParaRPr>
            </a:p>
          </p:txBody>
        </p:sp>
      </p:grpSp>
    </p:spTree>
    <p:extLst>
      <p:ext uri="{BB962C8B-B14F-4D97-AF65-F5344CB8AC3E}">
        <p14:creationId xmlns:p14="http://schemas.microsoft.com/office/powerpoint/2010/main" val="1874815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5AC680-1E1C-483E-BE16-FCCFDDA4A17A}"/>
              </a:ext>
            </a:extLst>
          </p:cNvPr>
          <p:cNvSpPr txBox="1"/>
          <p:nvPr/>
        </p:nvSpPr>
        <p:spPr>
          <a:xfrm>
            <a:off x="4641534" y="390860"/>
            <a:ext cx="7055165" cy="707886"/>
          </a:xfrm>
          <a:prstGeom prst="rect">
            <a:avLst/>
          </a:prstGeom>
          <a:noFill/>
        </p:spPr>
        <p:txBody>
          <a:bodyPr wrap="square" rtlCol="0" anchor="ctr">
            <a:spAutoFit/>
          </a:bodyPr>
          <a:lstStyle/>
          <a:p>
            <a:r>
              <a:rPr lang="en-IN" sz="4000" b="1" dirty="0">
                <a:solidFill>
                  <a:schemeClr val="bg1"/>
                </a:solidFill>
              </a:rPr>
              <a:t>What is Internet of Things?</a:t>
            </a:r>
            <a:endParaRPr lang="en-IN" sz="4000" dirty="0">
              <a:solidFill>
                <a:schemeClr val="bg1"/>
              </a:solidFill>
            </a:endParaRPr>
          </a:p>
        </p:txBody>
      </p:sp>
      <p:sp>
        <p:nvSpPr>
          <p:cNvPr id="6" name="TextBox 5">
            <a:extLst>
              <a:ext uri="{FF2B5EF4-FFF2-40B4-BE49-F238E27FC236}">
                <a16:creationId xmlns:a16="http://schemas.microsoft.com/office/drawing/2014/main" id="{1F36C652-820D-4509-80F9-8B384DE667FB}"/>
              </a:ext>
            </a:extLst>
          </p:cNvPr>
          <p:cNvSpPr txBox="1"/>
          <p:nvPr/>
        </p:nvSpPr>
        <p:spPr>
          <a:xfrm>
            <a:off x="4648680" y="3461282"/>
            <a:ext cx="7385365" cy="3139321"/>
          </a:xfrm>
          <a:prstGeom prst="rect">
            <a:avLst/>
          </a:prstGeom>
          <a:noFill/>
        </p:spPr>
        <p:txBody>
          <a:bodyPr wrap="square" rtlCol="0" anchor="ctr">
            <a:spAutoFit/>
          </a:bodyPr>
          <a:lstStyle/>
          <a:p>
            <a:r>
              <a:rPr lang="en-IN" dirty="0">
                <a:solidFill>
                  <a:schemeClr val="bg1"/>
                </a:solidFill>
              </a:rPr>
              <a:t>The Internet of Things, or </a:t>
            </a:r>
            <a:r>
              <a:rPr lang="en-IN" dirty="0" smtClean="0">
                <a:solidFill>
                  <a:schemeClr val="bg1"/>
                </a:solidFill>
              </a:rPr>
              <a:t>IOT</a:t>
            </a:r>
            <a:r>
              <a:rPr lang="en-IN" dirty="0">
                <a:solidFill>
                  <a:schemeClr val="bg1"/>
                </a:solidFill>
              </a:rPr>
              <a:t>, refers to the billions of physical devices around the world that are now connected to the internet, all collecting and sharing data. Thanks to the arrival of super-cheap computer chips and the ubiquity of wireless networks, it's possible to turn anything, from something as small as a pill to something as big as an aeroplane, into a part of the IoT. Connecting up all these different objects and adding sensors to them adds a level of digital intelligence to devices that would be otherwise dumb, enabling them to communicate real-time data without involving a human being. The Internet of Things is making the fabric of the world around us more smarter and more responsive, merging the digital and physical universes.</a:t>
            </a:r>
          </a:p>
        </p:txBody>
      </p:sp>
      <p:grpSp>
        <p:nvGrpSpPr>
          <p:cNvPr id="7" name="Group 6">
            <a:extLst>
              <a:ext uri="{FF2B5EF4-FFF2-40B4-BE49-F238E27FC236}">
                <a16:creationId xmlns:a16="http://schemas.microsoft.com/office/drawing/2014/main" id="{257FDF51-4BF7-47BB-96EA-C7B96F0853F5}"/>
              </a:ext>
            </a:extLst>
          </p:cNvPr>
          <p:cNvGrpSpPr/>
          <p:nvPr/>
        </p:nvGrpSpPr>
        <p:grpSpPr>
          <a:xfrm>
            <a:off x="5301079" y="1984863"/>
            <a:ext cx="2165664" cy="1024731"/>
            <a:chOff x="6678061" y="5486733"/>
            <a:chExt cx="2143740" cy="935189"/>
          </a:xfrm>
          <a:solidFill>
            <a:schemeClr val="bg1"/>
          </a:solidFill>
        </p:grpSpPr>
        <p:grpSp>
          <p:nvGrpSpPr>
            <p:cNvPr id="8" name="Group 7">
              <a:extLst>
                <a:ext uri="{FF2B5EF4-FFF2-40B4-BE49-F238E27FC236}">
                  <a16:creationId xmlns:a16="http://schemas.microsoft.com/office/drawing/2014/main" id="{304BFCD2-603F-4D69-A465-1FDAC0A0F864}"/>
                </a:ext>
              </a:extLst>
            </p:cNvPr>
            <p:cNvGrpSpPr/>
            <p:nvPr/>
          </p:nvGrpSpPr>
          <p:grpSpPr>
            <a:xfrm>
              <a:off x="7170942" y="5495660"/>
              <a:ext cx="819376" cy="906283"/>
              <a:chOff x="2744572" y="1831800"/>
              <a:chExt cx="2888072" cy="3194399"/>
            </a:xfrm>
            <a:grpFill/>
          </p:grpSpPr>
          <p:sp>
            <p:nvSpPr>
              <p:cNvPr id="10" name="Block Arc 14">
                <a:extLst>
                  <a:ext uri="{FF2B5EF4-FFF2-40B4-BE49-F238E27FC236}">
                    <a16:creationId xmlns:a16="http://schemas.microsoft.com/office/drawing/2014/main" id="{F62CA87A-6BCA-49A9-BBEB-FB435B9FEADE}"/>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1" name="Freeform: Shape 10">
                <a:extLst>
                  <a:ext uri="{FF2B5EF4-FFF2-40B4-BE49-F238E27FC236}">
                    <a16:creationId xmlns:a16="http://schemas.microsoft.com/office/drawing/2014/main" id="{9428446B-0CC0-4C65-BBE0-7DBB4C7238ED}"/>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2" name="Freeform: Shape 11">
                <a:extLst>
                  <a:ext uri="{FF2B5EF4-FFF2-40B4-BE49-F238E27FC236}">
                    <a16:creationId xmlns:a16="http://schemas.microsoft.com/office/drawing/2014/main" id="{931BD1C3-EFCC-4B9F-8C02-6E2D858C0470}"/>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 name="Freeform: Shape 12">
                <a:extLst>
                  <a:ext uri="{FF2B5EF4-FFF2-40B4-BE49-F238E27FC236}">
                    <a16:creationId xmlns:a16="http://schemas.microsoft.com/office/drawing/2014/main" id="{C9F8F38F-023C-4945-B7A5-0A183C0E4191}"/>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4" name="Freeform: Shape 13">
                <a:extLst>
                  <a:ext uri="{FF2B5EF4-FFF2-40B4-BE49-F238E27FC236}">
                    <a16:creationId xmlns:a16="http://schemas.microsoft.com/office/drawing/2014/main" id="{4DE08C20-4831-4F57-AD82-EF153476A428}"/>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5" name="Freeform: Shape 14">
                <a:extLst>
                  <a:ext uri="{FF2B5EF4-FFF2-40B4-BE49-F238E27FC236}">
                    <a16:creationId xmlns:a16="http://schemas.microsoft.com/office/drawing/2014/main" id="{0BF31A78-6CD1-47C8-9413-9A30630AF69F}"/>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 name="Freeform: Shape 15">
                <a:extLst>
                  <a:ext uri="{FF2B5EF4-FFF2-40B4-BE49-F238E27FC236}">
                    <a16:creationId xmlns:a16="http://schemas.microsoft.com/office/drawing/2014/main" id="{C783351B-49C5-4234-A781-CE1C270490CB}"/>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 name="Freeform: Shape 16">
                <a:extLst>
                  <a:ext uri="{FF2B5EF4-FFF2-40B4-BE49-F238E27FC236}">
                    <a16:creationId xmlns:a16="http://schemas.microsoft.com/office/drawing/2014/main" id="{E781A05D-0225-4E5B-8045-F0846A637995}"/>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867010D9-D486-4F16-A66C-4F85DF5D0598}"/>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D4E34661-AE20-4980-A61C-580922DD8995}"/>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0" name="Freeform: Shape 19">
                <a:extLst>
                  <a:ext uri="{FF2B5EF4-FFF2-40B4-BE49-F238E27FC236}">
                    <a16:creationId xmlns:a16="http://schemas.microsoft.com/office/drawing/2014/main" id="{F16190FB-D5EB-4415-A987-B2288AC8C023}"/>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Freeform: Shape 20">
                <a:extLst>
                  <a:ext uri="{FF2B5EF4-FFF2-40B4-BE49-F238E27FC236}">
                    <a16:creationId xmlns:a16="http://schemas.microsoft.com/office/drawing/2014/main" id="{79436B5A-78B9-44AD-97D6-883185C774AC}"/>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
          <p:nvSpPr>
            <p:cNvPr id="9" name="Freeform: Shape 8">
              <a:extLst>
                <a:ext uri="{FF2B5EF4-FFF2-40B4-BE49-F238E27FC236}">
                  <a16:creationId xmlns:a16="http://schemas.microsoft.com/office/drawing/2014/main" id="{19D746F0-7E5D-4E1F-BC0D-BD27D8357AA5}"/>
                </a:ext>
              </a:extLst>
            </p:cNvPr>
            <p:cNvSpPr/>
            <p:nvPr/>
          </p:nvSpPr>
          <p:spPr>
            <a:xfrm>
              <a:off x="6678061" y="5486733"/>
              <a:ext cx="2143740" cy="935189"/>
            </a:xfrm>
            <a:custGeom>
              <a:avLst/>
              <a:gdLst>
                <a:gd name="connsiteX0" fmla="*/ 1501098 w 2143740"/>
                <a:gd name="connsiteY0" fmla="*/ 0 h 935189"/>
                <a:gd name="connsiteX1" fmla="*/ 2143740 w 2143740"/>
                <a:gd name="connsiteY1" fmla="*/ 0 h 935189"/>
                <a:gd name="connsiteX2" fmla="*/ 2143740 w 2143740"/>
                <a:gd name="connsiteY2" fmla="*/ 202795 h 935189"/>
                <a:gd name="connsiteX3" fmla="*/ 1942315 w 2143740"/>
                <a:gd name="connsiteY3" fmla="*/ 202795 h 935189"/>
                <a:gd name="connsiteX4" fmla="*/ 1942315 w 2143740"/>
                <a:gd name="connsiteY4" fmla="*/ 935189 h 935189"/>
                <a:gd name="connsiteX5" fmla="*/ 1699097 w 2143740"/>
                <a:gd name="connsiteY5" fmla="*/ 935189 h 935189"/>
                <a:gd name="connsiteX6" fmla="*/ 1699097 w 2143740"/>
                <a:gd name="connsiteY6" fmla="*/ 202795 h 935189"/>
                <a:gd name="connsiteX7" fmla="*/ 1501098 w 2143740"/>
                <a:gd name="connsiteY7" fmla="*/ 202795 h 935189"/>
                <a:gd name="connsiteX8" fmla="*/ 0 w 2143740"/>
                <a:gd name="connsiteY8" fmla="*/ 0 h 935189"/>
                <a:gd name="connsiteX9" fmla="*/ 243218 w 2143740"/>
                <a:gd name="connsiteY9" fmla="*/ 0 h 935189"/>
                <a:gd name="connsiteX10" fmla="*/ 243218 w 2143740"/>
                <a:gd name="connsiteY10" fmla="*/ 935189 h 935189"/>
                <a:gd name="connsiteX11" fmla="*/ 0 w 2143740"/>
                <a:gd name="connsiteY11" fmla="*/ 935189 h 93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3740" h="935189">
                  <a:moveTo>
                    <a:pt x="1501098" y="0"/>
                  </a:moveTo>
                  <a:lnTo>
                    <a:pt x="2143740" y="0"/>
                  </a:lnTo>
                  <a:lnTo>
                    <a:pt x="2143740" y="202795"/>
                  </a:lnTo>
                  <a:lnTo>
                    <a:pt x="1942315" y="202795"/>
                  </a:lnTo>
                  <a:lnTo>
                    <a:pt x="1942315" y="935189"/>
                  </a:lnTo>
                  <a:lnTo>
                    <a:pt x="1699097" y="935189"/>
                  </a:lnTo>
                  <a:lnTo>
                    <a:pt x="1699097" y="202795"/>
                  </a:lnTo>
                  <a:lnTo>
                    <a:pt x="1501098" y="202795"/>
                  </a:lnTo>
                  <a:close/>
                  <a:moveTo>
                    <a:pt x="0" y="0"/>
                  </a:moveTo>
                  <a:lnTo>
                    <a:pt x="243218" y="0"/>
                  </a:lnTo>
                  <a:lnTo>
                    <a:pt x="243218" y="935189"/>
                  </a:lnTo>
                  <a:lnTo>
                    <a:pt x="0" y="9351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2" name="Group 21">
            <a:extLst>
              <a:ext uri="{FF2B5EF4-FFF2-40B4-BE49-F238E27FC236}">
                <a16:creationId xmlns:a16="http://schemas.microsoft.com/office/drawing/2014/main" id="{234078E9-072C-4806-8E3F-308FB06607B4}"/>
              </a:ext>
            </a:extLst>
          </p:cNvPr>
          <p:cNvGrpSpPr/>
          <p:nvPr/>
        </p:nvGrpSpPr>
        <p:grpSpPr>
          <a:xfrm>
            <a:off x="8293100" y="1519845"/>
            <a:ext cx="2839941" cy="1655135"/>
            <a:chOff x="673432" y="3320684"/>
            <a:chExt cx="3807801" cy="2102587"/>
          </a:xfrm>
        </p:grpSpPr>
        <p:grpSp>
          <p:nvGrpSpPr>
            <p:cNvPr id="23" name="Group 22">
              <a:extLst>
                <a:ext uri="{FF2B5EF4-FFF2-40B4-BE49-F238E27FC236}">
                  <a16:creationId xmlns:a16="http://schemas.microsoft.com/office/drawing/2014/main" id="{6FA5A4FC-D420-416F-9653-23F9C95577AB}"/>
                </a:ext>
              </a:extLst>
            </p:cNvPr>
            <p:cNvGrpSpPr/>
            <p:nvPr/>
          </p:nvGrpSpPr>
          <p:grpSpPr>
            <a:xfrm>
              <a:off x="1029933" y="3320684"/>
              <a:ext cx="2110921" cy="1718271"/>
              <a:chOff x="624232" y="4555242"/>
              <a:chExt cx="1251694" cy="1018868"/>
            </a:xfrm>
          </p:grpSpPr>
          <p:sp>
            <p:nvSpPr>
              <p:cNvPr id="32" name="Rectangle 31">
                <a:extLst>
                  <a:ext uri="{FF2B5EF4-FFF2-40B4-BE49-F238E27FC236}">
                    <a16:creationId xmlns:a16="http://schemas.microsoft.com/office/drawing/2014/main" id="{16EC2A0D-21C1-46BD-B2A4-0382E4C5610F}"/>
                  </a:ext>
                </a:extLst>
              </p:cNvPr>
              <p:cNvSpPr/>
              <p:nvPr/>
            </p:nvSpPr>
            <p:spPr>
              <a:xfrm>
                <a:off x="666360" y="4595146"/>
                <a:ext cx="1209566" cy="7242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
                <a:extLst>
                  <a:ext uri="{FF2B5EF4-FFF2-40B4-BE49-F238E27FC236}">
                    <a16:creationId xmlns:a16="http://schemas.microsoft.com/office/drawing/2014/main" id="{89FA070D-1F6C-41F6-B5E9-6F299CDCBEE7}"/>
                  </a:ext>
                </a:extLst>
              </p:cNvPr>
              <p:cNvSpPr/>
              <p:nvPr/>
            </p:nvSpPr>
            <p:spPr>
              <a:xfrm>
                <a:off x="624232" y="4555242"/>
                <a:ext cx="1251694" cy="1018868"/>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dirty="0"/>
              </a:p>
            </p:txBody>
          </p:sp>
        </p:grpSp>
        <p:grpSp>
          <p:nvGrpSpPr>
            <p:cNvPr id="24" name="Group 23">
              <a:extLst>
                <a:ext uri="{FF2B5EF4-FFF2-40B4-BE49-F238E27FC236}">
                  <a16:creationId xmlns:a16="http://schemas.microsoft.com/office/drawing/2014/main" id="{C6636562-E3DD-4334-8C44-35F3720E15CC}"/>
                </a:ext>
              </a:extLst>
            </p:cNvPr>
            <p:cNvGrpSpPr/>
            <p:nvPr/>
          </p:nvGrpSpPr>
          <p:grpSpPr>
            <a:xfrm>
              <a:off x="2329083" y="4166272"/>
              <a:ext cx="2152150" cy="1190855"/>
              <a:chOff x="1390145" y="5064676"/>
              <a:chExt cx="1488856" cy="823833"/>
            </a:xfrm>
          </p:grpSpPr>
          <p:sp>
            <p:nvSpPr>
              <p:cNvPr id="30" name="Rectangle 29">
                <a:extLst>
                  <a:ext uri="{FF2B5EF4-FFF2-40B4-BE49-F238E27FC236}">
                    <a16:creationId xmlns:a16="http://schemas.microsoft.com/office/drawing/2014/main" id="{AF140DC3-AB13-487D-A33D-D35A77B2EE04}"/>
                  </a:ext>
                </a:extLst>
              </p:cNvPr>
              <p:cNvSpPr/>
              <p:nvPr/>
            </p:nvSpPr>
            <p:spPr>
              <a:xfrm>
                <a:off x="1566250" y="5064676"/>
                <a:ext cx="1140736" cy="7242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rapezoid 18">
                <a:extLst>
                  <a:ext uri="{FF2B5EF4-FFF2-40B4-BE49-F238E27FC236}">
                    <a16:creationId xmlns:a16="http://schemas.microsoft.com/office/drawing/2014/main" id="{5024784D-5779-4454-B481-B8E94FB67BF3}"/>
                  </a:ext>
                </a:extLst>
              </p:cNvPr>
              <p:cNvSpPr/>
              <p:nvPr/>
            </p:nvSpPr>
            <p:spPr>
              <a:xfrm rot="10800000">
                <a:off x="1390145" y="5064676"/>
                <a:ext cx="1488856" cy="823833"/>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dirty="0">
                  <a:solidFill>
                    <a:schemeClr val="tx1">
                      <a:lumMod val="75000"/>
                      <a:lumOff val="25000"/>
                    </a:schemeClr>
                  </a:solidFill>
                </a:endParaRPr>
              </a:p>
            </p:txBody>
          </p:sp>
        </p:grpSp>
        <p:grpSp>
          <p:nvGrpSpPr>
            <p:cNvPr id="25" name="Group 24">
              <a:extLst>
                <a:ext uri="{FF2B5EF4-FFF2-40B4-BE49-F238E27FC236}">
                  <a16:creationId xmlns:a16="http://schemas.microsoft.com/office/drawing/2014/main" id="{C76A74B9-4F9B-4C3B-BFCF-18A552F94E2A}"/>
                </a:ext>
              </a:extLst>
            </p:cNvPr>
            <p:cNvGrpSpPr/>
            <p:nvPr/>
          </p:nvGrpSpPr>
          <p:grpSpPr>
            <a:xfrm>
              <a:off x="673432" y="4224352"/>
              <a:ext cx="1006075" cy="1198919"/>
              <a:chOff x="1699280" y="761094"/>
              <a:chExt cx="2317220" cy="2761384"/>
            </a:xfrm>
          </p:grpSpPr>
          <p:sp>
            <p:nvSpPr>
              <p:cNvPr id="27" name="Rectangle 26">
                <a:extLst>
                  <a:ext uri="{FF2B5EF4-FFF2-40B4-BE49-F238E27FC236}">
                    <a16:creationId xmlns:a16="http://schemas.microsoft.com/office/drawing/2014/main" id="{803E7B25-7DD9-4F32-BB71-66E28E2213DA}"/>
                  </a:ext>
                </a:extLst>
              </p:cNvPr>
              <p:cNvSpPr/>
              <p:nvPr/>
            </p:nvSpPr>
            <p:spPr>
              <a:xfrm>
                <a:off x="1899852" y="761094"/>
                <a:ext cx="1477799" cy="229169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12">
                <a:extLst>
                  <a:ext uri="{FF2B5EF4-FFF2-40B4-BE49-F238E27FC236}">
                    <a16:creationId xmlns:a16="http://schemas.microsoft.com/office/drawing/2014/main" id="{7DC24C70-27B3-4B19-B57D-671BF56C6BEA}"/>
                  </a:ext>
                </a:extLst>
              </p:cNvPr>
              <p:cNvSpPr>
                <a:spLocks noChangeAspect="1"/>
              </p:cNvSpPr>
              <p:nvPr/>
            </p:nvSpPr>
            <p:spPr>
              <a:xfrm>
                <a:off x="1699280" y="761094"/>
                <a:ext cx="2317220" cy="276138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9" name="Rectangle 28">
                <a:extLst>
                  <a:ext uri="{FF2B5EF4-FFF2-40B4-BE49-F238E27FC236}">
                    <a16:creationId xmlns:a16="http://schemas.microsoft.com/office/drawing/2014/main" id="{2BE08CEC-6CF7-4D87-A051-E3DB836B2919}"/>
                  </a:ext>
                </a:extLst>
              </p:cNvPr>
              <p:cNvSpPr/>
              <p:nvPr/>
            </p:nvSpPr>
            <p:spPr>
              <a:xfrm>
                <a:off x="3176358" y="1922377"/>
                <a:ext cx="752845" cy="14197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Freeform: Shape 45">
              <a:extLst>
                <a:ext uri="{FF2B5EF4-FFF2-40B4-BE49-F238E27FC236}">
                  <a16:creationId xmlns:a16="http://schemas.microsoft.com/office/drawing/2014/main" id="{F61AD442-6EED-44D8-A802-2A52C34FA0A2}"/>
                </a:ext>
              </a:extLst>
            </p:cNvPr>
            <p:cNvSpPr/>
            <p:nvPr/>
          </p:nvSpPr>
          <p:spPr>
            <a:xfrm>
              <a:off x="1637274" y="3572148"/>
              <a:ext cx="921134" cy="67808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79153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73649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010D1D26-3CBE-4C6B-9977-A4B014D9A81F}"/>
              </a:ext>
            </a:extLst>
          </p:cNvPr>
          <p:cNvGrpSpPr/>
          <p:nvPr/>
        </p:nvGrpSpPr>
        <p:grpSpPr>
          <a:xfrm>
            <a:off x="7539278" y="3144762"/>
            <a:ext cx="3674428" cy="2740270"/>
            <a:chOff x="7227403" y="3309495"/>
            <a:chExt cx="3674428" cy="2740270"/>
          </a:xfrm>
        </p:grpSpPr>
        <p:grpSp>
          <p:nvGrpSpPr>
            <p:cNvPr id="37" name="Group 36">
              <a:extLst>
                <a:ext uri="{FF2B5EF4-FFF2-40B4-BE49-F238E27FC236}">
                  <a16:creationId xmlns:a16="http://schemas.microsoft.com/office/drawing/2014/main" id="{DC9B9744-F1DE-4985-B9C5-40BBA6C696FD}"/>
                </a:ext>
              </a:extLst>
            </p:cNvPr>
            <p:cNvGrpSpPr/>
            <p:nvPr/>
          </p:nvGrpSpPr>
          <p:grpSpPr>
            <a:xfrm>
              <a:off x="7227403" y="3309495"/>
              <a:ext cx="3674428" cy="747346"/>
              <a:chOff x="7341577" y="3133648"/>
              <a:chExt cx="3674428" cy="747346"/>
            </a:xfrm>
          </p:grpSpPr>
          <p:sp>
            <p:nvSpPr>
              <p:cNvPr id="29" name="Rectangle 28">
                <a:extLst>
                  <a:ext uri="{FF2B5EF4-FFF2-40B4-BE49-F238E27FC236}">
                    <a16:creationId xmlns:a16="http://schemas.microsoft.com/office/drawing/2014/main" id="{148F982F-1EE5-424D-B76D-0F10B5A8D813}"/>
                  </a:ext>
                </a:extLst>
              </p:cNvPr>
              <p:cNvSpPr/>
              <p:nvPr/>
            </p:nvSpPr>
            <p:spPr>
              <a:xfrm>
                <a:off x="7341577" y="3133648"/>
                <a:ext cx="747346" cy="747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93867E96-00C5-447A-9B87-F8CB45CFE10D}"/>
                  </a:ext>
                </a:extLst>
              </p:cNvPr>
              <p:cNvSpPr/>
              <p:nvPr/>
            </p:nvSpPr>
            <p:spPr>
              <a:xfrm>
                <a:off x="8317271" y="3133648"/>
                <a:ext cx="747346" cy="747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9643AF6-F81B-4471-84ED-A36FB045CDE3}"/>
                  </a:ext>
                </a:extLst>
              </p:cNvPr>
              <p:cNvSpPr/>
              <p:nvPr/>
            </p:nvSpPr>
            <p:spPr>
              <a:xfrm>
                <a:off x="9292965" y="3133648"/>
                <a:ext cx="747346" cy="7473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9AD9C9BA-F3A4-4F6B-B2F0-50BCB729F263}"/>
                  </a:ext>
                </a:extLst>
              </p:cNvPr>
              <p:cNvSpPr/>
              <p:nvPr/>
            </p:nvSpPr>
            <p:spPr>
              <a:xfrm>
                <a:off x="10268659" y="3133648"/>
                <a:ext cx="747346" cy="7473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5040A845-0F0F-412E-983D-5EC10477B2FE}"/>
                </a:ext>
              </a:extLst>
            </p:cNvPr>
            <p:cNvGrpSpPr/>
            <p:nvPr/>
          </p:nvGrpSpPr>
          <p:grpSpPr>
            <a:xfrm>
              <a:off x="7227403" y="4305957"/>
              <a:ext cx="3674428" cy="747346"/>
              <a:chOff x="7341577" y="3133648"/>
              <a:chExt cx="3674428" cy="747346"/>
            </a:xfrm>
          </p:grpSpPr>
          <p:sp>
            <p:nvSpPr>
              <p:cNvPr id="39" name="Rectangle 38">
                <a:extLst>
                  <a:ext uri="{FF2B5EF4-FFF2-40B4-BE49-F238E27FC236}">
                    <a16:creationId xmlns:a16="http://schemas.microsoft.com/office/drawing/2014/main" id="{8674412A-FC5D-4443-8686-E264BD1139F2}"/>
                  </a:ext>
                </a:extLst>
              </p:cNvPr>
              <p:cNvSpPr/>
              <p:nvPr/>
            </p:nvSpPr>
            <p:spPr>
              <a:xfrm>
                <a:off x="7341577" y="3133648"/>
                <a:ext cx="747346" cy="747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C84418ED-D61F-4BD3-9877-29D473FA878C}"/>
                  </a:ext>
                </a:extLst>
              </p:cNvPr>
              <p:cNvSpPr/>
              <p:nvPr/>
            </p:nvSpPr>
            <p:spPr>
              <a:xfrm>
                <a:off x="8317271" y="3133648"/>
                <a:ext cx="747346" cy="7473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F4800B3-4002-47A1-8482-EAD701E27F30}"/>
                  </a:ext>
                </a:extLst>
              </p:cNvPr>
              <p:cNvSpPr/>
              <p:nvPr/>
            </p:nvSpPr>
            <p:spPr>
              <a:xfrm>
                <a:off x="9292965" y="3133648"/>
                <a:ext cx="747346" cy="7473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7D9238BB-F2FC-44CC-8DAC-B03EC2C136BC}"/>
                  </a:ext>
                </a:extLst>
              </p:cNvPr>
              <p:cNvSpPr/>
              <p:nvPr/>
            </p:nvSpPr>
            <p:spPr>
              <a:xfrm>
                <a:off x="10268659" y="3133648"/>
                <a:ext cx="747346" cy="7473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BE70CEBF-0610-4845-8D51-4E7748593313}"/>
                </a:ext>
              </a:extLst>
            </p:cNvPr>
            <p:cNvGrpSpPr/>
            <p:nvPr/>
          </p:nvGrpSpPr>
          <p:grpSpPr>
            <a:xfrm>
              <a:off x="7227403" y="5302419"/>
              <a:ext cx="3674428" cy="747346"/>
              <a:chOff x="7341577" y="3133648"/>
              <a:chExt cx="3674428" cy="747346"/>
            </a:xfrm>
          </p:grpSpPr>
          <p:sp>
            <p:nvSpPr>
              <p:cNvPr id="44" name="Rectangle 43">
                <a:extLst>
                  <a:ext uri="{FF2B5EF4-FFF2-40B4-BE49-F238E27FC236}">
                    <a16:creationId xmlns:a16="http://schemas.microsoft.com/office/drawing/2014/main" id="{B9AA890A-D719-4129-B197-986703153E1F}"/>
                  </a:ext>
                </a:extLst>
              </p:cNvPr>
              <p:cNvSpPr/>
              <p:nvPr/>
            </p:nvSpPr>
            <p:spPr>
              <a:xfrm>
                <a:off x="7341577" y="3133648"/>
                <a:ext cx="747346" cy="7473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727997E-4F46-4B89-A8DF-70C279453426}"/>
                  </a:ext>
                </a:extLst>
              </p:cNvPr>
              <p:cNvSpPr/>
              <p:nvPr/>
            </p:nvSpPr>
            <p:spPr>
              <a:xfrm>
                <a:off x="8317271" y="3133648"/>
                <a:ext cx="747346" cy="7473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CFE8DD60-8B86-4A12-A431-35A1FAFC3FB9}"/>
                  </a:ext>
                </a:extLst>
              </p:cNvPr>
              <p:cNvSpPr/>
              <p:nvPr/>
            </p:nvSpPr>
            <p:spPr>
              <a:xfrm>
                <a:off x="9292965" y="3133648"/>
                <a:ext cx="747346" cy="7473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FFCCE1DF-0BFB-4B6E-9461-DFED31CDE2FE}"/>
                  </a:ext>
                </a:extLst>
              </p:cNvPr>
              <p:cNvSpPr/>
              <p:nvPr/>
            </p:nvSpPr>
            <p:spPr>
              <a:xfrm>
                <a:off x="10268659" y="3133648"/>
                <a:ext cx="747346" cy="747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9" name="Rounded Rectangle 51">
            <a:extLst>
              <a:ext uri="{FF2B5EF4-FFF2-40B4-BE49-F238E27FC236}">
                <a16:creationId xmlns:a16="http://schemas.microsoft.com/office/drawing/2014/main" id="{D056C5F0-7204-4BB9-8827-26DCA44BA072}"/>
              </a:ext>
            </a:extLst>
          </p:cNvPr>
          <p:cNvSpPr/>
          <p:nvPr/>
        </p:nvSpPr>
        <p:spPr>
          <a:xfrm rot="16200000" flipH="1">
            <a:off x="7699791" y="4296524"/>
            <a:ext cx="422330" cy="39773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0" name="Rounded Rectangle 25">
            <a:extLst>
              <a:ext uri="{FF2B5EF4-FFF2-40B4-BE49-F238E27FC236}">
                <a16:creationId xmlns:a16="http://schemas.microsoft.com/office/drawing/2014/main" id="{895FA938-9569-45B9-920A-FB8242EA2484}"/>
              </a:ext>
            </a:extLst>
          </p:cNvPr>
          <p:cNvSpPr/>
          <p:nvPr/>
        </p:nvSpPr>
        <p:spPr>
          <a:xfrm>
            <a:off x="7712089" y="5372370"/>
            <a:ext cx="397732" cy="29147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1" name="Freeform: Shape 50">
            <a:extLst>
              <a:ext uri="{FF2B5EF4-FFF2-40B4-BE49-F238E27FC236}">
                <a16:creationId xmlns:a16="http://schemas.microsoft.com/office/drawing/2014/main" id="{BD578103-0B96-4C81-A708-315CC0651676}"/>
              </a:ext>
            </a:extLst>
          </p:cNvPr>
          <p:cNvSpPr/>
          <p:nvPr/>
        </p:nvSpPr>
        <p:spPr>
          <a:xfrm>
            <a:off x="8815107" y="5291147"/>
            <a:ext cx="148399" cy="502021"/>
          </a:xfrm>
          <a:custGeom>
            <a:avLst/>
            <a:gdLst>
              <a:gd name="connsiteX0" fmla="*/ 124699 w 249731"/>
              <a:gd name="connsiteY0" fmla="*/ 351172 h 844818"/>
              <a:gd name="connsiteX1" fmla="*/ 148511 w 249731"/>
              <a:gd name="connsiteY1" fmla="*/ 374985 h 844818"/>
              <a:gd name="connsiteX2" fmla="*/ 148511 w 249731"/>
              <a:gd name="connsiteY2" fmla="*/ 391177 h 844818"/>
              <a:gd name="connsiteX3" fmla="*/ 148511 w 249731"/>
              <a:gd name="connsiteY3" fmla="*/ 400702 h 844818"/>
              <a:gd name="connsiteX4" fmla="*/ 148511 w 249731"/>
              <a:gd name="connsiteY4" fmla="*/ 430230 h 844818"/>
              <a:gd name="connsiteX5" fmla="*/ 148511 w 249731"/>
              <a:gd name="connsiteY5" fmla="*/ 592155 h 844818"/>
              <a:gd name="connsiteX6" fmla="*/ 184706 w 249731"/>
              <a:gd name="connsiteY6" fmla="*/ 655972 h 844818"/>
              <a:gd name="connsiteX7" fmla="*/ 184706 w 249731"/>
              <a:gd name="connsiteY7" fmla="*/ 781702 h 844818"/>
              <a:gd name="connsiteX8" fmla="*/ 58024 w 249731"/>
              <a:gd name="connsiteY8" fmla="*/ 775035 h 844818"/>
              <a:gd name="connsiteX9" fmla="*/ 73264 w 249731"/>
              <a:gd name="connsiteY9" fmla="*/ 647400 h 844818"/>
              <a:gd name="connsiteX10" fmla="*/ 100886 w 249731"/>
              <a:gd name="connsiteY10" fmla="*/ 605489 h 844818"/>
              <a:gd name="connsiteX11" fmla="*/ 100886 w 249731"/>
              <a:gd name="connsiteY11" fmla="*/ 408322 h 844818"/>
              <a:gd name="connsiteX12" fmla="*/ 100886 w 249731"/>
              <a:gd name="connsiteY12" fmla="*/ 400702 h 844818"/>
              <a:gd name="connsiteX13" fmla="*/ 100886 w 249731"/>
              <a:gd name="connsiteY13" fmla="*/ 398797 h 844818"/>
              <a:gd name="connsiteX14" fmla="*/ 100886 w 249731"/>
              <a:gd name="connsiteY14" fmla="*/ 374985 h 844818"/>
              <a:gd name="connsiteX15" fmla="*/ 124699 w 249731"/>
              <a:gd name="connsiteY15" fmla="*/ 351172 h 844818"/>
              <a:gd name="connsiteX16" fmla="*/ 122794 w 249731"/>
              <a:gd name="connsiteY16" fmla="*/ 20655 h 844818"/>
              <a:gd name="connsiteX17" fmla="*/ 85646 w 249731"/>
              <a:gd name="connsiteY17" fmla="*/ 75900 h 844818"/>
              <a:gd name="connsiteX18" fmla="*/ 85646 w 249731"/>
              <a:gd name="connsiteY18" fmla="*/ 333075 h 844818"/>
              <a:gd name="connsiteX19" fmla="*/ 86599 w 249731"/>
              <a:gd name="connsiteY19" fmla="*/ 589297 h 844818"/>
              <a:gd name="connsiteX20" fmla="*/ 65644 w 249731"/>
              <a:gd name="connsiteY20" fmla="*/ 634065 h 844818"/>
              <a:gd name="connsiteX21" fmla="*/ 50404 w 249731"/>
              <a:gd name="connsiteY21" fmla="*/ 785512 h 844818"/>
              <a:gd name="connsiteX22" fmla="*/ 197089 w 249731"/>
              <a:gd name="connsiteY22" fmla="*/ 788370 h 844818"/>
              <a:gd name="connsiteX23" fmla="*/ 186611 w 249731"/>
              <a:gd name="connsiteY23" fmla="*/ 636922 h 844818"/>
              <a:gd name="connsiteX24" fmla="*/ 163751 w 249731"/>
              <a:gd name="connsiteY24" fmla="*/ 585487 h 844818"/>
              <a:gd name="connsiteX25" fmla="*/ 164704 w 249731"/>
              <a:gd name="connsiteY25" fmla="*/ 75900 h 844818"/>
              <a:gd name="connsiteX26" fmla="*/ 122794 w 249731"/>
              <a:gd name="connsiteY26" fmla="*/ 20655 h 844818"/>
              <a:gd name="connsiteX27" fmla="*/ 120651 w 249731"/>
              <a:gd name="connsiteY27" fmla="*/ 27 h 844818"/>
              <a:gd name="connsiteX28" fmla="*/ 154226 w 249731"/>
              <a:gd name="connsiteY28" fmla="*/ 8272 h 844818"/>
              <a:gd name="connsiteX29" fmla="*/ 186611 w 249731"/>
              <a:gd name="connsiteY29" fmla="*/ 60660 h 844818"/>
              <a:gd name="connsiteX30" fmla="*/ 186611 w 249731"/>
              <a:gd name="connsiteY30" fmla="*/ 125430 h 844818"/>
              <a:gd name="connsiteX31" fmla="*/ 196136 w 249731"/>
              <a:gd name="connsiteY31" fmla="*/ 172102 h 844818"/>
              <a:gd name="connsiteX32" fmla="*/ 221854 w 249731"/>
              <a:gd name="connsiteY32" fmla="*/ 172102 h 844818"/>
              <a:gd name="connsiteX33" fmla="*/ 232331 w 249731"/>
              <a:gd name="connsiteY33" fmla="*/ 182580 h 844818"/>
              <a:gd name="connsiteX34" fmla="*/ 221854 w 249731"/>
              <a:gd name="connsiteY34" fmla="*/ 193057 h 844818"/>
              <a:gd name="connsiteX35" fmla="*/ 195184 w 249731"/>
              <a:gd name="connsiteY35" fmla="*/ 193057 h 844818"/>
              <a:gd name="connsiteX36" fmla="*/ 186611 w 249731"/>
              <a:gd name="connsiteY36" fmla="*/ 241635 h 844818"/>
              <a:gd name="connsiteX37" fmla="*/ 194231 w 249731"/>
              <a:gd name="connsiteY37" fmla="*/ 289260 h 844818"/>
              <a:gd name="connsiteX38" fmla="*/ 221854 w 249731"/>
              <a:gd name="connsiteY38" fmla="*/ 289260 h 844818"/>
              <a:gd name="connsiteX39" fmla="*/ 232331 w 249731"/>
              <a:gd name="connsiteY39" fmla="*/ 299737 h 844818"/>
              <a:gd name="connsiteX40" fmla="*/ 221854 w 249731"/>
              <a:gd name="connsiteY40" fmla="*/ 310215 h 844818"/>
              <a:gd name="connsiteX41" fmla="*/ 198041 w 249731"/>
              <a:gd name="connsiteY41" fmla="*/ 310215 h 844818"/>
              <a:gd name="connsiteX42" fmla="*/ 184706 w 249731"/>
              <a:gd name="connsiteY42" fmla="*/ 356887 h 844818"/>
              <a:gd name="connsiteX43" fmla="*/ 195184 w 249731"/>
              <a:gd name="connsiteY43" fmla="*/ 406417 h 844818"/>
              <a:gd name="connsiteX44" fmla="*/ 221854 w 249731"/>
              <a:gd name="connsiteY44" fmla="*/ 406417 h 844818"/>
              <a:gd name="connsiteX45" fmla="*/ 232331 w 249731"/>
              <a:gd name="connsiteY45" fmla="*/ 416895 h 844818"/>
              <a:gd name="connsiteX46" fmla="*/ 221854 w 249731"/>
              <a:gd name="connsiteY46" fmla="*/ 427372 h 844818"/>
              <a:gd name="connsiteX47" fmla="*/ 192326 w 249731"/>
              <a:gd name="connsiteY47" fmla="*/ 427372 h 844818"/>
              <a:gd name="connsiteX48" fmla="*/ 186611 w 249731"/>
              <a:gd name="connsiteY48" fmla="*/ 476902 h 844818"/>
              <a:gd name="connsiteX49" fmla="*/ 193279 w 249731"/>
              <a:gd name="connsiteY49" fmla="*/ 523575 h 844818"/>
              <a:gd name="connsiteX50" fmla="*/ 221854 w 249731"/>
              <a:gd name="connsiteY50" fmla="*/ 523575 h 844818"/>
              <a:gd name="connsiteX51" fmla="*/ 232331 w 249731"/>
              <a:gd name="connsiteY51" fmla="*/ 534052 h 844818"/>
              <a:gd name="connsiteX52" fmla="*/ 221854 w 249731"/>
              <a:gd name="connsiteY52" fmla="*/ 544530 h 844818"/>
              <a:gd name="connsiteX53" fmla="*/ 195184 w 249731"/>
              <a:gd name="connsiteY53" fmla="*/ 544530 h 844818"/>
              <a:gd name="connsiteX54" fmla="*/ 186611 w 249731"/>
              <a:gd name="connsiteY54" fmla="*/ 588345 h 844818"/>
              <a:gd name="connsiteX55" fmla="*/ 205661 w 249731"/>
              <a:gd name="connsiteY55" fmla="*/ 622635 h 844818"/>
              <a:gd name="connsiteX56" fmla="*/ 214234 w 249731"/>
              <a:gd name="connsiteY56" fmla="*/ 805515 h 844818"/>
              <a:gd name="connsiteX57" fmla="*/ 36116 w 249731"/>
              <a:gd name="connsiteY57" fmla="*/ 808372 h 844818"/>
              <a:gd name="connsiteX58" fmla="*/ 41831 w 249731"/>
              <a:gd name="connsiteY58" fmla="*/ 627397 h 844818"/>
              <a:gd name="connsiteX59" fmla="*/ 62786 w 249731"/>
              <a:gd name="connsiteY59" fmla="*/ 574057 h 844818"/>
              <a:gd name="connsiteX60" fmla="*/ 62786 w 249731"/>
              <a:gd name="connsiteY60" fmla="*/ 72090 h 844818"/>
              <a:gd name="connsiteX61" fmla="*/ 120651 w 249731"/>
              <a:gd name="connsiteY61" fmla="*/ 27 h 84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49731" h="844818">
                <a:moveTo>
                  <a:pt x="124699" y="351172"/>
                </a:moveTo>
                <a:cubicBezTo>
                  <a:pt x="138034" y="351172"/>
                  <a:pt x="148511" y="361650"/>
                  <a:pt x="148511" y="374985"/>
                </a:cubicBezTo>
                <a:lnTo>
                  <a:pt x="148511" y="391177"/>
                </a:lnTo>
                <a:cubicBezTo>
                  <a:pt x="148511" y="394035"/>
                  <a:pt x="148511" y="396892"/>
                  <a:pt x="148511" y="400702"/>
                </a:cubicBezTo>
                <a:cubicBezTo>
                  <a:pt x="148511" y="410227"/>
                  <a:pt x="148511" y="420705"/>
                  <a:pt x="148511" y="430230"/>
                </a:cubicBezTo>
                <a:lnTo>
                  <a:pt x="148511" y="592155"/>
                </a:lnTo>
                <a:cubicBezTo>
                  <a:pt x="149464" y="615967"/>
                  <a:pt x="155179" y="637875"/>
                  <a:pt x="184706" y="655972"/>
                </a:cubicBezTo>
                <a:cubicBezTo>
                  <a:pt x="225664" y="681689"/>
                  <a:pt x="220901" y="747412"/>
                  <a:pt x="184706" y="781702"/>
                </a:cubicBezTo>
                <a:cubicBezTo>
                  <a:pt x="149464" y="815039"/>
                  <a:pt x="89456" y="812182"/>
                  <a:pt x="58024" y="775035"/>
                </a:cubicBezTo>
                <a:cubicBezTo>
                  <a:pt x="24686" y="735030"/>
                  <a:pt x="28496" y="675022"/>
                  <a:pt x="73264" y="647400"/>
                </a:cubicBezTo>
                <a:cubicBezTo>
                  <a:pt x="92314" y="635017"/>
                  <a:pt x="98981" y="622635"/>
                  <a:pt x="100886" y="605489"/>
                </a:cubicBezTo>
                <a:lnTo>
                  <a:pt x="100886" y="408322"/>
                </a:lnTo>
                <a:cubicBezTo>
                  <a:pt x="100886" y="405464"/>
                  <a:pt x="100886" y="403560"/>
                  <a:pt x="100886" y="400702"/>
                </a:cubicBezTo>
                <a:cubicBezTo>
                  <a:pt x="100886" y="399750"/>
                  <a:pt x="100886" y="399750"/>
                  <a:pt x="100886" y="398797"/>
                </a:cubicBezTo>
                <a:lnTo>
                  <a:pt x="100886" y="374985"/>
                </a:lnTo>
                <a:cubicBezTo>
                  <a:pt x="100886" y="361650"/>
                  <a:pt x="111364" y="351172"/>
                  <a:pt x="124699" y="351172"/>
                </a:cubicBezTo>
                <a:close/>
                <a:moveTo>
                  <a:pt x="122794" y="20655"/>
                </a:moveTo>
                <a:cubicBezTo>
                  <a:pt x="89456" y="20655"/>
                  <a:pt x="85646" y="48277"/>
                  <a:pt x="85646" y="75900"/>
                </a:cubicBezTo>
                <a:cubicBezTo>
                  <a:pt x="85646" y="161625"/>
                  <a:pt x="85646" y="247350"/>
                  <a:pt x="85646" y="333075"/>
                </a:cubicBezTo>
                <a:cubicBezTo>
                  <a:pt x="85646" y="418800"/>
                  <a:pt x="84694" y="504525"/>
                  <a:pt x="86599" y="589297"/>
                </a:cubicBezTo>
                <a:cubicBezTo>
                  <a:pt x="86599" y="608347"/>
                  <a:pt x="81836" y="621682"/>
                  <a:pt x="65644" y="634065"/>
                </a:cubicBezTo>
                <a:cubicBezTo>
                  <a:pt x="15161" y="673117"/>
                  <a:pt x="9446" y="740745"/>
                  <a:pt x="50404" y="785512"/>
                </a:cubicBezTo>
                <a:cubicBezTo>
                  <a:pt x="89456" y="828375"/>
                  <a:pt x="156131" y="829327"/>
                  <a:pt x="197089" y="788370"/>
                </a:cubicBezTo>
                <a:cubicBezTo>
                  <a:pt x="239951" y="744555"/>
                  <a:pt x="237094" y="675975"/>
                  <a:pt x="186611" y="636922"/>
                </a:cubicBezTo>
                <a:cubicBezTo>
                  <a:pt x="166609" y="621682"/>
                  <a:pt x="163751" y="606442"/>
                  <a:pt x="163751" y="585487"/>
                </a:cubicBezTo>
                <a:cubicBezTo>
                  <a:pt x="164704" y="415942"/>
                  <a:pt x="163751" y="245445"/>
                  <a:pt x="164704" y="75900"/>
                </a:cubicBezTo>
                <a:cubicBezTo>
                  <a:pt x="164704" y="45420"/>
                  <a:pt x="158036" y="19702"/>
                  <a:pt x="122794" y="20655"/>
                </a:cubicBezTo>
                <a:close/>
                <a:moveTo>
                  <a:pt x="120651" y="27"/>
                </a:moveTo>
                <a:cubicBezTo>
                  <a:pt x="131366" y="-300"/>
                  <a:pt x="142796" y="2319"/>
                  <a:pt x="154226" y="8272"/>
                </a:cubicBezTo>
                <a:cubicBezTo>
                  <a:pt x="175181" y="18750"/>
                  <a:pt x="185659" y="37800"/>
                  <a:pt x="186611" y="60660"/>
                </a:cubicBezTo>
                <a:cubicBezTo>
                  <a:pt x="187564" y="81615"/>
                  <a:pt x="188516" y="103522"/>
                  <a:pt x="186611" y="125430"/>
                </a:cubicBezTo>
                <a:cubicBezTo>
                  <a:pt x="185659" y="144480"/>
                  <a:pt x="186611" y="161625"/>
                  <a:pt x="196136" y="172102"/>
                </a:cubicBezTo>
                <a:lnTo>
                  <a:pt x="221854" y="172102"/>
                </a:lnTo>
                <a:cubicBezTo>
                  <a:pt x="227569" y="172102"/>
                  <a:pt x="232331" y="176865"/>
                  <a:pt x="232331" y="182580"/>
                </a:cubicBezTo>
                <a:cubicBezTo>
                  <a:pt x="232331" y="188295"/>
                  <a:pt x="227569" y="193057"/>
                  <a:pt x="221854" y="193057"/>
                </a:cubicBezTo>
                <a:lnTo>
                  <a:pt x="195184" y="193057"/>
                </a:lnTo>
                <a:cubicBezTo>
                  <a:pt x="187564" y="202582"/>
                  <a:pt x="187564" y="218775"/>
                  <a:pt x="186611" y="241635"/>
                </a:cubicBezTo>
                <a:cubicBezTo>
                  <a:pt x="187564" y="264495"/>
                  <a:pt x="187564" y="279735"/>
                  <a:pt x="194231" y="289260"/>
                </a:cubicBezTo>
                <a:lnTo>
                  <a:pt x="221854" y="289260"/>
                </a:lnTo>
                <a:cubicBezTo>
                  <a:pt x="227569" y="289260"/>
                  <a:pt x="232331" y="294022"/>
                  <a:pt x="232331" y="299737"/>
                </a:cubicBezTo>
                <a:cubicBezTo>
                  <a:pt x="232331" y="305452"/>
                  <a:pt x="227569" y="310215"/>
                  <a:pt x="221854" y="310215"/>
                </a:cubicBezTo>
                <a:lnTo>
                  <a:pt x="198041" y="310215"/>
                </a:lnTo>
                <a:cubicBezTo>
                  <a:pt x="185659" y="319740"/>
                  <a:pt x="184706" y="334027"/>
                  <a:pt x="184706" y="356887"/>
                </a:cubicBezTo>
                <a:cubicBezTo>
                  <a:pt x="185659" y="378795"/>
                  <a:pt x="184706" y="395940"/>
                  <a:pt x="195184" y="406417"/>
                </a:cubicBezTo>
                <a:lnTo>
                  <a:pt x="221854" y="406417"/>
                </a:lnTo>
                <a:cubicBezTo>
                  <a:pt x="227569" y="406417"/>
                  <a:pt x="232331" y="411180"/>
                  <a:pt x="232331" y="416895"/>
                </a:cubicBezTo>
                <a:cubicBezTo>
                  <a:pt x="232331" y="422610"/>
                  <a:pt x="227569" y="427372"/>
                  <a:pt x="221854" y="427372"/>
                </a:cubicBezTo>
                <a:lnTo>
                  <a:pt x="192326" y="427372"/>
                </a:lnTo>
                <a:cubicBezTo>
                  <a:pt x="185659" y="436897"/>
                  <a:pt x="187564" y="454042"/>
                  <a:pt x="186611" y="476902"/>
                </a:cubicBezTo>
                <a:cubicBezTo>
                  <a:pt x="187564" y="500715"/>
                  <a:pt x="187564" y="515002"/>
                  <a:pt x="193279" y="523575"/>
                </a:cubicBezTo>
                <a:lnTo>
                  <a:pt x="221854" y="523575"/>
                </a:lnTo>
                <a:cubicBezTo>
                  <a:pt x="227569" y="523575"/>
                  <a:pt x="232331" y="528337"/>
                  <a:pt x="232331" y="534052"/>
                </a:cubicBezTo>
                <a:cubicBezTo>
                  <a:pt x="232331" y="539767"/>
                  <a:pt x="227569" y="544530"/>
                  <a:pt x="221854" y="544530"/>
                </a:cubicBezTo>
                <a:lnTo>
                  <a:pt x="195184" y="544530"/>
                </a:lnTo>
                <a:cubicBezTo>
                  <a:pt x="188516" y="552150"/>
                  <a:pt x="187564" y="565485"/>
                  <a:pt x="186611" y="588345"/>
                </a:cubicBezTo>
                <a:cubicBezTo>
                  <a:pt x="188516" y="603585"/>
                  <a:pt x="195184" y="613110"/>
                  <a:pt x="205661" y="622635"/>
                </a:cubicBezTo>
                <a:cubicBezTo>
                  <a:pt x="260906" y="673117"/>
                  <a:pt x="264716" y="751222"/>
                  <a:pt x="214234" y="805515"/>
                </a:cubicBezTo>
                <a:cubicBezTo>
                  <a:pt x="163751" y="856950"/>
                  <a:pt x="86599" y="857902"/>
                  <a:pt x="36116" y="808372"/>
                </a:cubicBezTo>
                <a:cubicBezTo>
                  <a:pt x="-13414" y="759795"/>
                  <a:pt x="-12461" y="675022"/>
                  <a:pt x="41831" y="627397"/>
                </a:cubicBezTo>
                <a:cubicBezTo>
                  <a:pt x="59929" y="611205"/>
                  <a:pt x="62786" y="595012"/>
                  <a:pt x="62786" y="574057"/>
                </a:cubicBezTo>
                <a:cubicBezTo>
                  <a:pt x="62786" y="406417"/>
                  <a:pt x="61834" y="239730"/>
                  <a:pt x="62786" y="72090"/>
                </a:cubicBezTo>
                <a:cubicBezTo>
                  <a:pt x="62786" y="28513"/>
                  <a:pt x="88504" y="1010"/>
                  <a:pt x="120651" y="27"/>
                </a:cubicBezTo>
                <a:close/>
              </a:path>
            </a:pathLst>
          </a:custGeom>
          <a:solidFill>
            <a:schemeClr val="bg1"/>
          </a:solid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5F2DFFF9-CD08-4056-900B-AA44EB5C8790}"/>
              </a:ext>
            </a:extLst>
          </p:cNvPr>
          <p:cNvSpPr/>
          <p:nvPr/>
        </p:nvSpPr>
        <p:spPr>
          <a:xfrm>
            <a:off x="9766943" y="5292811"/>
            <a:ext cx="184430" cy="457243"/>
          </a:xfrm>
          <a:custGeom>
            <a:avLst/>
            <a:gdLst>
              <a:gd name="connsiteX0" fmla="*/ 90487 w 343853"/>
              <a:gd name="connsiteY0" fmla="*/ 561975 h 852488"/>
              <a:gd name="connsiteX1" fmla="*/ 90487 w 343853"/>
              <a:gd name="connsiteY1" fmla="*/ 570547 h 852488"/>
              <a:gd name="connsiteX2" fmla="*/ 251460 w 343853"/>
              <a:gd name="connsiteY2" fmla="*/ 570547 h 852488"/>
              <a:gd name="connsiteX3" fmla="*/ 251460 w 343853"/>
              <a:gd name="connsiteY3" fmla="*/ 561975 h 852488"/>
              <a:gd name="connsiteX4" fmla="*/ 90487 w 343853"/>
              <a:gd name="connsiteY4" fmla="*/ 561975 h 852488"/>
              <a:gd name="connsiteX5" fmla="*/ 37148 w 343853"/>
              <a:gd name="connsiteY5" fmla="*/ 511493 h 852488"/>
              <a:gd name="connsiteX6" fmla="*/ 305753 w 343853"/>
              <a:gd name="connsiteY6" fmla="*/ 511493 h 852488"/>
              <a:gd name="connsiteX7" fmla="*/ 329566 w 343853"/>
              <a:gd name="connsiteY7" fmla="*/ 517208 h 852488"/>
              <a:gd name="connsiteX8" fmla="*/ 342900 w 343853"/>
              <a:gd name="connsiteY8" fmla="*/ 544830 h 852488"/>
              <a:gd name="connsiteX9" fmla="*/ 343853 w 343853"/>
              <a:gd name="connsiteY9" fmla="*/ 820103 h 852488"/>
              <a:gd name="connsiteX10" fmla="*/ 310516 w 343853"/>
              <a:gd name="connsiteY10" fmla="*/ 852488 h 852488"/>
              <a:gd name="connsiteX11" fmla="*/ 31433 w 343853"/>
              <a:gd name="connsiteY11" fmla="*/ 852488 h 852488"/>
              <a:gd name="connsiteX12" fmla="*/ 953 w 343853"/>
              <a:gd name="connsiteY12" fmla="*/ 829628 h 852488"/>
              <a:gd name="connsiteX13" fmla="*/ 1906 w 343853"/>
              <a:gd name="connsiteY13" fmla="*/ 532448 h 852488"/>
              <a:gd name="connsiteX14" fmla="*/ 8573 w 343853"/>
              <a:gd name="connsiteY14" fmla="*/ 519113 h 852488"/>
              <a:gd name="connsiteX15" fmla="*/ 37148 w 343853"/>
              <a:gd name="connsiteY15" fmla="*/ 511493 h 852488"/>
              <a:gd name="connsiteX16" fmla="*/ 34290 w 343853"/>
              <a:gd name="connsiteY16" fmla="*/ 176213 h 852488"/>
              <a:gd name="connsiteX17" fmla="*/ 24765 w 343853"/>
              <a:gd name="connsiteY17" fmla="*/ 190501 h 852488"/>
              <a:gd name="connsiteX18" fmla="*/ 24765 w 343853"/>
              <a:gd name="connsiteY18" fmla="*/ 323851 h 852488"/>
              <a:gd name="connsiteX19" fmla="*/ 37148 w 343853"/>
              <a:gd name="connsiteY19" fmla="*/ 339091 h 852488"/>
              <a:gd name="connsiteX20" fmla="*/ 46673 w 343853"/>
              <a:gd name="connsiteY20" fmla="*/ 320993 h 852488"/>
              <a:gd name="connsiteX21" fmla="*/ 46673 w 343853"/>
              <a:gd name="connsiteY21" fmla="*/ 256223 h 852488"/>
              <a:gd name="connsiteX22" fmla="*/ 45720 w 343853"/>
              <a:gd name="connsiteY22" fmla="*/ 191453 h 852488"/>
              <a:gd name="connsiteX23" fmla="*/ 34290 w 343853"/>
              <a:gd name="connsiteY23" fmla="*/ 176213 h 852488"/>
              <a:gd name="connsiteX24" fmla="*/ 124778 w 343853"/>
              <a:gd name="connsiteY24" fmla="*/ 115253 h 852488"/>
              <a:gd name="connsiteX25" fmla="*/ 105728 w 343853"/>
              <a:gd name="connsiteY25" fmla="*/ 134303 h 852488"/>
              <a:gd name="connsiteX26" fmla="*/ 105728 w 343853"/>
              <a:gd name="connsiteY26" fmla="*/ 278131 h 852488"/>
              <a:gd name="connsiteX27" fmla="*/ 124778 w 343853"/>
              <a:gd name="connsiteY27" fmla="*/ 297181 h 852488"/>
              <a:gd name="connsiteX28" fmla="*/ 232411 w 343853"/>
              <a:gd name="connsiteY28" fmla="*/ 297181 h 852488"/>
              <a:gd name="connsiteX29" fmla="*/ 250508 w 343853"/>
              <a:gd name="connsiteY29" fmla="*/ 278131 h 852488"/>
              <a:gd name="connsiteX30" fmla="*/ 250508 w 343853"/>
              <a:gd name="connsiteY30" fmla="*/ 134303 h 852488"/>
              <a:gd name="connsiteX31" fmla="*/ 231458 w 343853"/>
              <a:gd name="connsiteY31" fmla="*/ 115253 h 852488"/>
              <a:gd name="connsiteX32" fmla="*/ 18098 w 343853"/>
              <a:gd name="connsiteY32" fmla="*/ 0 h 852488"/>
              <a:gd name="connsiteX33" fmla="*/ 325755 w 343853"/>
              <a:gd name="connsiteY33" fmla="*/ 0 h 852488"/>
              <a:gd name="connsiteX34" fmla="*/ 343853 w 343853"/>
              <a:gd name="connsiteY34" fmla="*/ 18097 h 852488"/>
              <a:gd name="connsiteX35" fmla="*/ 343853 w 343853"/>
              <a:gd name="connsiteY35" fmla="*/ 479108 h 852488"/>
              <a:gd name="connsiteX36" fmla="*/ 325755 w 343853"/>
              <a:gd name="connsiteY36" fmla="*/ 497205 h 852488"/>
              <a:gd name="connsiteX37" fmla="*/ 18098 w 343853"/>
              <a:gd name="connsiteY37" fmla="*/ 497205 h 852488"/>
              <a:gd name="connsiteX38" fmla="*/ 0 w 343853"/>
              <a:gd name="connsiteY38" fmla="*/ 479108 h 852488"/>
              <a:gd name="connsiteX39" fmla="*/ 0 w 343853"/>
              <a:gd name="connsiteY39" fmla="*/ 18097 h 852488"/>
              <a:gd name="connsiteX40" fmla="*/ 18098 w 343853"/>
              <a:gd name="connsiteY40"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43853" h="852488">
                <a:moveTo>
                  <a:pt x="90487" y="561975"/>
                </a:moveTo>
                <a:cubicBezTo>
                  <a:pt x="90487" y="564833"/>
                  <a:pt x="90487" y="567690"/>
                  <a:pt x="90487" y="570547"/>
                </a:cubicBezTo>
                <a:cubicBezTo>
                  <a:pt x="143827" y="570547"/>
                  <a:pt x="198120" y="570547"/>
                  <a:pt x="251460" y="570547"/>
                </a:cubicBezTo>
                <a:cubicBezTo>
                  <a:pt x="251460" y="567690"/>
                  <a:pt x="251460" y="564833"/>
                  <a:pt x="251460" y="561975"/>
                </a:cubicBezTo>
                <a:cubicBezTo>
                  <a:pt x="198120" y="561975"/>
                  <a:pt x="143827" y="561975"/>
                  <a:pt x="90487" y="561975"/>
                </a:cubicBezTo>
                <a:close/>
                <a:moveTo>
                  <a:pt x="37148" y="511493"/>
                </a:moveTo>
                <a:cubicBezTo>
                  <a:pt x="126683" y="511493"/>
                  <a:pt x="216218" y="511493"/>
                  <a:pt x="305753" y="511493"/>
                </a:cubicBezTo>
                <a:cubicBezTo>
                  <a:pt x="313373" y="509588"/>
                  <a:pt x="322898" y="510540"/>
                  <a:pt x="329566" y="517208"/>
                </a:cubicBezTo>
                <a:cubicBezTo>
                  <a:pt x="344806" y="521018"/>
                  <a:pt x="342900" y="533400"/>
                  <a:pt x="342900" y="544830"/>
                </a:cubicBezTo>
                <a:cubicBezTo>
                  <a:pt x="342900" y="636270"/>
                  <a:pt x="341948" y="727710"/>
                  <a:pt x="343853" y="820103"/>
                </a:cubicBezTo>
                <a:cubicBezTo>
                  <a:pt x="343853" y="844868"/>
                  <a:pt x="334328" y="852488"/>
                  <a:pt x="310516" y="852488"/>
                </a:cubicBezTo>
                <a:cubicBezTo>
                  <a:pt x="217170" y="851535"/>
                  <a:pt x="124778" y="852488"/>
                  <a:pt x="31433" y="852488"/>
                </a:cubicBezTo>
                <a:cubicBezTo>
                  <a:pt x="14288" y="852488"/>
                  <a:pt x="953" y="851535"/>
                  <a:pt x="953" y="829628"/>
                </a:cubicBezTo>
                <a:cubicBezTo>
                  <a:pt x="953" y="730568"/>
                  <a:pt x="953" y="631508"/>
                  <a:pt x="1906" y="532448"/>
                </a:cubicBezTo>
                <a:cubicBezTo>
                  <a:pt x="1906" y="527685"/>
                  <a:pt x="5716" y="523875"/>
                  <a:pt x="8573" y="519113"/>
                </a:cubicBezTo>
                <a:cubicBezTo>
                  <a:pt x="17145" y="511493"/>
                  <a:pt x="26670" y="511493"/>
                  <a:pt x="37148" y="511493"/>
                </a:cubicBezTo>
                <a:close/>
                <a:moveTo>
                  <a:pt x="34290" y="176213"/>
                </a:moveTo>
                <a:cubicBezTo>
                  <a:pt x="26670" y="176213"/>
                  <a:pt x="24765" y="183833"/>
                  <a:pt x="24765" y="190501"/>
                </a:cubicBezTo>
                <a:cubicBezTo>
                  <a:pt x="23813" y="235268"/>
                  <a:pt x="24765" y="279083"/>
                  <a:pt x="24765" y="323851"/>
                </a:cubicBezTo>
                <a:cubicBezTo>
                  <a:pt x="25718" y="330518"/>
                  <a:pt x="26670" y="340043"/>
                  <a:pt x="37148" y="339091"/>
                </a:cubicBezTo>
                <a:cubicBezTo>
                  <a:pt x="47625" y="338138"/>
                  <a:pt x="46673" y="328613"/>
                  <a:pt x="46673" y="320993"/>
                </a:cubicBezTo>
                <a:cubicBezTo>
                  <a:pt x="46673" y="299086"/>
                  <a:pt x="46673" y="278131"/>
                  <a:pt x="46673" y="256223"/>
                </a:cubicBezTo>
                <a:cubicBezTo>
                  <a:pt x="46673" y="234316"/>
                  <a:pt x="46673" y="213361"/>
                  <a:pt x="45720" y="191453"/>
                </a:cubicBezTo>
                <a:cubicBezTo>
                  <a:pt x="45720" y="184786"/>
                  <a:pt x="44768" y="175261"/>
                  <a:pt x="34290" y="176213"/>
                </a:cubicBezTo>
                <a:close/>
                <a:moveTo>
                  <a:pt x="124778" y="115253"/>
                </a:moveTo>
                <a:cubicBezTo>
                  <a:pt x="114300" y="115253"/>
                  <a:pt x="105728" y="123825"/>
                  <a:pt x="105728" y="134303"/>
                </a:cubicBezTo>
                <a:lnTo>
                  <a:pt x="105728" y="278131"/>
                </a:lnTo>
                <a:cubicBezTo>
                  <a:pt x="105728" y="288608"/>
                  <a:pt x="114300" y="297181"/>
                  <a:pt x="124778" y="297181"/>
                </a:cubicBezTo>
                <a:lnTo>
                  <a:pt x="232411" y="297181"/>
                </a:lnTo>
                <a:cubicBezTo>
                  <a:pt x="242888" y="297181"/>
                  <a:pt x="251461" y="288608"/>
                  <a:pt x="250508" y="278131"/>
                </a:cubicBezTo>
                <a:lnTo>
                  <a:pt x="250508" y="134303"/>
                </a:lnTo>
                <a:cubicBezTo>
                  <a:pt x="250508" y="123825"/>
                  <a:pt x="241936" y="115253"/>
                  <a:pt x="231458" y="115253"/>
                </a:cubicBezTo>
                <a:close/>
                <a:moveTo>
                  <a:pt x="18098" y="0"/>
                </a:moveTo>
                <a:lnTo>
                  <a:pt x="325755" y="0"/>
                </a:lnTo>
                <a:cubicBezTo>
                  <a:pt x="336233" y="0"/>
                  <a:pt x="343853" y="8572"/>
                  <a:pt x="343853" y="18097"/>
                </a:cubicBezTo>
                <a:lnTo>
                  <a:pt x="343853" y="479108"/>
                </a:lnTo>
                <a:cubicBezTo>
                  <a:pt x="343853" y="489585"/>
                  <a:pt x="336233" y="497205"/>
                  <a:pt x="325755" y="497205"/>
                </a:cubicBezTo>
                <a:lnTo>
                  <a:pt x="18098" y="497205"/>
                </a:lnTo>
                <a:cubicBezTo>
                  <a:pt x="7620" y="497205"/>
                  <a:pt x="0" y="488633"/>
                  <a:pt x="0" y="479108"/>
                </a:cubicBezTo>
                <a:lnTo>
                  <a:pt x="0" y="18097"/>
                </a:lnTo>
                <a:cubicBezTo>
                  <a:pt x="0" y="7620"/>
                  <a:pt x="8573" y="0"/>
                  <a:pt x="18098" y="0"/>
                </a:cubicBezTo>
                <a:close/>
              </a:path>
            </a:pathLst>
          </a:custGeom>
          <a:solidFill>
            <a:schemeClr val="bg1"/>
          </a:solid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BA17376D-FF2B-4D6F-8C23-39FECD7B91DB}"/>
              </a:ext>
            </a:extLst>
          </p:cNvPr>
          <p:cNvSpPr/>
          <p:nvPr/>
        </p:nvSpPr>
        <p:spPr>
          <a:xfrm>
            <a:off x="7639151" y="3317976"/>
            <a:ext cx="489117" cy="353217"/>
          </a:xfrm>
          <a:custGeom>
            <a:avLst/>
            <a:gdLst>
              <a:gd name="connsiteX0" fmla="*/ 744050 w 911912"/>
              <a:gd name="connsiteY0" fmla="*/ 236257 h 658539"/>
              <a:gd name="connsiteX1" fmla="*/ 719285 w 911912"/>
              <a:gd name="connsiteY1" fmla="*/ 263880 h 658539"/>
              <a:gd name="connsiteX2" fmla="*/ 747860 w 911912"/>
              <a:gd name="connsiteY2" fmla="*/ 288645 h 658539"/>
              <a:gd name="connsiteX3" fmla="*/ 772625 w 911912"/>
              <a:gd name="connsiteY3" fmla="*/ 260070 h 658539"/>
              <a:gd name="connsiteX4" fmla="*/ 744050 w 911912"/>
              <a:gd name="connsiteY4" fmla="*/ 236257 h 658539"/>
              <a:gd name="connsiteX5" fmla="*/ 775959 w 911912"/>
              <a:gd name="connsiteY5" fmla="*/ 1942 h 658539"/>
              <a:gd name="connsiteX6" fmla="*/ 792627 w 911912"/>
              <a:gd name="connsiteY6" fmla="*/ 2895 h 658539"/>
              <a:gd name="connsiteX7" fmla="*/ 802152 w 911912"/>
              <a:gd name="connsiteY7" fmla="*/ 32422 h 658539"/>
              <a:gd name="connsiteX8" fmla="*/ 775482 w 911912"/>
              <a:gd name="connsiteY8" fmla="*/ 91477 h 658539"/>
              <a:gd name="connsiteX9" fmla="*/ 791675 w 911912"/>
              <a:gd name="connsiteY9" fmla="*/ 133387 h 658539"/>
              <a:gd name="connsiteX10" fmla="*/ 839300 w 911912"/>
              <a:gd name="connsiteY10" fmla="*/ 119100 h 658539"/>
              <a:gd name="connsiteX11" fmla="*/ 865017 w 911912"/>
              <a:gd name="connsiteY11" fmla="*/ 59092 h 658539"/>
              <a:gd name="connsiteX12" fmla="*/ 892640 w 911912"/>
              <a:gd name="connsiteY12" fmla="*/ 45757 h 658539"/>
              <a:gd name="connsiteX13" fmla="*/ 902165 w 911912"/>
              <a:gd name="connsiteY13" fmla="*/ 74332 h 658539"/>
              <a:gd name="connsiteX14" fmla="*/ 886925 w 911912"/>
              <a:gd name="connsiteY14" fmla="*/ 109575 h 658539"/>
              <a:gd name="connsiteX15" fmla="*/ 897402 w 911912"/>
              <a:gd name="connsiteY15" fmla="*/ 171487 h 658539"/>
              <a:gd name="connsiteX16" fmla="*/ 909785 w 911912"/>
              <a:gd name="connsiteY16" fmla="*/ 216255 h 658539"/>
              <a:gd name="connsiteX17" fmla="*/ 849777 w 911912"/>
              <a:gd name="connsiteY17" fmla="*/ 368655 h 658539"/>
              <a:gd name="connsiteX18" fmla="*/ 722142 w 911912"/>
              <a:gd name="connsiteY18" fmla="*/ 420090 h 658539"/>
              <a:gd name="connsiteX19" fmla="*/ 686900 w 911912"/>
              <a:gd name="connsiteY19" fmla="*/ 444855 h 658539"/>
              <a:gd name="connsiteX20" fmla="*/ 684995 w 911912"/>
              <a:gd name="connsiteY20" fmla="*/ 460095 h 658539"/>
              <a:gd name="connsiteX21" fmla="*/ 548787 w 911912"/>
              <a:gd name="connsiteY21" fmla="*/ 522007 h 658539"/>
              <a:gd name="connsiteX22" fmla="*/ 441155 w 911912"/>
              <a:gd name="connsiteY22" fmla="*/ 472477 h 658539"/>
              <a:gd name="connsiteX23" fmla="*/ 372575 w 911912"/>
              <a:gd name="connsiteY23" fmla="*/ 499147 h 658539"/>
              <a:gd name="connsiteX24" fmla="*/ 334475 w 911912"/>
              <a:gd name="connsiteY24" fmla="*/ 569632 h 658539"/>
              <a:gd name="connsiteX25" fmla="*/ 164930 w 911912"/>
              <a:gd name="connsiteY25" fmla="*/ 655357 h 658539"/>
              <a:gd name="connsiteX26" fmla="*/ 19197 w 911912"/>
              <a:gd name="connsiteY26" fmla="*/ 626782 h 658539"/>
              <a:gd name="connsiteX27" fmla="*/ 147 w 911912"/>
              <a:gd name="connsiteY27" fmla="*/ 606780 h 658539"/>
              <a:gd name="connsiteX28" fmla="*/ 21102 w 911912"/>
              <a:gd name="connsiteY28" fmla="*/ 595350 h 658539"/>
              <a:gd name="connsiteX29" fmla="*/ 171597 w 911912"/>
              <a:gd name="connsiteY29" fmla="*/ 617257 h 658539"/>
              <a:gd name="connsiteX30" fmla="*/ 300185 w 911912"/>
              <a:gd name="connsiteY30" fmla="*/ 553440 h 658539"/>
              <a:gd name="connsiteX31" fmla="*/ 344952 w 911912"/>
              <a:gd name="connsiteY31" fmla="*/ 473430 h 658539"/>
              <a:gd name="connsiteX32" fmla="*/ 447822 w 911912"/>
              <a:gd name="connsiteY32" fmla="*/ 435330 h 658539"/>
              <a:gd name="connsiteX33" fmla="*/ 562122 w 911912"/>
              <a:gd name="connsiteY33" fmla="*/ 486765 h 658539"/>
              <a:gd name="connsiteX34" fmla="*/ 648800 w 911912"/>
              <a:gd name="connsiteY34" fmla="*/ 448665 h 658539"/>
              <a:gd name="connsiteX35" fmla="*/ 624987 w 911912"/>
              <a:gd name="connsiteY35" fmla="*/ 374370 h 658539"/>
              <a:gd name="connsiteX36" fmla="*/ 589745 w 911912"/>
              <a:gd name="connsiteY36" fmla="*/ 275310 h 658539"/>
              <a:gd name="connsiteX37" fmla="*/ 650705 w 911912"/>
              <a:gd name="connsiteY37" fmla="*/ 115290 h 658539"/>
              <a:gd name="connsiteX38" fmla="*/ 701187 w 911912"/>
              <a:gd name="connsiteY38" fmla="*/ 92430 h 658539"/>
              <a:gd name="connsiteX39" fmla="*/ 740240 w 911912"/>
              <a:gd name="connsiteY39" fmla="*/ 71475 h 658539"/>
              <a:gd name="connsiteX40" fmla="*/ 765005 w 911912"/>
              <a:gd name="connsiteY40" fmla="*/ 15277 h 658539"/>
              <a:gd name="connsiteX41" fmla="*/ 775959 w 911912"/>
              <a:gd name="connsiteY41" fmla="*/ 1942 h 65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11912" h="658539">
                <a:moveTo>
                  <a:pt x="744050" y="236257"/>
                </a:moveTo>
                <a:cubicBezTo>
                  <a:pt x="726905" y="237210"/>
                  <a:pt x="718332" y="248640"/>
                  <a:pt x="719285" y="263880"/>
                </a:cubicBezTo>
                <a:cubicBezTo>
                  <a:pt x="721190" y="279120"/>
                  <a:pt x="732620" y="289597"/>
                  <a:pt x="747860" y="288645"/>
                </a:cubicBezTo>
                <a:cubicBezTo>
                  <a:pt x="764052" y="287692"/>
                  <a:pt x="771672" y="276262"/>
                  <a:pt x="772625" y="260070"/>
                </a:cubicBezTo>
                <a:cubicBezTo>
                  <a:pt x="769767" y="244830"/>
                  <a:pt x="761195" y="235305"/>
                  <a:pt x="744050" y="236257"/>
                </a:cubicBezTo>
                <a:close/>
                <a:moveTo>
                  <a:pt x="775959" y="1942"/>
                </a:moveTo>
                <a:cubicBezTo>
                  <a:pt x="780483" y="-677"/>
                  <a:pt x="785960" y="-915"/>
                  <a:pt x="792627" y="2895"/>
                </a:cubicBezTo>
                <a:cubicBezTo>
                  <a:pt x="803105" y="8610"/>
                  <a:pt x="807867" y="19087"/>
                  <a:pt x="802152" y="32422"/>
                </a:cubicBezTo>
                <a:cubicBezTo>
                  <a:pt x="792627" y="52425"/>
                  <a:pt x="786912" y="73380"/>
                  <a:pt x="775482" y="91477"/>
                </a:cubicBezTo>
                <a:cubicBezTo>
                  <a:pt x="762147" y="114337"/>
                  <a:pt x="769767" y="126720"/>
                  <a:pt x="791675" y="133387"/>
                </a:cubicBezTo>
                <a:cubicBezTo>
                  <a:pt x="810725" y="139102"/>
                  <a:pt x="830727" y="150532"/>
                  <a:pt x="839300" y="119100"/>
                </a:cubicBezTo>
                <a:cubicBezTo>
                  <a:pt x="845015" y="98145"/>
                  <a:pt x="855492" y="79095"/>
                  <a:pt x="865017" y="59092"/>
                </a:cubicBezTo>
                <a:cubicBezTo>
                  <a:pt x="870732" y="47662"/>
                  <a:pt x="880257" y="40995"/>
                  <a:pt x="892640" y="45757"/>
                </a:cubicBezTo>
                <a:cubicBezTo>
                  <a:pt x="905975" y="51472"/>
                  <a:pt x="906927" y="62902"/>
                  <a:pt x="902165" y="74332"/>
                </a:cubicBezTo>
                <a:cubicBezTo>
                  <a:pt x="897402" y="85762"/>
                  <a:pt x="891687" y="97192"/>
                  <a:pt x="886925" y="109575"/>
                </a:cubicBezTo>
                <a:cubicBezTo>
                  <a:pt x="877400" y="132435"/>
                  <a:pt x="856445" y="155295"/>
                  <a:pt x="897402" y="171487"/>
                </a:cubicBezTo>
                <a:cubicBezTo>
                  <a:pt x="911690" y="177202"/>
                  <a:pt x="914547" y="199110"/>
                  <a:pt x="909785" y="216255"/>
                </a:cubicBezTo>
                <a:cubicBezTo>
                  <a:pt x="895497" y="268642"/>
                  <a:pt x="878352" y="321030"/>
                  <a:pt x="849777" y="368655"/>
                </a:cubicBezTo>
                <a:cubicBezTo>
                  <a:pt x="820250" y="417232"/>
                  <a:pt x="776435" y="434377"/>
                  <a:pt x="722142" y="420090"/>
                </a:cubicBezTo>
                <a:cubicBezTo>
                  <a:pt x="694520" y="412470"/>
                  <a:pt x="688805" y="421995"/>
                  <a:pt x="686900" y="444855"/>
                </a:cubicBezTo>
                <a:cubicBezTo>
                  <a:pt x="686900" y="449617"/>
                  <a:pt x="685947" y="455332"/>
                  <a:pt x="684995" y="460095"/>
                </a:cubicBezTo>
                <a:cubicBezTo>
                  <a:pt x="665945" y="542962"/>
                  <a:pt x="624035" y="562012"/>
                  <a:pt x="548787" y="522007"/>
                </a:cubicBezTo>
                <a:cubicBezTo>
                  <a:pt x="514497" y="502957"/>
                  <a:pt x="480207" y="482955"/>
                  <a:pt x="441155" y="472477"/>
                </a:cubicBezTo>
                <a:cubicBezTo>
                  <a:pt x="410675" y="463905"/>
                  <a:pt x="388767" y="472477"/>
                  <a:pt x="372575" y="499147"/>
                </a:cubicBezTo>
                <a:cubicBezTo>
                  <a:pt x="359240" y="522007"/>
                  <a:pt x="346857" y="545820"/>
                  <a:pt x="334475" y="569632"/>
                </a:cubicBezTo>
                <a:cubicBezTo>
                  <a:pt x="297327" y="640117"/>
                  <a:pt x="243987" y="668692"/>
                  <a:pt x="164930" y="655357"/>
                </a:cubicBezTo>
                <a:cubicBezTo>
                  <a:pt x="116352" y="647737"/>
                  <a:pt x="67775" y="636307"/>
                  <a:pt x="19197" y="626782"/>
                </a:cubicBezTo>
                <a:cubicBezTo>
                  <a:pt x="15387" y="618210"/>
                  <a:pt x="-1758" y="621067"/>
                  <a:pt x="147" y="606780"/>
                </a:cubicBezTo>
                <a:cubicBezTo>
                  <a:pt x="2052" y="596302"/>
                  <a:pt x="13482" y="598207"/>
                  <a:pt x="21102" y="595350"/>
                </a:cubicBezTo>
                <a:cubicBezTo>
                  <a:pt x="72537" y="591540"/>
                  <a:pt x="121115" y="611542"/>
                  <a:pt x="171597" y="617257"/>
                </a:cubicBezTo>
                <a:cubicBezTo>
                  <a:pt x="236367" y="624877"/>
                  <a:pt x="268752" y="609637"/>
                  <a:pt x="300185" y="553440"/>
                </a:cubicBezTo>
                <a:cubicBezTo>
                  <a:pt x="315425" y="526770"/>
                  <a:pt x="328760" y="499147"/>
                  <a:pt x="344952" y="473430"/>
                </a:cubicBezTo>
                <a:cubicBezTo>
                  <a:pt x="369717" y="436282"/>
                  <a:pt x="404007" y="424852"/>
                  <a:pt x="447822" y="435330"/>
                </a:cubicBezTo>
                <a:cubicBezTo>
                  <a:pt x="489732" y="444855"/>
                  <a:pt x="525927" y="466762"/>
                  <a:pt x="562122" y="486765"/>
                </a:cubicBezTo>
                <a:cubicBezTo>
                  <a:pt x="619272" y="518197"/>
                  <a:pt x="632607" y="511530"/>
                  <a:pt x="648800" y="448665"/>
                </a:cubicBezTo>
                <a:cubicBezTo>
                  <a:pt x="657372" y="418185"/>
                  <a:pt x="656420" y="395325"/>
                  <a:pt x="624987" y="374370"/>
                </a:cubicBezTo>
                <a:cubicBezTo>
                  <a:pt x="591650" y="352462"/>
                  <a:pt x="583077" y="312457"/>
                  <a:pt x="589745" y="275310"/>
                </a:cubicBezTo>
                <a:cubicBezTo>
                  <a:pt x="600222" y="219112"/>
                  <a:pt x="624035" y="165772"/>
                  <a:pt x="650705" y="115290"/>
                </a:cubicBezTo>
                <a:cubicBezTo>
                  <a:pt x="662135" y="94335"/>
                  <a:pt x="680232" y="84810"/>
                  <a:pt x="701187" y="92430"/>
                </a:cubicBezTo>
                <a:cubicBezTo>
                  <a:pt x="725000" y="101955"/>
                  <a:pt x="732620" y="89572"/>
                  <a:pt x="740240" y="71475"/>
                </a:cubicBezTo>
                <a:cubicBezTo>
                  <a:pt x="747860" y="52425"/>
                  <a:pt x="756432" y="34327"/>
                  <a:pt x="765005" y="15277"/>
                </a:cubicBezTo>
                <a:cubicBezTo>
                  <a:pt x="767863" y="9562"/>
                  <a:pt x="771435" y="4562"/>
                  <a:pt x="775959" y="1942"/>
                </a:cubicBezTo>
                <a:close/>
              </a:path>
            </a:pathLst>
          </a:custGeom>
          <a:solidFill>
            <a:schemeClr val="bg1"/>
          </a:solid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75FD261F-F616-41EC-A678-0F83A16AA5BC}"/>
              </a:ext>
            </a:extLst>
          </p:cNvPr>
          <p:cNvSpPr/>
          <p:nvPr/>
        </p:nvSpPr>
        <p:spPr>
          <a:xfrm>
            <a:off x="10582940" y="5319187"/>
            <a:ext cx="527283" cy="336674"/>
          </a:xfrm>
          <a:custGeom>
            <a:avLst/>
            <a:gdLst>
              <a:gd name="connsiteX0" fmla="*/ 181928 w 983069"/>
              <a:gd name="connsiteY0" fmla="*/ 557212 h 627697"/>
              <a:gd name="connsiteX1" fmla="*/ 183833 w 983069"/>
              <a:gd name="connsiteY1" fmla="*/ 562927 h 627697"/>
              <a:gd name="connsiteX2" fmla="*/ 442913 w 983069"/>
              <a:gd name="connsiteY2" fmla="*/ 562927 h 627697"/>
              <a:gd name="connsiteX3" fmla="*/ 442913 w 983069"/>
              <a:gd name="connsiteY3" fmla="*/ 557212 h 627697"/>
              <a:gd name="connsiteX4" fmla="*/ 181928 w 983069"/>
              <a:gd name="connsiteY4" fmla="*/ 557212 h 627697"/>
              <a:gd name="connsiteX5" fmla="*/ 741998 w 983069"/>
              <a:gd name="connsiteY5" fmla="*/ 529590 h 627697"/>
              <a:gd name="connsiteX6" fmla="*/ 719138 w 983069"/>
              <a:gd name="connsiteY6" fmla="*/ 550545 h 627697"/>
              <a:gd name="connsiteX7" fmla="*/ 739140 w 983069"/>
              <a:gd name="connsiteY7" fmla="*/ 573405 h 627697"/>
              <a:gd name="connsiteX8" fmla="*/ 762953 w 983069"/>
              <a:gd name="connsiteY8" fmla="*/ 553403 h 627697"/>
              <a:gd name="connsiteX9" fmla="*/ 741998 w 983069"/>
              <a:gd name="connsiteY9" fmla="*/ 529590 h 627697"/>
              <a:gd name="connsiteX10" fmla="*/ 160973 w 983069"/>
              <a:gd name="connsiteY10" fmla="*/ 504825 h 627697"/>
              <a:gd name="connsiteX11" fmla="*/ 790575 w 983069"/>
              <a:gd name="connsiteY11" fmla="*/ 504825 h 627697"/>
              <a:gd name="connsiteX12" fmla="*/ 805815 w 983069"/>
              <a:gd name="connsiteY12" fmla="*/ 520065 h 627697"/>
              <a:gd name="connsiteX13" fmla="*/ 805815 w 983069"/>
              <a:gd name="connsiteY13" fmla="*/ 612457 h 627697"/>
              <a:gd name="connsiteX14" fmla="*/ 790575 w 983069"/>
              <a:gd name="connsiteY14" fmla="*/ 627697 h 627697"/>
              <a:gd name="connsiteX15" fmla="*/ 160973 w 983069"/>
              <a:gd name="connsiteY15" fmla="*/ 627697 h 627697"/>
              <a:gd name="connsiteX16" fmla="*/ 145733 w 983069"/>
              <a:gd name="connsiteY16" fmla="*/ 612457 h 627697"/>
              <a:gd name="connsiteX17" fmla="*/ 145733 w 983069"/>
              <a:gd name="connsiteY17" fmla="*/ 520065 h 627697"/>
              <a:gd name="connsiteX18" fmla="*/ 160973 w 983069"/>
              <a:gd name="connsiteY18" fmla="*/ 504825 h 627697"/>
              <a:gd name="connsiteX19" fmla="*/ 382905 w 983069"/>
              <a:gd name="connsiteY19" fmla="*/ 382904 h 627697"/>
              <a:gd name="connsiteX20" fmla="*/ 596265 w 983069"/>
              <a:gd name="connsiteY20" fmla="*/ 382904 h 627697"/>
              <a:gd name="connsiteX21" fmla="*/ 620078 w 983069"/>
              <a:gd name="connsiteY21" fmla="*/ 403859 h 627697"/>
              <a:gd name="connsiteX22" fmla="*/ 597218 w 983069"/>
              <a:gd name="connsiteY22" fmla="*/ 421004 h 627697"/>
              <a:gd name="connsiteX23" fmla="*/ 490538 w 983069"/>
              <a:gd name="connsiteY23" fmla="*/ 421004 h 627697"/>
              <a:gd name="connsiteX24" fmla="*/ 383858 w 983069"/>
              <a:gd name="connsiteY24" fmla="*/ 421004 h 627697"/>
              <a:gd name="connsiteX25" fmla="*/ 361950 w 983069"/>
              <a:gd name="connsiteY25" fmla="*/ 401954 h 627697"/>
              <a:gd name="connsiteX26" fmla="*/ 382905 w 983069"/>
              <a:gd name="connsiteY26" fmla="*/ 382904 h 627697"/>
              <a:gd name="connsiteX27" fmla="*/ 880111 w 983069"/>
              <a:gd name="connsiteY27" fmla="*/ 159065 h 627697"/>
              <a:gd name="connsiteX28" fmla="*/ 804863 w 983069"/>
              <a:gd name="connsiteY28" fmla="*/ 234313 h 627697"/>
              <a:gd name="connsiteX29" fmla="*/ 882016 w 983069"/>
              <a:gd name="connsiteY29" fmla="*/ 311465 h 627697"/>
              <a:gd name="connsiteX30" fmla="*/ 954406 w 983069"/>
              <a:gd name="connsiteY30" fmla="*/ 233361 h 627697"/>
              <a:gd name="connsiteX31" fmla="*/ 880111 w 983069"/>
              <a:gd name="connsiteY31" fmla="*/ 159065 h 627697"/>
              <a:gd name="connsiteX32" fmla="*/ 104776 w 983069"/>
              <a:gd name="connsiteY32" fmla="*/ 158115 h 627697"/>
              <a:gd name="connsiteX33" fmla="*/ 26671 w 983069"/>
              <a:gd name="connsiteY33" fmla="*/ 231457 h 627697"/>
              <a:gd name="connsiteX34" fmla="*/ 99061 w 983069"/>
              <a:gd name="connsiteY34" fmla="*/ 310515 h 627697"/>
              <a:gd name="connsiteX35" fmla="*/ 178118 w 983069"/>
              <a:gd name="connsiteY35" fmla="*/ 234315 h 627697"/>
              <a:gd name="connsiteX36" fmla="*/ 104776 w 983069"/>
              <a:gd name="connsiteY36" fmla="*/ 158115 h 627697"/>
              <a:gd name="connsiteX37" fmla="*/ 802006 w 983069"/>
              <a:gd name="connsiteY37" fmla="*/ 123823 h 627697"/>
              <a:gd name="connsiteX38" fmla="*/ 959168 w 983069"/>
              <a:gd name="connsiteY38" fmla="*/ 123823 h 627697"/>
              <a:gd name="connsiteX39" fmla="*/ 982981 w 983069"/>
              <a:gd name="connsiteY39" fmla="*/ 148588 h 627697"/>
              <a:gd name="connsiteX40" fmla="*/ 982981 w 983069"/>
              <a:gd name="connsiteY40" fmla="*/ 274318 h 627697"/>
              <a:gd name="connsiteX41" fmla="*/ 982981 w 983069"/>
              <a:gd name="connsiteY41" fmla="*/ 397190 h 627697"/>
              <a:gd name="connsiteX42" fmla="*/ 959168 w 983069"/>
              <a:gd name="connsiteY42" fmla="*/ 421956 h 627697"/>
              <a:gd name="connsiteX43" fmla="*/ 798196 w 983069"/>
              <a:gd name="connsiteY43" fmla="*/ 421956 h 627697"/>
              <a:gd name="connsiteX44" fmla="*/ 776288 w 983069"/>
              <a:gd name="connsiteY44" fmla="*/ 399096 h 627697"/>
              <a:gd name="connsiteX45" fmla="*/ 776288 w 983069"/>
              <a:gd name="connsiteY45" fmla="*/ 146683 h 627697"/>
              <a:gd name="connsiteX46" fmla="*/ 802006 w 983069"/>
              <a:gd name="connsiteY46" fmla="*/ 123823 h 627697"/>
              <a:gd name="connsiteX47" fmla="*/ 29528 w 983069"/>
              <a:gd name="connsiteY47" fmla="*/ 120967 h 627697"/>
              <a:gd name="connsiteX48" fmla="*/ 178118 w 983069"/>
              <a:gd name="connsiteY48" fmla="*/ 120967 h 627697"/>
              <a:gd name="connsiteX49" fmla="*/ 206693 w 983069"/>
              <a:gd name="connsiteY49" fmla="*/ 149542 h 627697"/>
              <a:gd name="connsiteX50" fmla="*/ 205740 w 983069"/>
              <a:gd name="connsiteY50" fmla="*/ 273367 h 627697"/>
              <a:gd name="connsiteX51" fmla="*/ 205740 w 983069"/>
              <a:gd name="connsiteY51" fmla="*/ 391477 h 627697"/>
              <a:gd name="connsiteX52" fmla="*/ 178118 w 983069"/>
              <a:gd name="connsiteY52" fmla="*/ 421004 h 627697"/>
              <a:gd name="connsiteX53" fmla="*/ 25718 w 983069"/>
              <a:gd name="connsiteY53" fmla="*/ 421004 h 627697"/>
              <a:gd name="connsiteX54" fmla="*/ 0 w 983069"/>
              <a:gd name="connsiteY54" fmla="*/ 393382 h 627697"/>
              <a:gd name="connsiteX55" fmla="*/ 0 w 983069"/>
              <a:gd name="connsiteY55" fmla="*/ 148590 h 627697"/>
              <a:gd name="connsiteX56" fmla="*/ 29528 w 983069"/>
              <a:gd name="connsiteY56" fmla="*/ 120967 h 627697"/>
              <a:gd name="connsiteX57" fmla="*/ 279083 w 983069"/>
              <a:gd name="connsiteY57" fmla="*/ 17144 h 627697"/>
              <a:gd name="connsiteX58" fmla="*/ 252413 w 983069"/>
              <a:gd name="connsiteY58" fmla="*/ 42862 h 627697"/>
              <a:gd name="connsiteX59" fmla="*/ 252413 w 983069"/>
              <a:gd name="connsiteY59" fmla="*/ 291464 h 627697"/>
              <a:gd name="connsiteX60" fmla="*/ 280988 w 983069"/>
              <a:gd name="connsiteY60" fmla="*/ 320039 h 627697"/>
              <a:gd name="connsiteX61" fmla="*/ 491491 w 983069"/>
              <a:gd name="connsiteY61" fmla="*/ 320039 h 627697"/>
              <a:gd name="connsiteX62" fmla="*/ 701993 w 983069"/>
              <a:gd name="connsiteY62" fmla="*/ 320039 h 627697"/>
              <a:gd name="connsiteX63" fmla="*/ 730568 w 983069"/>
              <a:gd name="connsiteY63" fmla="*/ 292416 h 627697"/>
              <a:gd name="connsiteX64" fmla="*/ 730568 w 983069"/>
              <a:gd name="connsiteY64" fmla="*/ 43814 h 627697"/>
              <a:gd name="connsiteX65" fmla="*/ 703898 w 983069"/>
              <a:gd name="connsiteY65" fmla="*/ 17144 h 627697"/>
              <a:gd name="connsiteX66" fmla="*/ 279083 w 983069"/>
              <a:gd name="connsiteY66" fmla="*/ 17144 h 627697"/>
              <a:gd name="connsiteX67" fmla="*/ 261938 w 983069"/>
              <a:gd name="connsiteY67" fmla="*/ 0 h 627697"/>
              <a:gd name="connsiteX68" fmla="*/ 721043 w 983069"/>
              <a:gd name="connsiteY68" fmla="*/ 0 h 627697"/>
              <a:gd name="connsiteX69" fmla="*/ 752475 w 983069"/>
              <a:gd name="connsiteY69" fmla="*/ 33338 h 627697"/>
              <a:gd name="connsiteX70" fmla="*/ 752475 w 983069"/>
              <a:gd name="connsiteY70" fmla="*/ 335280 h 627697"/>
              <a:gd name="connsiteX71" fmla="*/ 720091 w 983069"/>
              <a:gd name="connsiteY71" fmla="*/ 368617 h 627697"/>
              <a:gd name="connsiteX72" fmla="*/ 491491 w 983069"/>
              <a:gd name="connsiteY72" fmla="*/ 367665 h 627697"/>
              <a:gd name="connsiteX73" fmla="*/ 265748 w 983069"/>
              <a:gd name="connsiteY73" fmla="*/ 367665 h 627697"/>
              <a:gd name="connsiteX74" fmla="*/ 229553 w 983069"/>
              <a:gd name="connsiteY74" fmla="*/ 334328 h 627697"/>
              <a:gd name="connsiteX75" fmla="*/ 229553 w 983069"/>
              <a:gd name="connsiteY75" fmla="*/ 32385 h 627697"/>
              <a:gd name="connsiteX76" fmla="*/ 261938 w 983069"/>
              <a:gd name="connsiteY76" fmla="*/ 0 h 62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83069" h="627697">
                <a:moveTo>
                  <a:pt x="181928" y="557212"/>
                </a:moveTo>
                <a:cubicBezTo>
                  <a:pt x="181928" y="559117"/>
                  <a:pt x="182881" y="561022"/>
                  <a:pt x="183833" y="562927"/>
                </a:cubicBezTo>
                <a:cubicBezTo>
                  <a:pt x="269558" y="562927"/>
                  <a:pt x="356236" y="562927"/>
                  <a:pt x="442913" y="562927"/>
                </a:cubicBezTo>
                <a:cubicBezTo>
                  <a:pt x="442913" y="561022"/>
                  <a:pt x="442913" y="559117"/>
                  <a:pt x="442913" y="557212"/>
                </a:cubicBezTo>
                <a:cubicBezTo>
                  <a:pt x="355283" y="557212"/>
                  <a:pt x="268606" y="557212"/>
                  <a:pt x="181928" y="557212"/>
                </a:cubicBezTo>
                <a:close/>
                <a:moveTo>
                  <a:pt x="741998" y="529590"/>
                </a:moveTo>
                <a:cubicBezTo>
                  <a:pt x="729615" y="529590"/>
                  <a:pt x="719138" y="537210"/>
                  <a:pt x="719138" y="550545"/>
                </a:cubicBezTo>
                <a:cubicBezTo>
                  <a:pt x="718186" y="563880"/>
                  <a:pt x="725805" y="572453"/>
                  <a:pt x="739140" y="573405"/>
                </a:cubicBezTo>
                <a:cubicBezTo>
                  <a:pt x="753428" y="574357"/>
                  <a:pt x="760096" y="565785"/>
                  <a:pt x="762953" y="553403"/>
                </a:cubicBezTo>
                <a:cubicBezTo>
                  <a:pt x="762000" y="540067"/>
                  <a:pt x="755333" y="530542"/>
                  <a:pt x="741998" y="529590"/>
                </a:cubicBezTo>
                <a:close/>
                <a:moveTo>
                  <a:pt x="160973" y="504825"/>
                </a:moveTo>
                <a:lnTo>
                  <a:pt x="790575" y="504825"/>
                </a:lnTo>
                <a:cubicBezTo>
                  <a:pt x="799148" y="504825"/>
                  <a:pt x="805815" y="511492"/>
                  <a:pt x="805815" y="520065"/>
                </a:cubicBezTo>
                <a:lnTo>
                  <a:pt x="805815" y="612457"/>
                </a:lnTo>
                <a:cubicBezTo>
                  <a:pt x="805815" y="620078"/>
                  <a:pt x="799148" y="627697"/>
                  <a:pt x="790575" y="627697"/>
                </a:cubicBezTo>
                <a:lnTo>
                  <a:pt x="160973" y="627697"/>
                </a:lnTo>
                <a:cubicBezTo>
                  <a:pt x="152400" y="627697"/>
                  <a:pt x="145733" y="621030"/>
                  <a:pt x="145733" y="612457"/>
                </a:cubicBezTo>
                <a:lnTo>
                  <a:pt x="145733" y="520065"/>
                </a:lnTo>
                <a:cubicBezTo>
                  <a:pt x="145733" y="511492"/>
                  <a:pt x="152400" y="504825"/>
                  <a:pt x="160973" y="504825"/>
                </a:cubicBezTo>
                <a:close/>
                <a:moveTo>
                  <a:pt x="382905" y="382904"/>
                </a:moveTo>
                <a:cubicBezTo>
                  <a:pt x="454343" y="382904"/>
                  <a:pt x="524828" y="382904"/>
                  <a:pt x="596265" y="382904"/>
                </a:cubicBezTo>
                <a:cubicBezTo>
                  <a:pt x="611505" y="382904"/>
                  <a:pt x="620078" y="386714"/>
                  <a:pt x="620078" y="403859"/>
                </a:cubicBezTo>
                <a:cubicBezTo>
                  <a:pt x="620078" y="421957"/>
                  <a:pt x="608648" y="421004"/>
                  <a:pt x="597218" y="421004"/>
                </a:cubicBezTo>
                <a:cubicBezTo>
                  <a:pt x="561023" y="421004"/>
                  <a:pt x="525780" y="421004"/>
                  <a:pt x="490538" y="421004"/>
                </a:cubicBezTo>
                <a:cubicBezTo>
                  <a:pt x="455295" y="421004"/>
                  <a:pt x="419100" y="421004"/>
                  <a:pt x="383858" y="421004"/>
                </a:cubicBezTo>
                <a:cubicBezTo>
                  <a:pt x="370523" y="421004"/>
                  <a:pt x="361950" y="418147"/>
                  <a:pt x="361950" y="401954"/>
                </a:cubicBezTo>
                <a:cubicBezTo>
                  <a:pt x="361950" y="386714"/>
                  <a:pt x="369570" y="382904"/>
                  <a:pt x="382905" y="382904"/>
                </a:cubicBezTo>
                <a:close/>
                <a:moveTo>
                  <a:pt x="880111" y="159065"/>
                </a:moveTo>
                <a:cubicBezTo>
                  <a:pt x="838201" y="160018"/>
                  <a:pt x="804863" y="192403"/>
                  <a:pt x="804863" y="234313"/>
                </a:cubicBezTo>
                <a:cubicBezTo>
                  <a:pt x="804863" y="277176"/>
                  <a:pt x="840106" y="312418"/>
                  <a:pt x="882016" y="311465"/>
                </a:cubicBezTo>
                <a:cubicBezTo>
                  <a:pt x="922021" y="309561"/>
                  <a:pt x="955358" y="274318"/>
                  <a:pt x="954406" y="233361"/>
                </a:cubicBezTo>
                <a:cubicBezTo>
                  <a:pt x="953453" y="190498"/>
                  <a:pt x="921068" y="158113"/>
                  <a:pt x="880111" y="159065"/>
                </a:cubicBezTo>
                <a:close/>
                <a:moveTo>
                  <a:pt x="104776" y="158115"/>
                </a:moveTo>
                <a:cubicBezTo>
                  <a:pt x="63818" y="157162"/>
                  <a:pt x="28576" y="190500"/>
                  <a:pt x="26671" y="231457"/>
                </a:cubicBezTo>
                <a:cubicBezTo>
                  <a:pt x="24766" y="270510"/>
                  <a:pt x="60008" y="308610"/>
                  <a:pt x="99061" y="310515"/>
                </a:cubicBezTo>
                <a:cubicBezTo>
                  <a:pt x="140018" y="312420"/>
                  <a:pt x="177166" y="277177"/>
                  <a:pt x="178118" y="234315"/>
                </a:cubicBezTo>
                <a:cubicBezTo>
                  <a:pt x="179071" y="192405"/>
                  <a:pt x="146686" y="159067"/>
                  <a:pt x="104776" y="158115"/>
                </a:cubicBezTo>
                <a:close/>
                <a:moveTo>
                  <a:pt x="802006" y="123823"/>
                </a:moveTo>
                <a:cubicBezTo>
                  <a:pt x="854393" y="124776"/>
                  <a:pt x="906781" y="124776"/>
                  <a:pt x="959168" y="123823"/>
                </a:cubicBezTo>
                <a:cubicBezTo>
                  <a:pt x="977266" y="123823"/>
                  <a:pt x="983933" y="130490"/>
                  <a:pt x="982981" y="148588"/>
                </a:cubicBezTo>
                <a:cubicBezTo>
                  <a:pt x="982028" y="189546"/>
                  <a:pt x="982981" y="231456"/>
                  <a:pt x="982981" y="274318"/>
                </a:cubicBezTo>
                <a:cubicBezTo>
                  <a:pt x="982981" y="315276"/>
                  <a:pt x="982028" y="356233"/>
                  <a:pt x="982981" y="397190"/>
                </a:cubicBezTo>
                <a:cubicBezTo>
                  <a:pt x="982981" y="415288"/>
                  <a:pt x="977266" y="421956"/>
                  <a:pt x="959168" y="421956"/>
                </a:cubicBezTo>
                <a:cubicBezTo>
                  <a:pt x="905828" y="421003"/>
                  <a:pt x="851536" y="421003"/>
                  <a:pt x="798196" y="421956"/>
                </a:cubicBezTo>
                <a:cubicBezTo>
                  <a:pt x="781051" y="421956"/>
                  <a:pt x="776288" y="415288"/>
                  <a:pt x="776288" y="399096"/>
                </a:cubicBezTo>
                <a:cubicBezTo>
                  <a:pt x="777241" y="315276"/>
                  <a:pt x="777241" y="230503"/>
                  <a:pt x="776288" y="146683"/>
                </a:cubicBezTo>
                <a:cubicBezTo>
                  <a:pt x="776288" y="126681"/>
                  <a:pt x="784861" y="122871"/>
                  <a:pt x="802006" y="123823"/>
                </a:cubicBezTo>
                <a:close/>
                <a:moveTo>
                  <a:pt x="29528" y="120967"/>
                </a:moveTo>
                <a:cubicBezTo>
                  <a:pt x="79058" y="121919"/>
                  <a:pt x="128588" y="121919"/>
                  <a:pt x="178118" y="120967"/>
                </a:cubicBezTo>
                <a:cubicBezTo>
                  <a:pt x="200978" y="120015"/>
                  <a:pt x="206693" y="129540"/>
                  <a:pt x="206693" y="149542"/>
                </a:cubicBezTo>
                <a:cubicBezTo>
                  <a:pt x="205740" y="192404"/>
                  <a:pt x="206693" y="233362"/>
                  <a:pt x="205740" y="273367"/>
                </a:cubicBezTo>
                <a:cubicBezTo>
                  <a:pt x="205740" y="312419"/>
                  <a:pt x="204788" y="352425"/>
                  <a:pt x="205740" y="391477"/>
                </a:cubicBezTo>
                <a:cubicBezTo>
                  <a:pt x="206693" y="412432"/>
                  <a:pt x="200978" y="421957"/>
                  <a:pt x="178118" y="421004"/>
                </a:cubicBezTo>
                <a:cubicBezTo>
                  <a:pt x="127635" y="420052"/>
                  <a:pt x="76200" y="420052"/>
                  <a:pt x="25718" y="421004"/>
                </a:cubicBezTo>
                <a:cubicBezTo>
                  <a:pt x="4763" y="421004"/>
                  <a:pt x="0" y="412432"/>
                  <a:pt x="0" y="393382"/>
                </a:cubicBezTo>
                <a:cubicBezTo>
                  <a:pt x="953" y="311467"/>
                  <a:pt x="953" y="230504"/>
                  <a:pt x="0" y="148590"/>
                </a:cubicBezTo>
                <a:cubicBezTo>
                  <a:pt x="0" y="125729"/>
                  <a:pt x="9525" y="120967"/>
                  <a:pt x="29528" y="120967"/>
                </a:cubicBezTo>
                <a:close/>
                <a:moveTo>
                  <a:pt x="279083" y="17144"/>
                </a:moveTo>
                <a:cubicBezTo>
                  <a:pt x="260033" y="17144"/>
                  <a:pt x="252413" y="21907"/>
                  <a:pt x="252413" y="42862"/>
                </a:cubicBezTo>
                <a:cubicBezTo>
                  <a:pt x="253366" y="125729"/>
                  <a:pt x="253366" y="208597"/>
                  <a:pt x="252413" y="291464"/>
                </a:cubicBezTo>
                <a:cubicBezTo>
                  <a:pt x="252413" y="314324"/>
                  <a:pt x="260033" y="320039"/>
                  <a:pt x="280988" y="320039"/>
                </a:cubicBezTo>
                <a:cubicBezTo>
                  <a:pt x="351473" y="319087"/>
                  <a:pt x="421006" y="320039"/>
                  <a:pt x="491491" y="320039"/>
                </a:cubicBezTo>
                <a:cubicBezTo>
                  <a:pt x="561023" y="320039"/>
                  <a:pt x="631508" y="319087"/>
                  <a:pt x="701993" y="320039"/>
                </a:cubicBezTo>
                <a:cubicBezTo>
                  <a:pt x="722948" y="320991"/>
                  <a:pt x="730568" y="315277"/>
                  <a:pt x="730568" y="292416"/>
                </a:cubicBezTo>
                <a:cubicBezTo>
                  <a:pt x="729616" y="209549"/>
                  <a:pt x="729616" y="126682"/>
                  <a:pt x="730568" y="43814"/>
                </a:cubicBezTo>
                <a:cubicBezTo>
                  <a:pt x="730568" y="23812"/>
                  <a:pt x="723901" y="17144"/>
                  <a:pt x="703898" y="17144"/>
                </a:cubicBezTo>
                <a:cubicBezTo>
                  <a:pt x="561976" y="18097"/>
                  <a:pt x="421006" y="18097"/>
                  <a:pt x="279083" y="17144"/>
                </a:cubicBezTo>
                <a:close/>
                <a:moveTo>
                  <a:pt x="261938" y="0"/>
                </a:moveTo>
                <a:cubicBezTo>
                  <a:pt x="415291" y="953"/>
                  <a:pt x="567691" y="953"/>
                  <a:pt x="721043" y="0"/>
                </a:cubicBezTo>
                <a:cubicBezTo>
                  <a:pt x="746761" y="0"/>
                  <a:pt x="753428" y="8572"/>
                  <a:pt x="752475" y="33338"/>
                </a:cubicBezTo>
                <a:cubicBezTo>
                  <a:pt x="751523" y="134303"/>
                  <a:pt x="751523" y="235267"/>
                  <a:pt x="752475" y="335280"/>
                </a:cubicBezTo>
                <a:cubicBezTo>
                  <a:pt x="752475" y="360045"/>
                  <a:pt x="745808" y="368617"/>
                  <a:pt x="720091" y="368617"/>
                </a:cubicBezTo>
                <a:cubicBezTo>
                  <a:pt x="644843" y="366713"/>
                  <a:pt x="567691" y="367665"/>
                  <a:pt x="491491" y="367665"/>
                </a:cubicBezTo>
                <a:cubicBezTo>
                  <a:pt x="416243" y="367665"/>
                  <a:pt x="340996" y="366713"/>
                  <a:pt x="265748" y="367665"/>
                </a:cubicBezTo>
                <a:cubicBezTo>
                  <a:pt x="240983" y="367665"/>
                  <a:pt x="229553" y="362903"/>
                  <a:pt x="229553" y="334328"/>
                </a:cubicBezTo>
                <a:cubicBezTo>
                  <a:pt x="231458" y="233363"/>
                  <a:pt x="230506" y="132397"/>
                  <a:pt x="229553" y="32385"/>
                </a:cubicBezTo>
                <a:cubicBezTo>
                  <a:pt x="229553" y="7620"/>
                  <a:pt x="237173" y="0"/>
                  <a:pt x="261938" y="0"/>
                </a:cubicBezTo>
                <a:close/>
              </a:path>
            </a:pathLst>
          </a:custGeom>
          <a:solidFill>
            <a:schemeClr val="bg1"/>
          </a:solid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4A23ED-F280-44F9-86DB-E8DA5F52CF59}"/>
              </a:ext>
            </a:extLst>
          </p:cNvPr>
          <p:cNvSpPr/>
          <p:nvPr/>
        </p:nvSpPr>
        <p:spPr>
          <a:xfrm>
            <a:off x="10597368" y="4370876"/>
            <a:ext cx="483810" cy="292804"/>
          </a:xfrm>
          <a:custGeom>
            <a:avLst/>
            <a:gdLst>
              <a:gd name="connsiteX0" fmla="*/ 435888 w 902018"/>
              <a:gd name="connsiteY0" fmla="*/ 417908 h 545906"/>
              <a:gd name="connsiteX1" fmla="*/ 320040 w 902018"/>
              <a:gd name="connsiteY1" fmla="*/ 434338 h 545906"/>
              <a:gd name="connsiteX2" fmla="*/ 299085 w 902018"/>
              <a:gd name="connsiteY2" fmla="*/ 429576 h 545906"/>
              <a:gd name="connsiteX3" fmla="*/ 268605 w 902018"/>
              <a:gd name="connsiteY3" fmla="*/ 422908 h 545906"/>
              <a:gd name="connsiteX4" fmla="*/ 265747 w 902018"/>
              <a:gd name="connsiteY4" fmla="*/ 440053 h 545906"/>
              <a:gd name="connsiteX5" fmla="*/ 297180 w 902018"/>
              <a:gd name="connsiteY5" fmla="*/ 454341 h 545906"/>
              <a:gd name="connsiteX6" fmla="*/ 445770 w 902018"/>
              <a:gd name="connsiteY6" fmla="*/ 454341 h 545906"/>
              <a:gd name="connsiteX7" fmla="*/ 590550 w 902018"/>
              <a:gd name="connsiteY7" fmla="*/ 456246 h 545906"/>
              <a:gd name="connsiteX8" fmla="*/ 621030 w 902018"/>
              <a:gd name="connsiteY8" fmla="*/ 454341 h 545906"/>
              <a:gd name="connsiteX9" fmla="*/ 633412 w 902018"/>
              <a:gd name="connsiteY9" fmla="*/ 430528 h 545906"/>
              <a:gd name="connsiteX10" fmla="*/ 616267 w 902018"/>
              <a:gd name="connsiteY10" fmla="*/ 421956 h 545906"/>
              <a:gd name="connsiteX11" fmla="*/ 552450 w 902018"/>
              <a:gd name="connsiteY11" fmla="*/ 422908 h 545906"/>
              <a:gd name="connsiteX12" fmla="*/ 435888 w 902018"/>
              <a:gd name="connsiteY12" fmla="*/ 417908 h 545906"/>
              <a:gd name="connsiteX13" fmla="*/ 122872 w 902018"/>
              <a:gd name="connsiteY13" fmla="*/ 364806 h 545906"/>
              <a:gd name="connsiteX14" fmla="*/ 122872 w 902018"/>
              <a:gd name="connsiteY14" fmla="*/ 372426 h 545906"/>
              <a:gd name="connsiteX15" fmla="*/ 778193 w 902018"/>
              <a:gd name="connsiteY15" fmla="*/ 372426 h 545906"/>
              <a:gd name="connsiteX16" fmla="*/ 778193 w 902018"/>
              <a:gd name="connsiteY16" fmla="*/ 364806 h 545906"/>
              <a:gd name="connsiteX17" fmla="*/ 122872 w 902018"/>
              <a:gd name="connsiteY17" fmla="*/ 364806 h 545906"/>
              <a:gd name="connsiteX18" fmla="*/ 123825 w 902018"/>
              <a:gd name="connsiteY18" fmla="*/ 308609 h 545906"/>
              <a:gd name="connsiteX19" fmla="*/ 123825 w 902018"/>
              <a:gd name="connsiteY19" fmla="*/ 314324 h 545906"/>
              <a:gd name="connsiteX20" fmla="*/ 776288 w 902018"/>
              <a:gd name="connsiteY20" fmla="*/ 314324 h 545906"/>
              <a:gd name="connsiteX21" fmla="*/ 774382 w 902018"/>
              <a:gd name="connsiteY21" fmla="*/ 308609 h 545906"/>
              <a:gd name="connsiteX22" fmla="*/ 123825 w 902018"/>
              <a:gd name="connsiteY22" fmla="*/ 308609 h 545906"/>
              <a:gd name="connsiteX23" fmla="*/ 122872 w 902018"/>
              <a:gd name="connsiteY23" fmla="*/ 248601 h 545906"/>
              <a:gd name="connsiteX24" fmla="*/ 121919 w 902018"/>
              <a:gd name="connsiteY24" fmla="*/ 256221 h 545906"/>
              <a:gd name="connsiteX25" fmla="*/ 776287 w 902018"/>
              <a:gd name="connsiteY25" fmla="*/ 256221 h 545906"/>
              <a:gd name="connsiteX26" fmla="*/ 776287 w 902018"/>
              <a:gd name="connsiteY26" fmla="*/ 248601 h 545906"/>
              <a:gd name="connsiteX27" fmla="*/ 122872 w 902018"/>
              <a:gd name="connsiteY27" fmla="*/ 248601 h 545906"/>
              <a:gd name="connsiteX28" fmla="*/ 125730 w 902018"/>
              <a:gd name="connsiteY28" fmla="*/ 194309 h 545906"/>
              <a:gd name="connsiteX29" fmla="*/ 125730 w 902018"/>
              <a:gd name="connsiteY29" fmla="*/ 200024 h 545906"/>
              <a:gd name="connsiteX30" fmla="*/ 776287 w 902018"/>
              <a:gd name="connsiteY30" fmla="*/ 200024 h 545906"/>
              <a:gd name="connsiteX31" fmla="*/ 775335 w 902018"/>
              <a:gd name="connsiteY31" fmla="*/ 194309 h 545906"/>
              <a:gd name="connsiteX32" fmla="*/ 125730 w 902018"/>
              <a:gd name="connsiteY32" fmla="*/ 194309 h 545906"/>
              <a:gd name="connsiteX33" fmla="*/ 122872 w 902018"/>
              <a:gd name="connsiteY33" fmla="*/ 135253 h 545906"/>
              <a:gd name="connsiteX34" fmla="*/ 122872 w 902018"/>
              <a:gd name="connsiteY34" fmla="*/ 142873 h 545906"/>
              <a:gd name="connsiteX35" fmla="*/ 777240 w 902018"/>
              <a:gd name="connsiteY35" fmla="*/ 142873 h 545906"/>
              <a:gd name="connsiteX36" fmla="*/ 777240 w 902018"/>
              <a:gd name="connsiteY36" fmla="*/ 135253 h 545906"/>
              <a:gd name="connsiteX37" fmla="*/ 122872 w 902018"/>
              <a:gd name="connsiteY37" fmla="*/ 135253 h 545906"/>
              <a:gd name="connsiteX38" fmla="*/ 76200 w 902018"/>
              <a:gd name="connsiteY38" fmla="*/ 44766 h 545906"/>
              <a:gd name="connsiteX39" fmla="*/ 42862 w 902018"/>
              <a:gd name="connsiteY39" fmla="*/ 79056 h 545906"/>
              <a:gd name="connsiteX40" fmla="*/ 43815 w 902018"/>
              <a:gd name="connsiteY40" fmla="*/ 469581 h 545906"/>
              <a:gd name="connsiteX41" fmla="*/ 58103 w 902018"/>
              <a:gd name="connsiteY41" fmla="*/ 501966 h 545906"/>
              <a:gd name="connsiteX42" fmla="*/ 76200 w 902018"/>
              <a:gd name="connsiteY42" fmla="*/ 469581 h 545906"/>
              <a:gd name="connsiteX43" fmla="*/ 76200 w 902018"/>
              <a:gd name="connsiteY43" fmla="*/ 132396 h 545906"/>
              <a:gd name="connsiteX44" fmla="*/ 119062 w 902018"/>
              <a:gd name="connsiteY44" fmla="*/ 87629 h 545906"/>
              <a:gd name="connsiteX45" fmla="*/ 448628 w 902018"/>
              <a:gd name="connsiteY45" fmla="*/ 88581 h 545906"/>
              <a:gd name="connsiteX46" fmla="*/ 447675 w 902018"/>
              <a:gd name="connsiteY46" fmla="*/ 87629 h 545906"/>
              <a:gd name="connsiteX47" fmla="*/ 777240 w 902018"/>
              <a:gd name="connsiteY47" fmla="*/ 86676 h 545906"/>
              <a:gd name="connsiteX48" fmla="*/ 823912 w 902018"/>
              <a:gd name="connsiteY48" fmla="*/ 133349 h 545906"/>
              <a:gd name="connsiteX49" fmla="*/ 822960 w 902018"/>
              <a:gd name="connsiteY49" fmla="*/ 474344 h 545906"/>
              <a:gd name="connsiteX50" fmla="*/ 838200 w 902018"/>
              <a:gd name="connsiteY50" fmla="*/ 501966 h 545906"/>
              <a:gd name="connsiteX51" fmla="*/ 856297 w 902018"/>
              <a:gd name="connsiteY51" fmla="*/ 473391 h 545906"/>
              <a:gd name="connsiteX52" fmla="*/ 857250 w 902018"/>
              <a:gd name="connsiteY52" fmla="*/ 79056 h 545906"/>
              <a:gd name="connsiteX53" fmla="*/ 822960 w 902018"/>
              <a:gd name="connsiteY53" fmla="*/ 44766 h 545906"/>
              <a:gd name="connsiteX54" fmla="*/ 76200 w 902018"/>
              <a:gd name="connsiteY54" fmla="*/ 44766 h 545906"/>
              <a:gd name="connsiteX55" fmla="*/ 39053 w 902018"/>
              <a:gd name="connsiteY55" fmla="*/ 0 h 545906"/>
              <a:gd name="connsiteX56" fmla="*/ 452438 w 902018"/>
              <a:gd name="connsiteY56" fmla="*/ 953 h 545906"/>
              <a:gd name="connsiteX57" fmla="*/ 858203 w 902018"/>
              <a:gd name="connsiteY57" fmla="*/ 0 h 545906"/>
              <a:gd name="connsiteX58" fmla="*/ 902018 w 902018"/>
              <a:gd name="connsiteY58" fmla="*/ 41910 h 545906"/>
              <a:gd name="connsiteX59" fmla="*/ 902018 w 902018"/>
              <a:gd name="connsiteY59" fmla="*/ 505778 h 545906"/>
              <a:gd name="connsiteX60" fmla="*/ 863918 w 902018"/>
              <a:gd name="connsiteY60" fmla="*/ 543878 h 545906"/>
              <a:gd name="connsiteX61" fmla="*/ 781050 w 902018"/>
              <a:gd name="connsiteY61" fmla="*/ 464820 h 545906"/>
              <a:gd name="connsiteX62" fmla="*/ 735330 w 902018"/>
              <a:gd name="connsiteY62" fmla="*/ 419100 h 545906"/>
              <a:gd name="connsiteX63" fmla="*/ 673418 w 902018"/>
              <a:gd name="connsiteY63" fmla="*/ 460057 h 545906"/>
              <a:gd name="connsiteX64" fmla="*/ 571500 w 902018"/>
              <a:gd name="connsiteY64" fmla="*/ 511492 h 545906"/>
              <a:gd name="connsiteX65" fmla="*/ 429578 w 902018"/>
              <a:gd name="connsiteY65" fmla="*/ 499110 h 545906"/>
              <a:gd name="connsiteX66" fmla="*/ 333375 w 902018"/>
              <a:gd name="connsiteY66" fmla="*/ 510540 h 545906"/>
              <a:gd name="connsiteX67" fmla="*/ 221932 w 902018"/>
              <a:gd name="connsiteY67" fmla="*/ 441960 h 545906"/>
              <a:gd name="connsiteX68" fmla="*/ 196215 w 902018"/>
              <a:gd name="connsiteY68" fmla="*/ 419100 h 545906"/>
              <a:gd name="connsiteX69" fmla="*/ 120968 w 902018"/>
              <a:gd name="connsiteY69" fmla="*/ 487680 h 545906"/>
              <a:gd name="connsiteX70" fmla="*/ 109538 w 902018"/>
              <a:gd name="connsiteY70" fmla="*/ 539115 h 545906"/>
              <a:gd name="connsiteX71" fmla="*/ 11430 w 902018"/>
              <a:gd name="connsiteY71" fmla="*/ 539115 h 545906"/>
              <a:gd name="connsiteX72" fmla="*/ 0 w 902018"/>
              <a:gd name="connsiteY72" fmla="*/ 508635 h 545906"/>
              <a:gd name="connsiteX73" fmla="*/ 0 w 902018"/>
              <a:gd name="connsiteY73" fmla="*/ 37147 h 545906"/>
              <a:gd name="connsiteX74" fmla="*/ 39053 w 902018"/>
              <a:gd name="connsiteY74" fmla="*/ 0 h 54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018" h="545906">
                <a:moveTo>
                  <a:pt x="435888" y="417908"/>
                </a:moveTo>
                <a:cubicBezTo>
                  <a:pt x="396954" y="416717"/>
                  <a:pt x="358140" y="419098"/>
                  <a:pt x="320040" y="434338"/>
                </a:cubicBezTo>
                <a:cubicBezTo>
                  <a:pt x="312420" y="437196"/>
                  <a:pt x="304800" y="435291"/>
                  <a:pt x="299085" y="429576"/>
                </a:cubicBezTo>
                <a:cubicBezTo>
                  <a:pt x="290512" y="420051"/>
                  <a:pt x="279082" y="417193"/>
                  <a:pt x="268605" y="422908"/>
                </a:cubicBezTo>
                <a:cubicBezTo>
                  <a:pt x="265747" y="423861"/>
                  <a:pt x="264795" y="434338"/>
                  <a:pt x="265747" y="440053"/>
                </a:cubicBezTo>
                <a:cubicBezTo>
                  <a:pt x="270510" y="457198"/>
                  <a:pt x="284797" y="454341"/>
                  <a:pt x="297180" y="454341"/>
                </a:cubicBezTo>
                <a:cubicBezTo>
                  <a:pt x="346710" y="454341"/>
                  <a:pt x="396240" y="454341"/>
                  <a:pt x="445770" y="454341"/>
                </a:cubicBezTo>
                <a:cubicBezTo>
                  <a:pt x="494347" y="454341"/>
                  <a:pt x="542925" y="454341"/>
                  <a:pt x="590550" y="456246"/>
                </a:cubicBezTo>
                <a:cubicBezTo>
                  <a:pt x="601027" y="456246"/>
                  <a:pt x="611505" y="456246"/>
                  <a:pt x="621030" y="454341"/>
                </a:cubicBezTo>
                <a:cubicBezTo>
                  <a:pt x="634365" y="451483"/>
                  <a:pt x="635317" y="441006"/>
                  <a:pt x="633412" y="430528"/>
                </a:cubicBezTo>
                <a:cubicBezTo>
                  <a:pt x="631507" y="419098"/>
                  <a:pt x="620077" y="418146"/>
                  <a:pt x="616267" y="421956"/>
                </a:cubicBezTo>
                <a:cubicBezTo>
                  <a:pt x="594360" y="441006"/>
                  <a:pt x="573405" y="421956"/>
                  <a:pt x="552450" y="422908"/>
                </a:cubicBezTo>
                <a:cubicBezTo>
                  <a:pt x="513874" y="423861"/>
                  <a:pt x="474821" y="419098"/>
                  <a:pt x="435888" y="417908"/>
                </a:cubicBezTo>
                <a:close/>
                <a:moveTo>
                  <a:pt x="122872" y="364806"/>
                </a:moveTo>
                <a:cubicBezTo>
                  <a:pt x="122872" y="367664"/>
                  <a:pt x="121920" y="369569"/>
                  <a:pt x="122872" y="372426"/>
                </a:cubicBezTo>
                <a:cubicBezTo>
                  <a:pt x="340995" y="372426"/>
                  <a:pt x="560070" y="372426"/>
                  <a:pt x="778193" y="372426"/>
                </a:cubicBezTo>
                <a:cubicBezTo>
                  <a:pt x="778193" y="369569"/>
                  <a:pt x="778193" y="367664"/>
                  <a:pt x="778193" y="364806"/>
                </a:cubicBezTo>
                <a:cubicBezTo>
                  <a:pt x="559118" y="364806"/>
                  <a:pt x="340995" y="364806"/>
                  <a:pt x="122872" y="364806"/>
                </a:cubicBezTo>
                <a:close/>
                <a:moveTo>
                  <a:pt x="123825" y="308609"/>
                </a:moveTo>
                <a:cubicBezTo>
                  <a:pt x="123825" y="310514"/>
                  <a:pt x="123825" y="312419"/>
                  <a:pt x="123825" y="314324"/>
                </a:cubicBezTo>
                <a:cubicBezTo>
                  <a:pt x="341947" y="314324"/>
                  <a:pt x="559118" y="314324"/>
                  <a:pt x="776288" y="314324"/>
                </a:cubicBezTo>
                <a:cubicBezTo>
                  <a:pt x="776288" y="312419"/>
                  <a:pt x="775335" y="310514"/>
                  <a:pt x="774382" y="308609"/>
                </a:cubicBezTo>
                <a:cubicBezTo>
                  <a:pt x="558165" y="308609"/>
                  <a:pt x="340995" y="308609"/>
                  <a:pt x="123825" y="308609"/>
                </a:cubicBezTo>
                <a:close/>
                <a:moveTo>
                  <a:pt x="122872" y="248601"/>
                </a:moveTo>
                <a:cubicBezTo>
                  <a:pt x="122872" y="251458"/>
                  <a:pt x="122872" y="253364"/>
                  <a:pt x="121919" y="256221"/>
                </a:cubicBezTo>
                <a:cubicBezTo>
                  <a:pt x="340042" y="256221"/>
                  <a:pt x="558164" y="256221"/>
                  <a:pt x="776287" y="256221"/>
                </a:cubicBezTo>
                <a:cubicBezTo>
                  <a:pt x="776287" y="253364"/>
                  <a:pt x="776287" y="251458"/>
                  <a:pt x="776287" y="248601"/>
                </a:cubicBezTo>
                <a:cubicBezTo>
                  <a:pt x="559117" y="248601"/>
                  <a:pt x="340994" y="248601"/>
                  <a:pt x="122872" y="248601"/>
                </a:cubicBezTo>
                <a:close/>
                <a:moveTo>
                  <a:pt x="125730" y="194309"/>
                </a:moveTo>
                <a:cubicBezTo>
                  <a:pt x="125730" y="196214"/>
                  <a:pt x="125730" y="198119"/>
                  <a:pt x="125730" y="200024"/>
                </a:cubicBezTo>
                <a:cubicBezTo>
                  <a:pt x="342900" y="200024"/>
                  <a:pt x="559118" y="200024"/>
                  <a:pt x="776287" y="200024"/>
                </a:cubicBezTo>
                <a:cubicBezTo>
                  <a:pt x="775335" y="198119"/>
                  <a:pt x="775335" y="196214"/>
                  <a:pt x="775335" y="194309"/>
                </a:cubicBezTo>
                <a:cubicBezTo>
                  <a:pt x="559118" y="194309"/>
                  <a:pt x="341947" y="194309"/>
                  <a:pt x="125730" y="194309"/>
                </a:cubicBezTo>
                <a:close/>
                <a:moveTo>
                  <a:pt x="122872" y="135253"/>
                </a:moveTo>
                <a:cubicBezTo>
                  <a:pt x="122872" y="138111"/>
                  <a:pt x="122872" y="140016"/>
                  <a:pt x="122872" y="142873"/>
                </a:cubicBezTo>
                <a:cubicBezTo>
                  <a:pt x="340994" y="142873"/>
                  <a:pt x="559117" y="142873"/>
                  <a:pt x="777240" y="142873"/>
                </a:cubicBezTo>
                <a:cubicBezTo>
                  <a:pt x="777240" y="140016"/>
                  <a:pt x="777240" y="137158"/>
                  <a:pt x="777240" y="135253"/>
                </a:cubicBezTo>
                <a:cubicBezTo>
                  <a:pt x="559117" y="135253"/>
                  <a:pt x="340994" y="135253"/>
                  <a:pt x="122872" y="135253"/>
                </a:cubicBezTo>
                <a:close/>
                <a:moveTo>
                  <a:pt x="76200" y="44766"/>
                </a:moveTo>
                <a:cubicBezTo>
                  <a:pt x="48578" y="44766"/>
                  <a:pt x="42862" y="52386"/>
                  <a:pt x="42862" y="79056"/>
                </a:cubicBezTo>
                <a:cubicBezTo>
                  <a:pt x="43815" y="209549"/>
                  <a:pt x="42862" y="339089"/>
                  <a:pt x="43815" y="469581"/>
                </a:cubicBezTo>
                <a:cubicBezTo>
                  <a:pt x="43815" y="481011"/>
                  <a:pt x="33337" y="501014"/>
                  <a:pt x="58103" y="501966"/>
                </a:cubicBezTo>
                <a:cubicBezTo>
                  <a:pt x="85725" y="502919"/>
                  <a:pt x="76200" y="481964"/>
                  <a:pt x="76200" y="469581"/>
                </a:cubicBezTo>
                <a:cubicBezTo>
                  <a:pt x="77153" y="357186"/>
                  <a:pt x="77153" y="244791"/>
                  <a:pt x="76200" y="132396"/>
                </a:cubicBezTo>
                <a:cubicBezTo>
                  <a:pt x="75247" y="100964"/>
                  <a:pt x="83820" y="86676"/>
                  <a:pt x="119062" y="87629"/>
                </a:cubicBezTo>
                <a:cubicBezTo>
                  <a:pt x="228600" y="90486"/>
                  <a:pt x="339090" y="88581"/>
                  <a:pt x="448628" y="88581"/>
                </a:cubicBezTo>
                <a:cubicBezTo>
                  <a:pt x="448628" y="87629"/>
                  <a:pt x="448628" y="87629"/>
                  <a:pt x="447675" y="87629"/>
                </a:cubicBezTo>
                <a:cubicBezTo>
                  <a:pt x="557212" y="87629"/>
                  <a:pt x="667703" y="88581"/>
                  <a:pt x="777240" y="86676"/>
                </a:cubicBezTo>
                <a:cubicBezTo>
                  <a:pt x="812482" y="86676"/>
                  <a:pt x="824865" y="98106"/>
                  <a:pt x="823912" y="133349"/>
                </a:cubicBezTo>
                <a:cubicBezTo>
                  <a:pt x="822007" y="246696"/>
                  <a:pt x="822960" y="360996"/>
                  <a:pt x="822960" y="474344"/>
                </a:cubicBezTo>
                <a:cubicBezTo>
                  <a:pt x="822960" y="484821"/>
                  <a:pt x="816293" y="501014"/>
                  <a:pt x="838200" y="501966"/>
                </a:cubicBezTo>
                <a:cubicBezTo>
                  <a:pt x="863918" y="502919"/>
                  <a:pt x="856297" y="485774"/>
                  <a:pt x="856297" y="473391"/>
                </a:cubicBezTo>
                <a:cubicBezTo>
                  <a:pt x="857250" y="341946"/>
                  <a:pt x="856297" y="210501"/>
                  <a:pt x="857250" y="79056"/>
                </a:cubicBezTo>
                <a:cubicBezTo>
                  <a:pt x="857250" y="52386"/>
                  <a:pt x="849630" y="44766"/>
                  <a:pt x="822960" y="44766"/>
                </a:cubicBezTo>
                <a:cubicBezTo>
                  <a:pt x="574357" y="45719"/>
                  <a:pt x="324803" y="45719"/>
                  <a:pt x="76200" y="44766"/>
                </a:cubicBezTo>
                <a:close/>
                <a:moveTo>
                  <a:pt x="39053" y="0"/>
                </a:moveTo>
                <a:cubicBezTo>
                  <a:pt x="176213" y="1905"/>
                  <a:pt x="314325" y="953"/>
                  <a:pt x="452438" y="953"/>
                </a:cubicBezTo>
                <a:cubicBezTo>
                  <a:pt x="587693" y="953"/>
                  <a:pt x="722947" y="1905"/>
                  <a:pt x="858203" y="0"/>
                </a:cubicBezTo>
                <a:cubicBezTo>
                  <a:pt x="889635" y="0"/>
                  <a:pt x="902018" y="9525"/>
                  <a:pt x="902018" y="41910"/>
                </a:cubicBezTo>
                <a:cubicBezTo>
                  <a:pt x="901065" y="196215"/>
                  <a:pt x="901065" y="350520"/>
                  <a:pt x="902018" y="505778"/>
                </a:cubicBezTo>
                <a:cubicBezTo>
                  <a:pt x="902018" y="533400"/>
                  <a:pt x="892493" y="544830"/>
                  <a:pt x="863918" y="543878"/>
                </a:cubicBezTo>
                <a:cubicBezTo>
                  <a:pt x="766763" y="541972"/>
                  <a:pt x="779145" y="554355"/>
                  <a:pt x="781050" y="464820"/>
                </a:cubicBezTo>
                <a:cubicBezTo>
                  <a:pt x="782003" y="428625"/>
                  <a:pt x="773430" y="415290"/>
                  <a:pt x="735330" y="419100"/>
                </a:cubicBezTo>
                <a:cubicBezTo>
                  <a:pt x="704850" y="421957"/>
                  <a:pt x="680085" y="416242"/>
                  <a:pt x="673418" y="460057"/>
                </a:cubicBezTo>
                <a:cubicBezTo>
                  <a:pt x="668655" y="492442"/>
                  <a:pt x="616268" y="528638"/>
                  <a:pt x="571500" y="511492"/>
                </a:cubicBezTo>
                <a:cubicBezTo>
                  <a:pt x="523875" y="492442"/>
                  <a:pt x="476250" y="501015"/>
                  <a:pt x="429578" y="499110"/>
                </a:cubicBezTo>
                <a:cubicBezTo>
                  <a:pt x="397193" y="498157"/>
                  <a:pt x="365760" y="496253"/>
                  <a:pt x="333375" y="510540"/>
                </a:cubicBezTo>
                <a:cubicBezTo>
                  <a:pt x="288607" y="530542"/>
                  <a:pt x="229553" y="491490"/>
                  <a:pt x="221932" y="441960"/>
                </a:cubicBezTo>
                <a:cubicBezTo>
                  <a:pt x="219075" y="422910"/>
                  <a:pt x="212407" y="420053"/>
                  <a:pt x="196215" y="419100"/>
                </a:cubicBezTo>
                <a:cubicBezTo>
                  <a:pt x="120968" y="416242"/>
                  <a:pt x="121920" y="416242"/>
                  <a:pt x="120968" y="487680"/>
                </a:cubicBezTo>
                <a:cubicBezTo>
                  <a:pt x="120968" y="505778"/>
                  <a:pt x="131445" y="533400"/>
                  <a:pt x="109538" y="539115"/>
                </a:cubicBezTo>
                <a:cubicBezTo>
                  <a:pt x="78105" y="548640"/>
                  <a:pt x="43815" y="547688"/>
                  <a:pt x="11430" y="539115"/>
                </a:cubicBezTo>
                <a:cubicBezTo>
                  <a:pt x="0" y="536257"/>
                  <a:pt x="0" y="521017"/>
                  <a:pt x="0" y="508635"/>
                </a:cubicBezTo>
                <a:cubicBezTo>
                  <a:pt x="0" y="351472"/>
                  <a:pt x="0" y="194310"/>
                  <a:pt x="0" y="37147"/>
                </a:cubicBezTo>
                <a:cubicBezTo>
                  <a:pt x="0" y="8572"/>
                  <a:pt x="11430" y="0"/>
                  <a:pt x="39053" y="0"/>
                </a:cubicBezTo>
                <a:close/>
              </a:path>
            </a:pathLst>
          </a:custGeom>
          <a:solidFill>
            <a:schemeClr val="bg1"/>
          </a:solid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9CD0DC68-5D66-4AE7-8339-3ACDC604633B}"/>
              </a:ext>
            </a:extLst>
          </p:cNvPr>
          <p:cNvSpPr/>
          <p:nvPr/>
        </p:nvSpPr>
        <p:spPr>
          <a:xfrm>
            <a:off x="9659242" y="4360330"/>
            <a:ext cx="491858" cy="346226"/>
          </a:xfrm>
          <a:custGeom>
            <a:avLst/>
            <a:gdLst>
              <a:gd name="connsiteX0" fmla="*/ 88702 w 977027"/>
              <a:gd name="connsiteY0" fmla="*/ 5496 h 687744"/>
              <a:gd name="connsiteX1" fmla="*/ 123587 w 977027"/>
              <a:gd name="connsiteY1" fmla="*/ 27642 h 687744"/>
              <a:gd name="connsiteX2" fmla="*/ 139779 w 977027"/>
              <a:gd name="connsiteY2" fmla="*/ 84792 h 687744"/>
              <a:gd name="connsiteX3" fmla="*/ 138827 w 977027"/>
              <a:gd name="connsiteY3" fmla="*/ 608667 h 687744"/>
              <a:gd name="connsiteX4" fmla="*/ 72152 w 977027"/>
              <a:gd name="connsiteY4" fmla="*/ 685819 h 687744"/>
              <a:gd name="connsiteX5" fmla="*/ 714 w 977027"/>
              <a:gd name="connsiteY5" fmla="*/ 606762 h 687744"/>
              <a:gd name="connsiteX6" fmla="*/ 714 w 977027"/>
              <a:gd name="connsiteY6" fmla="*/ 75267 h 687744"/>
              <a:gd name="connsiteX7" fmla="*/ 47387 w 977027"/>
              <a:gd name="connsiteY7" fmla="*/ 7639 h 687744"/>
              <a:gd name="connsiteX8" fmla="*/ 88702 w 977027"/>
              <a:gd name="connsiteY8" fmla="*/ 5496 h 687744"/>
              <a:gd name="connsiteX9" fmla="*/ 565547 w 977027"/>
              <a:gd name="connsiteY9" fmla="*/ 972 h 687744"/>
              <a:gd name="connsiteX10" fmla="*/ 639842 w 977027"/>
              <a:gd name="connsiteY10" fmla="*/ 81935 h 687744"/>
              <a:gd name="connsiteX11" fmla="*/ 639842 w 977027"/>
              <a:gd name="connsiteY11" fmla="*/ 112415 h 687744"/>
              <a:gd name="connsiteX12" fmla="*/ 638889 w 977027"/>
              <a:gd name="connsiteY12" fmla="*/ 606762 h 687744"/>
              <a:gd name="connsiteX13" fmla="*/ 568404 w 977027"/>
              <a:gd name="connsiteY13" fmla="*/ 687725 h 687744"/>
              <a:gd name="connsiteX14" fmla="*/ 497919 w 977027"/>
              <a:gd name="connsiteY14" fmla="*/ 608667 h 687744"/>
              <a:gd name="connsiteX15" fmla="*/ 497919 w 977027"/>
              <a:gd name="connsiteY15" fmla="*/ 82887 h 687744"/>
              <a:gd name="connsiteX16" fmla="*/ 565547 w 977027"/>
              <a:gd name="connsiteY16" fmla="*/ 972 h 687744"/>
              <a:gd name="connsiteX17" fmla="*/ 399812 w 977027"/>
              <a:gd name="connsiteY17" fmla="*/ 972 h 687744"/>
              <a:gd name="connsiteX18" fmla="*/ 472202 w 977027"/>
              <a:gd name="connsiteY18" fmla="*/ 82887 h 687744"/>
              <a:gd name="connsiteX19" fmla="*/ 472202 w 977027"/>
              <a:gd name="connsiteY19" fmla="*/ 603905 h 687744"/>
              <a:gd name="connsiteX20" fmla="*/ 400764 w 977027"/>
              <a:gd name="connsiteY20" fmla="*/ 685820 h 687744"/>
              <a:gd name="connsiteX21" fmla="*/ 334089 w 977027"/>
              <a:gd name="connsiteY21" fmla="*/ 603905 h 687744"/>
              <a:gd name="connsiteX22" fmla="*/ 334089 w 977027"/>
              <a:gd name="connsiteY22" fmla="*/ 82887 h 687744"/>
              <a:gd name="connsiteX23" fmla="*/ 399812 w 977027"/>
              <a:gd name="connsiteY23" fmla="*/ 972 h 687744"/>
              <a:gd name="connsiteX24" fmla="*/ 897017 w 977027"/>
              <a:gd name="connsiteY24" fmla="*/ 20 h 687744"/>
              <a:gd name="connsiteX25" fmla="*/ 977027 w 977027"/>
              <a:gd name="connsiteY25" fmla="*/ 80030 h 687744"/>
              <a:gd name="connsiteX26" fmla="*/ 897017 w 977027"/>
              <a:gd name="connsiteY26" fmla="*/ 160040 h 687744"/>
              <a:gd name="connsiteX27" fmla="*/ 817007 w 977027"/>
              <a:gd name="connsiteY27" fmla="*/ 80030 h 687744"/>
              <a:gd name="connsiteX28" fmla="*/ 897017 w 977027"/>
              <a:gd name="connsiteY28" fmla="*/ 20 h 687744"/>
              <a:gd name="connsiteX29" fmla="*/ 735092 w 977027"/>
              <a:gd name="connsiteY29" fmla="*/ 20 h 687744"/>
              <a:gd name="connsiteX30" fmla="*/ 803672 w 977027"/>
              <a:gd name="connsiteY30" fmla="*/ 80983 h 687744"/>
              <a:gd name="connsiteX31" fmla="*/ 802719 w 977027"/>
              <a:gd name="connsiteY31" fmla="*/ 606762 h 687744"/>
              <a:gd name="connsiteX32" fmla="*/ 734139 w 977027"/>
              <a:gd name="connsiteY32" fmla="*/ 685820 h 687744"/>
              <a:gd name="connsiteX33" fmla="*/ 665559 w 977027"/>
              <a:gd name="connsiteY33" fmla="*/ 604858 h 687744"/>
              <a:gd name="connsiteX34" fmla="*/ 665559 w 977027"/>
              <a:gd name="connsiteY34" fmla="*/ 80030 h 687744"/>
              <a:gd name="connsiteX35" fmla="*/ 735092 w 977027"/>
              <a:gd name="connsiteY35" fmla="*/ 20 h 687744"/>
              <a:gd name="connsiteX36" fmla="*/ 238840 w 977027"/>
              <a:gd name="connsiteY36" fmla="*/ 19 h 687744"/>
              <a:gd name="connsiteX37" fmla="*/ 305515 w 977027"/>
              <a:gd name="connsiteY37" fmla="*/ 81934 h 687744"/>
              <a:gd name="connsiteX38" fmla="*/ 305515 w 977027"/>
              <a:gd name="connsiteY38" fmla="*/ 606762 h 687744"/>
              <a:gd name="connsiteX39" fmla="*/ 236935 w 977027"/>
              <a:gd name="connsiteY39" fmla="*/ 686772 h 687744"/>
              <a:gd name="connsiteX40" fmla="*/ 167402 w 977027"/>
              <a:gd name="connsiteY40" fmla="*/ 606762 h 687744"/>
              <a:gd name="connsiteX41" fmla="*/ 167402 w 977027"/>
              <a:gd name="connsiteY41" fmla="*/ 81934 h 687744"/>
              <a:gd name="connsiteX42" fmla="*/ 238840 w 977027"/>
              <a:gd name="connsiteY42" fmla="*/ 19 h 68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7027" h="687744">
                <a:moveTo>
                  <a:pt x="88702" y="5496"/>
                </a:moveTo>
                <a:cubicBezTo>
                  <a:pt x="101441" y="8830"/>
                  <a:pt x="113110" y="16212"/>
                  <a:pt x="123587" y="27642"/>
                </a:cubicBezTo>
                <a:cubicBezTo>
                  <a:pt x="138827" y="43834"/>
                  <a:pt x="139779" y="64789"/>
                  <a:pt x="139779" y="84792"/>
                </a:cubicBezTo>
                <a:cubicBezTo>
                  <a:pt x="140732" y="172422"/>
                  <a:pt x="139779" y="521989"/>
                  <a:pt x="138827" y="608667"/>
                </a:cubicBezTo>
                <a:cubicBezTo>
                  <a:pt x="137874" y="654387"/>
                  <a:pt x="108347" y="685819"/>
                  <a:pt x="72152" y="685819"/>
                </a:cubicBezTo>
                <a:cubicBezTo>
                  <a:pt x="34052" y="685819"/>
                  <a:pt x="1667" y="651529"/>
                  <a:pt x="714" y="606762"/>
                </a:cubicBezTo>
                <a:cubicBezTo>
                  <a:pt x="-238" y="486747"/>
                  <a:pt x="-238" y="132417"/>
                  <a:pt x="714" y="75267"/>
                </a:cubicBezTo>
                <a:cubicBezTo>
                  <a:pt x="1667" y="43834"/>
                  <a:pt x="15954" y="18117"/>
                  <a:pt x="47387" y="7639"/>
                </a:cubicBezTo>
                <a:cubicBezTo>
                  <a:pt x="62151" y="2877"/>
                  <a:pt x="75962" y="2162"/>
                  <a:pt x="88702" y="5496"/>
                </a:cubicBezTo>
                <a:close/>
                <a:moveTo>
                  <a:pt x="565547" y="972"/>
                </a:moveTo>
                <a:cubicBezTo>
                  <a:pt x="607457" y="20"/>
                  <a:pt x="636032" y="31452"/>
                  <a:pt x="639842" y="81935"/>
                </a:cubicBezTo>
                <a:cubicBezTo>
                  <a:pt x="640794" y="92412"/>
                  <a:pt x="639842" y="101937"/>
                  <a:pt x="639842" y="112415"/>
                </a:cubicBezTo>
                <a:cubicBezTo>
                  <a:pt x="639842" y="250527"/>
                  <a:pt x="639842" y="580092"/>
                  <a:pt x="638889" y="606762"/>
                </a:cubicBezTo>
                <a:cubicBezTo>
                  <a:pt x="636984" y="653435"/>
                  <a:pt x="607457" y="686772"/>
                  <a:pt x="568404" y="687725"/>
                </a:cubicBezTo>
                <a:cubicBezTo>
                  <a:pt x="529352" y="688677"/>
                  <a:pt x="498872" y="655340"/>
                  <a:pt x="497919" y="608667"/>
                </a:cubicBezTo>
                <a:cubicBezTo>
                  <a:pt x="496967" y="519132"/>
                  <a:pt x="496967" y="169565"/>
                  <a:pt x="497919" y="82887"/>
                </a:cubicBezTo>
                <a:cubicBezTo>
                  <a:pt x="498872" y="33357"/>
                  <a:pt x="526494" y="1925"/>
                  <a:pt x="565547" y="972"/>
                </a:cubicBezTo>
                <a:close/>
                <a:moveTo>
                  <a:pt x="399812" y="972"/>
                </a:moveTo>
                <a:cubicBezTo>
                  <a:pt x="438864" y="20"/>
                  <a:pt x="472202" y="36215"/>
                  <a:pt x="472202" y="82887"/>
                </a:cubicBezTo>
                <a:cubicBezTo>
                  <a:pt x="472202" y="256243"/>
                  <a:pt x="472202" y="430550"/>
                  <a:pt x="472202" y="603905"/>
                </a:cubicBezTo>
                <a:cubicBezTo>
                  <a:pt x="472202" y="652483"/>
                  <a:pt x="440769" y="687725"/>
                  <a:pt x="400764" y="685820"/>
                </a:cubicBezTo>
                <a:cubicBezTo>
                  <a:pt x="360759" y="684868"/>
                  <a:pt x="334089" y="653435"/>
                  <a:pt x="334089" y="603905"/>
                </a:cubicBezTo>
                <a:cubicBezTo>
                  <a:pt x="334089" y="517227"/>
                  <a:pt x="334089" y="169565"/>
                  <a:pt x="334089" y="82887"/>
                </a:cubicBezTo>
                <a:cubicBezTo>
                  <a:pt x="334089" y="33358"/>
                  <a:pt x="359807" y="1925"/>
                  <a:pt x="399812" y="972"/>
                </a:cubicBezTo>
                <a:close/>
                <a:moveTo>
                  <a:pt x="897017" y="20"/>
                </a:moveTo>
                <a:cubicBezTo>
                  <a:pt x="941205" y="20"/>
                  <a:pt x="977027" y="35842"/>
                  <a:pt x="977027" y="80030"/>
                </a:cubicBezTo>
                <a:cubicBezTo>
                  <a:pt x="977027" y="124218"/>
                  <a:pt x="941205" y="160040"/>
                  <a:pt x="897017" y="160040"/>
                </a:cubicBezTo>
                <a:cubicBezTo>
                  <a:pt x="852829" y="160040"/>
                  <a:pt x="817007" y="124218"/>
                  <a:pt x="817007" y="80030"/>
                </a:cubicBezTo>
                <a:cubicBezTo>
                  <a:pt x="817007" y="35842"/>
                  <a:pt x="852829" y="20"/>
                  <a:pt x="897017" y="20"/>
                </a:cubicBezTo>
                <a:close/>
                <a:moveTo>
                  <a:pt x="735092" y="20"/>
                </a:moveTo>
                <a:cubicBezTo>
                  <a:pt x="774144" y="20"/>
                  <a:pt x="802719" y="32405"/>
                  <a:pt x="803672" y="80983"/>
                </a:cubicBezTo>
                <a:cubicBezTo>
                  <a:pt x="804624" y="169565"/>
                  <a:pt x="803672" y="519133"/>
                  <a:pt x="802719" y="606762"/>
                </a:cubicBezTo>
                <a:cubicBezTo>
                  <a:pt x="802719" y="654387"/>
                  <a:pt x="773192" y="686772"/>
                  <a:pt x="734139" y="685820"/>
                </a:cubicBezTo>
                <a:cubicBezTo>
                  <a:pt x="694134" y="684867"/>
                  <a:pt x="665559" y="652483"/>
                  <a:pt x="665559" y="604858"/>
                </a:cubicBezTo>
                <a:cubicBezTo>
                  <a:pt x="664607" y="429597"/>
                  <a:pt x="665559" y="255290"/>
                  <a:pt x="665559" y="80030"/>
                </a:cubicBezTo>
                <a:cubicBezTo>
                  <a:pt x="665559" y="32405"/>
                  <a:pt x="695087" y="972"/>
                  <a:pt x="735092" y="20"/>
                </a:cubicBezTo>
                <a:close/>
                <a:moveTo>
                  <a:pt x="238840" y="19"/>
                </a:moveTo>
                <a:cubicBezTo>
                  <a:pt x="279797" y="972"/>
                  <a:pt x="305515" y="32404"/>
                  <a:pt x="305515" y="81934"/>
                </a:cubicBezTo>
                <a:cubicBezTo>
                  <a:pt x="305515" y="168612"/>
                  <a:pt x="305515" y="518179"/>
                  <a:pt x="305515" y="606762"/>
                </a:cubicBezTo>
                <a:cubicBezTo>
                  <a:pt x="305515" y="655339"/>
                  <a:pt x="277892" y="686772"/>
                  <a:pt x="236935" y="686772"/>
                </a:cubicBezTo>
                <a:cubicBezTo>
                  <a:pt x="196930" y="686772"/>
                  <a:pt x="167402" y="654387"/>
                  <a:pt x="167402" y="606762"/>
                </a:cubicBezTo>
                <a:cubicBezTo>
                  <a:pt x="167402" y="431502"/>
                  <a:pt x="167402" y="257194"/>
                  <a:pt x="167402" y="81934"/>
                </a:cubicBezTo>
                <a:cubicBezTo>
                  <a:pt x="167402" y="33357"/>
                  <a:pt x="197882" y="-933"/>
                  <a:pt x="238840" y="19"/>
                </a:cubicBezTo>
                <a:close/>
              </a:path>
            </a:pathLst>
          </a:custGeom>
          <a:solidFill>
            <a:schemeClr val="bg1"/>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9A56B1CF-C505-4A80-8CEB-F9DBEA32AF90}"/>
              </a:ext>
            </a:extLst>
          </p:cNvPr>
          <p:cNvSpPr/>
          <p:nvPr/>
        </p:nvSpPr>
        <p:spPr>
          <a:xfrm>
            <a:off x="9659242" y="3285384"/>
            <a:ext cx="510886" cy="465012"/>
          </a:xfrm>
          <a:custGeom>
            <a:avLst/>
            <a:gdLst>
              <a:gd name="connsiteX0" fmla="*/ 128588 w 952499"/>
              <a:gd name="connsiteY0" fmla="*/ 130690 h 866972"/>
              <a:gd name="connsiteX1" fmla="*/ 139065 w 952499"/>
              <a:gd name="connsiteY1" fmla="*/ 135452 h 866972"/>
              <a:gd name="connsiteX2" fmla="*/ 804863 w 952499"/>
              <a:gd name="connsiteY2" fmla="*/ 260230 h 866972"/>
              <a:gd name="connsiteX3" fmla="*/ 834390 w 952499"/>
              <a:gd name="connsiteY3" fmla="*/ 305950 h 866972"/>
              <a:gd name="connsiteX4" fmla="*/ 821055 w 952499"/>
              <a:gd name="connsiteY4" fmla="*/ 369767 h 866972"/>
              <a:gd name="connsiteX5" fmla="*/ 781050 w 952499"/>
              <a:gd name="connsiteY5" fmla="*/ 396437 h 866972"/>
              <a:gd name="connsiteX6" fmla="*/ 495300 w 952499"/>
              <a:gd name="connsiteY6" fmla="*/ 341192 h 866972"/>
              <a:gd name="connsiteX7" fmla="*/ 460057 w 952499"/>
              <a:gd name="connsiteY7" fmla="*/ 368815 h 866972"/>
              <a:gd name="connsiteX8" fmla="*/ 483870 w 952499"/>
              <a:gd name="connsiteY8" fmla="*/ 441205 h 866972"/>
              <a:gd name="connsiteX9" fmla="*/ 489585 w 952499"/>
              <a:gd name="connsiteY9" fmla="*/ 520262 h 866972"/>
              <a:gd name="connsiteX10" fmla="*/ 420053 w 952499"/>
              <a:gd name="connsiteY10" fmla="*/ 557410 h 866972"/>
              <a:gd name="connsiteX11" fmla="*/ 360997 w 952499"/>
              <a:gd name="connsiteY11" fmla="*/ 573602 h 866972"/>
              <a:gd name="connsiteX12" fmla="*/ 118110 w 952499"/>
              <a:gd name="connsiteY12" fmla="*/ 726002 h 866972"/>
              <a:gd name="connsiteX13" fmla="*/ 59055 w 952499"/>
              <a:gd name="connsiteY13" fmla="*/ 834588 h 866972"/>
              <a:gd name="connsiteX14" fmla="*/ 27622 w 952499"/>
              <a:gd name="connsiteY14" fmla="*/ 866972 h 866972"/>
              <a:gd name="connsiteX15" fmla="*/ 0 w 952499"/>
              <a:gd name="connsiteY15" fmla="*/ 837445 h 866972"/>
              <a:gd name="connsiteX16" fmla="*/ 0 w 952499"/>
              <a:gd name="connsiteY16" fmla="*/ 604082 h 866972"/>
              <a:gd name="connsiteX17" fmla="*/ 30480 w 952499"/>
              <a:gd name="connsiteY17" fmla="*/ 572650 h 866972"/>
              <a:gd name="connsiteX18" fmla="*/ 60007 w 952499"/>
              <a:gd name="connsiteY18" fmla="*/ 605035 h 866972"/>
              <a:gd name="connsiteX19" fmla="*/ 60007 w 952499"/>
              <a:gd name="connsiteY19" fmla="*/ 665042 h 866972"/>
              <a:gd name="connsiteX20" fmla="*/ 161925 w 952499"/>
              <a:gd name="connsiteY20" fmla="*/ 605987 h 866972"/>
              <a:gd name="connsiteX21" fmla="*/ 291465 w 952499"/>
              <a:gd name="connsiteY21" fmla="*/ 525025 h 866972"/>
              <a:gd name="connsiteX22" fmla="*/ 384810 w 952499"/>
              <a:gd name="connsiteY22" fmla="*/ 350717 h 866972"/>
              <a:gd name="connsiteX23" fmla="*/ 352425 w 952499"/>
              <a:gd name="connsiteY23" fmla="*/ 313570 h 866972"/>
              <a:gd name="connsiteX24" fmla="*/ 111442 w 952499"/>
              <a:gd name="connsiteY24" fmla="*/ 269755 h 866972"/>
              <a:gd name="connsiteX25" fmla="*/ 88582 w 952499"/>
              <a:gd name="connsiteY25" fmla="*/ 234512 h 866972"/>
              <a:gd name="connsiteX26" fmla="*/ 103822 w 952499"/>
              <a:gd name="connsiteY26" fmla="*/ 151645 h 866972"/>
              <a:gd name="connsiteX27" fmla="*/ 128588 w 952499"/>
              <a:gd name="connsiteY27" fmla="*/ 130690 h 866972"/>
              <a:gd name="connsiteX28" fmla="*/ 166136 w 952499"/>
              <a:gd name="connsiteY28" fmla="*/ 302 h 866972"/>
              <a:gd name="connsiteX29" fmla="*/ 219074 w 952499"/>
              <a:gd name="connsiteY29" fmla="*/ 8770 h 866972"/>
              <a:gd name="connsiteX30" fmla="*/ 918209 w 952499"/>
              <a:gd name="connsiteY30" fmla="*/ 140215 h 866972"/>
              <a:gd name="connsiteX31" fmla="*/ 952499 w 952499"/>
              <a:gd name="connsiteY31" fmla="*/ 149740 h 866972"/>
              <a:gd name="connsiteX32" fmla="*/ 850582 w 952499"/>
              <a:gd name="connsiteY32" fmla="*/ 246895 h 866972"/>
              <a:gd name="connsiteX33" fmla="*/ 809624 w 952499"/>
              <a:gd name="connsiteY33" fmla="*/ 248800 h 866972"/>
              <a:gd name="connsiteX34" fmla="*/ 144779 w 952499"/>
              <a:gd name="connsiteY34" fmla="*/ 124022 h 866972"/>
              <a:gd name="connsiteX35" fmla="*/ 114299 w 952499"/>
              <a:gd name="connsiteY35" fmla="*/ 84017 h 866972"/>
              <a:gd name="connsiteX36" fmla="*/ 166136 w 952499"/>
              <a:gd name="connsiteY36" fmla="*/ 302 h 86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2499" h="866972">
                <a:moveTo>
                  <a:pt x="128588" y="130690"/>
                </a:moveTo>
                <a:cubicBezTo>
                  <a:pt x="132397" y="132595"/>
                  <a:pt x="135255" y="134500"/>
                  <a:pt x="139065" y="135452"/>
                </a:cubicBezTo>
                <a:cubicBezTo>
                  <a:pt x="360997" y="178315"/>
                  <a:pt x="582930" y="221177"/>
                  <a:pt x="804863" y="260230"/>
                </a:cubicBezTo>
                <a:cubicBezTo>
                  <a:pt x="842010" y="266897"/>
                  <a:pt x="838200" y="283090"/>
                  <a:pt x="834390" y="305950"/>
                </a:cubicBezTo>
                <a:cubicBezTo>
                  <a:pt x="829628" y="327857"/>
                  <a:pt x="822007" y="348812"/>
                  <a:pt x="821055" y="369767"/>
                </a:cubicBezTo>
                <a:cubicBezTo>
                  <a:pt x="820103" y="400247"/>
                  <a:pt x="803910" y="401200"/>
                  <a:pt x="781050" y="396437"/>
                </a:cubicBezTo>
                <a:cubicBezTo>
                  <a:pt x="685800" y="377387"/>
                  <a:pt x="589597" y="361195"/>
                  <a:pt x="495300" y="341192"/>
                </a:cubicBezTo>
                <a:cubicBezTo>
                  <a:pt x="467678" y="335477"/>
                  <a:pt x="458153" y="339287"/>
                  <a:pt x="460057" y="368815"/>
                </a:cubicBezTo>
                <a:cubicBezTo>
                  <a:pt x="461963" y="395485"/>
                  <a:pt x="461963" y="419297"/>
                  <a:pt x="483870" y="441205"/>
                </a:cubicBezTo>
                <a:cubicBezTo>
                  <a:pt x="505778" y="463112"/>
                  <a:pt x="503872" y="493592"/>
                  <a:pt x="489585" y="520262"/>
                </a:cubicBezTo>
                <a:cubicBezTo>
                  <a:pt x="475297" y="547885"/>
                  <a:pt x="449580" y="563125"/>
                  <a:pt x="420053" y="557410"/>
                </a:cubicBezTo>
                <a:cubicBezTo>
                  <a:pt x="395288" y="552647"/>
                  <a:pt x="379095" y="562172"/>
                  <a:pt x="360997" y="573602"/>
                </a:cubicBezTo>
                <a:cubicBezTo>
                  <a:pt x="280035" y="625037"/>
                  <a:pt x="200978" y="679330"/>
                  <a:pt x="118110" y="726002"/>
                </a:cubicBezTo>
                <a:cubicBezTo>
                  <a:pt x="72390" y="751720"/>
                  <a:pt x="48578" y="781247"/>
                  <a:pt x="59055" y="834588"/>
                </a:cubicBezTo>
                <a:cubicBezTo>
                  <a:pt x="63817" y="858400"/>
                  <a:pt x="53340" y="866972"/>
                  <a:pt x="27622" y="866972"/>
                </a:cubicBezTo>
                <a:cubicBezTo>
                  <a:pt x="4763" y="866972"/>
                  <a:pt x="0" y="857447"/>
                  <a:pt x="0" y="837445"/>
                </a:cubicBezTo>
                <a:cubicBezTo>
                  <a:pt x="953" y="760292"/>
                  <a:pt x="953" y="682188"/>
                  <a:pt x="0" y="604082"/>
                </a:cubicBezTo>
                <a:cubicBezTo>
                  <a:pt x="0" y="581222"/>
                  <a:pt x="6667" y="572650"/>
                  <a:pt x="30480" y="572650"/>
                </a:cubicBezTo>
                <a:cubicBezTo>
                  <a:pt x="55245" y="572650"/>
                  <a:pt x="61913" y="583127"/>
                  <a:pt x="60007" y="605035"/>
                </a:cubicBezTo>
                <a:cubicBezTo>
                  <a:pt x="59055" y="624085"/>
                  <a:pt x="60007" y="642182"/>
                  <a:pt x="60007" y="665042"/>
                </a:cubicBezTo>
                <a:cubicBezTo>
                  <a:pt x="100013" y="649802"/>
                  <a:pt x="129540" y="625037"/>
                  <a:pt x="161925" y="605987"/>
                </a:cubicBezTo>
                <a:cubicBezTo>
                  <a:pt x="205740" y="580270"/>
                  <a:pt x="246697" y="549790"/>
                  <a:pt x="291465" y="525025"/>
                </a:cubicBezTo>
                <a:cubicBezTo>
                  <a:pt x="361950" y="485972"/>
                  <a:pt x="387667" y="427870"/>
                  <a:pt x="384810" y="350717"/>
                </a:cubicBezTo>
                <a:cubicBezTo>
                  <a:pt x="383857" y="325952"/>
                  <a:pt x="375285" y="317380"/>
                  <a:pt x="352425" y="313570"/>
                </a:cubicBezTo>
                <a:cubicBezTo>
                  <a:pt x="271463" y="300235"/>
                  <a:pt x="191453" y="283090"/>
                  <a:pt x="111442" y="269755"/>
                </a:cubicBezTo>
                <a:cubicBezTo>
                  <a:pt x="86678" y="265945"/>
                  <a:pt x="81915" y="257372"/>
                  <a:pt x="88582" y="234512"/>
                </a:cubicBezTo>
                <a:cubicBezTo>
                  <a:pt x="95250" y="206890"/>
                  <a:pt x="99060" y="179267"/>
                  <a:pt x="103822" y="151645"/>
                </a:cubicBezTo>
                <a:cubicBezTo>
                  <a:pt x="106680" y="137357"/>
                  <a:pt x="112395" y="127832"/>
                  <a:pt x="128588" y="130690"/>
                </a:cubicBezTo>
                <a:close/>
                <a:moveTo>
                  <a:pt x="166136" y="302"/>
                </a:moveTo>
                <a:cubicBezTo>
                  <a:pt x="179129" y="1269"/>
                  <a:pt x="196214" y="4484"/>
                  <a:pt x="219074" y="8770"/>
                </a:cubicBezTo>
                <a:cubicBezTo>
                  <a:pt x="452437" y="52585"/>
                  <a:pt x="684847" y="96400"/>
                  <a:pt x="918209" y="140215"/>
                </a:cubicBezTo>
                <a:cubicBezTo>
                  <a:pt x="926782" y="141167"/>
                  <a:pt x="935354" y="144977"/>
                  <a:pt x="952499" y="149740"/>
                </a:cubicBezTo>
                <a:cubicBezTo>
                  <a:pt x="916304" y="184030"/>
                  <a:pt x="882967" y="215462"/>
                  <a:pt x="850582" y="246895"/>
                </a:cubicBezTo>
                <a:cubicBezTo>
                  <a:pt x="837247" y="254515"/>
                  <a:pt x="823912" y="251657"/>
                  <a:pt x="809624" y="248800"/>
                </a:cubicBezTo>
                <a:cubicBezTo>
                  <a:pt x="587692" y="206890"/>
                  <a:pt x="366712" y="165932"/>
                  <a:pt x="144779" y="124022"/>
                </a:cubicBezTo>
                <a:cubicBezTo>
                  <a:pt x="114299" y="125927"/>
                  <a:pt x="109537" y="111640"/>
                  <a:pt x="114299" y="84017"/>
                </a:cubicBezTo>
                <a:cubicBezTo>
                  <a:pt x="125015" y="14723"/>
                  <a:pt x="127158" y="-2601"/>
                  <a:pt x="166136" y="302"/>
                </a:cubicBezTo>
                <a:close/>
              </a:path>
            </a:pathLst>
          </a:custGeom>
          <a:solidFill>
            <a:schemeClr val="bg1"/>
          </a:solid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4C6EF34B-F3DD-4B65-9811-08A917E75DF1}"/>
              </a:ext>
            </a:extLst>
          </p:cNvPr>
          <p:cNvSpPr/>
          <p:nvPr/>
        </p:nvSpPr>
        <p:spPr>
          <a:xfrm>
            <a:off x="8698399" y="3264267"/>
            <a:ext cx="400024" cy="513951"/>
          </a:xfrm>
          <a:custGeom>
            <a:avLst/>
            <a:gdLst>
              <a:gd name="connsiteX0" fmla="*/ 114301 w 745808"/>
              <a:gd name="connsiteY0" fmla="*/ 605789 h 958215"/>
              <a:gd name="connsiteX1" fmla="*/ 88583 w 745808"/>
              <a:gd name="connsiteY1" fmla="*/ 632459 h 958215"/>
              <a:gd name="connsiteX2" fmla="*/ 88583 w 745808"/>
              <a:gd name="connsiteY2" fmla="*/ 735329 h 958215"/>
              <a:gd name="connsiteX3" fmla="*/ 87631 w 745808"/>
              <a:gd name="connsiteY3" fmla="*/ 842962 h 958215"/>
              <a:gd name="connsiteX4" fmla="*/ 114301 w 745808"/>
              <a:gd name="connsiteY4" fmla="*/ 869632 h 958215"/>
              <a:gd name="connsiteX5" fmla="*/ 324803 w 745808"/>
              <a:gd name="connsiteY5" fmla="*/ 869632 h 958215"/>
              <a:gd name="connsiteX6" fmla="*/ 348616 w 745808"/>
              <a:gd name="connsiteY6" fmla="*/ 844866 h 958215"/>
              <a:gd name="connsiteX7" fmla="*/ 348616 w 745808"/>
              <a:gd name="connsiteY7" fmla="*/ 630554 h 958215"/>
              <a:gd name="connsiteX8" fmla="*/ 324803 w 745808"/>
              <a:gd name="connsiteY8" fmla="*/ 605789 h 958215"/>
              <a:gd name="connsiteX9" fmla="*/ 114301 w 745808"/>
              <a:gd name="connsiteY9" fmla="*/ 605789 h 958215"/>
              <a:gd name="connsiteX10" fmla="*/ 425768 w 745808"/>
              <a:gd name="connsiteY10" fmla="*/ 604837 h 958215"/>
              <a:gd name="connsiteX11" fmla="*/ 397193 w 745808"/>
              <a:gd name="connsiteY11" fmla="*/ 633412 h 958215"/>
              <a:gd name="connsiteX12" fmla="*/ 397193 w 745808"/>
              <a:gd name="connsiteY12" fmla="*/ 843914 h 958215"/>
              <a:gd name="connsiteX13" fmla="*/ 423863 w 745808"/>
              <a:gd name="connsiteY13" fmla="*/ 868679 h 958215"/>
              <a:gd name="connsiteX14" fmla="*/ 526733 w 745808"/>
              <a:gd name="connsiteY14" fmla="*/ 868679 h 958215"/>
              <a:gd name="connsiteX15" fmla="*/ 629603 w 745808"/>
              <a:gd name="connsiteY15" fmla="*/ 867727 h 958215"/>
              <a:gd name="connsiteX16" fmla="*/ 655320 w 745808"/>
              <a:gd name="connsiteY16" fmla="*/ 844867 h 958215"/>
              <a:gd name="connsiteX17" fmla="*/ 655320 w 745808"/>
              <a:gd name="connsiteY17" fmla="*/ 630554 h 958215"/>
              <a:gd name="connsiteX18" fmla="*/ 628650 w 745808"/>
              <a:gd name="connsiteY18" fmla="*/ 604837 h 958215"/>
              <a:gd name="connsiteX19" fmla="*/ 425768 w 745808"/>
              <a:gd name="connsiteY19" fmla="*/ 604837 h 958215"/>
              <a:gd name="connsiteX20" fmla="*/ 109538 w 745808"/>
              <a:gd name="connsiteY20" fmla="*/ 529589 h 958215"/>
              <a:gd name="connsiteX21" fmla="*/ 89536 w 745808"/>
              <a:gd name="connsiteY21" fmla="*/ 541019 h 958215"/>
              <a:gd name="connsiteX22" fmla="*/ 110491 w 745808"/>
              <a:gd name="connsiteY22" fmla="*/ 556259 h 958215"/>
              <a:gd name="connsiteX23" fmla="*/ 217171 w 745808"/>
              <a:gd name="connsiteY23" fmla="*/ 556259 h 958215"/>
              <a:gd name="connsiteX24" fmla="*/ 327661 w 745808"/>
              <a:gd name="connsiteY24" fmla="*/ 557212 h 958215"/>
              <a:gd name="connsiteX25" fmla="*/ 347663 w 745808"/>
              <a:gd name="connsiteY25" fmla="*/ 544829 h 958215"/>
              <a:gd name="connsiteX26" fmla="*/ 326708 w 745808"/>
              <a:gd name="connsiteY26" fmla="*/ 529589 h 958215"/>
              <a:gd name="connsiteX27" fmla="*/ 109538 w 745808"/>
              <a:gd name="connsiteY27" fmla="*/ 529589 h 958215"/>
              <a:gd name="connsiteX28" fmla="*/ 420053 w 745808"/>
              <a:gd name="connsiteY28" fmla="*/ 528637 h 958215"/>
              <a:gd name="connsiteX29" fmla="*/ 398145 w 745808"/>
              <a:gd name="connsiteY29" fmla="*/ 542924 h 958215"/>
              <a:gd name="connsiteX30" fmla="*/ 421005 w 745808"/>
              <a:gd name="connsiteY30" fmla="*/ 556259 h 958215"/>
              <a:gd name="connsiteX31" fmla="*/ 523875 w 745808"/>
              <a:gd name="connsiteY31" fmla="*/ 556259 h 958215"/>
              <a:gd name="connsiteX32" fmla="*/ 635318 w 745808"/>
              <a:gd name="connsiteY32" fmla="*/ 556259 h 958215"/>
              <a:gd name="connsiteX33" fmla="*/ 655320 w 745808"/>
              <a:gd name="connsiteY33" fmla="*/ 543877 h 958215"/>
              <a:gd name="connsiteX34" fmla="*/ 634365 w 745808"/>
              <a:gd name="connsiteY34" fmla="*/ 528637 h 958215"/>
              <a:gd name="connsiteX35" fmla="*/ 420053 w 745808"/>
              <a:gd name="connsiteY35" fmla="*/ 528637 h 958215"/>
              <a:gd name="connsiteX36" fmla="*/ 522923 w 745808"/>
              <a:gd name="connsiteY36" fmla="*/ 452437 h 958215"/>
              <a:gd name="connsiteX37" fmla="*/ 420053 w 745808"/>
              <a:gd name="connsiteY37" fmla="*/ 453389 h 958215"/>
              <a:gd name="connsiteX38" fmla="*/ 397193 w 745808"/>
              <a:gd name="connsiteY38" fmla="*/ 465772 h 958215"/>
              <a:gd name="connsiteX39" fmla="*/ 418148 w 745808"/>
              <a:gd name="connsiteY39" fmla="*/ 481012 h 958215"/>
              <a:gd name="connsiteX40" fmla="*/ 635318 w 745808"/>
              <a:gd name="connsiteY40" fmla="*/ 481012 h 958215"/>
              <a:gd name="connsiteX41" fmla="*/ 654368 w 745808"/>
              <a:gd name="connsiteY41" fmla="*/ 467677 h 958215"/>
              <a:gd name="connsiteX42" fmla="*/ 633413 w 745808"/>
              <a:gd name="connsiteY42" fmla="*/ 452437 h 958215"/>
              <a:gd name="connsiteX43" fmla="*/ 522923 w 745808"/>
              <a:gd name="connsiteY43" fmla="*/ 452437 h 958215"/>
              <a:gd name="connsiteX44" fmla="*/ 113348 w 745808"/>
              <a:gd name="connsiteY44" fmla="*/ 452437 h 958215"/>
              <a:gd name="connsiteX45" fmla="*/ 88583 w 745808"/>
              <a:gd name="connsiteY45" fmla="*/ 467677 h 958215"/>
              <a:gd name="connsiteX46" fmla="*/ 112396 w 745808"/>
              <a:gd name="connsiteY46" fmla="*/ 481012 h 958215"/>
              <a:gd name="connsiteX47" fmla="*/ 220028 w 745808"/>
              <a:gd name="connsiteY47" fmla="*/ 481012 h 958215"/>
              <a:gd name="connsiteX48" fmla="*/ 322898 w 745808"/>
              <a:gd name="connsiteY48" fmla="*/ 480059 h 958215"/>
              <a:gd name="connsiteX49" fmla="*/ 347663 w 745808"/>
              <a:gd name="connsiteY49" fmla="*/ 464819 h 958215"/>
              <a:gd name="connsiteX50" fmla="*/ 323851 w 745808"/>
              <a:gd name="connsiteY50" fmla="*/ 452437 h 958215"/>
              <a:gd name="connsiteX51" fmla="*/ 113348 w 745808"/>
              <a:gd name="connsiteY51" fmla="*/ 452437 h 958215"/>
              <a:gd name="connsiteX52" fmla="*/ 401003 w 745808"/>
              <a:gd name="connsiteY52" fmla="*/ 390525 h 958215"/>
              <a:gd name="connsiteX53" fmla="*/ 400050 w 745808"/>
              <a:gd name="connsiteY53" fmla="*/ 398145 h 958215"/>
              <a:gd name="connsiteX54" fmla="*/ 650558 w 745808"/>
              <a:gd name="connsiteY54" fmla="*/ 398145 h 958215"/>
              <a:gd name="connsiteX55" fmla="*/ 650558 w 745808"/>
              <a:gd name="connsiteY55" fmla="*/ 390525 h 958215"/>
              <a:gd name="connsiteX56" fmla="*/ 401003 w 745808"/>
              <a:gd name="connsiteY56" fmla="*/ 390525 h 958215"/>
              <a:gd name="connsiteX57" fmla="*/ 219076 w 745808"/>
              <a:gd name="connsiteY57" fmla="*/ 389572 h 958215"/>
              <a:gd name="connsiteX58" fmla="*/ 40006 w 745808"/>
              <a:gd name="connsiteY58" fmla="*/ 395287 h 958215"/>
              <a:gd name="connsiteX59" fmla="*/ 219076 w 745808"/>
              <a:gd name="connsiteY59" fmla="*/ 401002 h 958215"/>
              <a:gd name="connsiteX60" fmla="*/ 398146 w 745808"/>
              <a:gd name="connsiteY60" fmla="*/ 395287 h 958215"/>
              <a:gd name="connsiteX61" fmla="*/ 219076 w 745808"/>
              <a:gd name="connsiteY61" fmla="*/ 389572 h 958215"/>
              <a:gd name="connsiteX62" fmla="*/ 419100 w 745808"/>
              <a:gd name="connsiteY62" fmla="*/ 302894 h 958215"/>
              <a:gd name="connsiteX63" fmla="*/ 399098 w 745808"/>
              <a:gd name="connsiteY63" fmla="*/ 314324 h 958215"/>
              <a:gd name="connsiteX64" fmla="*/ 418148 w 745808"/>
              <a:gd name="connsiteY64" fmla="*/ 326707 h 958215"/>
              <a:gd name="connsiteX65" fmla="*/ 525780 w 745808"/>
              <a:gd name="connsiteY65" fmla="*/ 326707 h 958215"/>
              <a:gd name="connsiteX66" fmla="*/ 632460 w 745808"/>
              <a:gd name="connsiteY66" fmla="*/ 326707 h 958215"/>
              <a:gd name="connsiteX67" fmla="*/ 652463 w 745808"/>
              <a:gd name="connsiteY67" fmla="*/ 315277 h 958215"/>
              <a:gd name="connsiteX68" fmla="*/ 633413 w 745808"/>
              <a:gd name="connsiteY68" fmla="*/ 302894 h 958215"/>
              <a:gd name="connsiteX69" fmla="*/ 419100 w 745808"/>
              <a:gd name="connsiteY69" fmla="*/ 302894 h 958215"/>
              <a:gd name="connsiteX70" fmla="*/ 108585 w 745808"/>
              <a:gd name="connsiteY70" fmla="*/ 300990 h 958215"/>
              <a:gd name="connsiteX71" fmla="*/ 88583 w 745808"/>
              <a:gd name="connsiteY71" fmla="*/ 317182 h 958215"/>
              <a:gd name="connsiteX72" fmla="*/ 109538 w 745808"/>
              <a:gd name="connsiteY72" fmla="*/ 328612 h 958215"/>
              <a:gd name="connsiteX73" fmla="*/ 216218 w 745808"/>
              <a:gd name="connsiteY73" fmla="*/ 328612 h 958215"/>
              <a:gd name="connsiteX74" fmla="*/ 327660 w 745808"/>
              <a:gd name="connsiteY74" fmla="*/ 328612 h 958215"/>
              <a:gd name="connsiteX75" fmla="*/ 347663 w 745808"/>
              <a:gd name="connsiteY75" fmla="*/ 316230 h 958215"/>
              <a:gd name="connsiteX76" fmla="*/ 326708 w 745808"/>
              <a:gd name="connsiteY76" fmla="*/ 300990 h 958215"/>
              <a:gd name="connsiteX77" fmla="*/ 108585 w 745808"/>
              <a:gd name="connsiteY77" fmla="*/ 300990 h 958215"/>
              <a:gd name="connsiteX78" fmla="*/ 108586 w 745808"/>
              <a:gd name="connsiteY78" fmla="*/ 226695 h 958215"/>
              <a:gd name="connsiteX79" fmla="*/ 89536 w 745808"/>
              <a:gd name="connsiteY79" fmla="*/ 239077 h 958215"/>
              <a:gd name="connsiteX80" fmla="*/ 108586 w 745808"/>
              <a:gd name="connsiteY80" fmla="*/ 251460 h 958215"/>
              <a:gd name="connsiteX81" fmla="*/ 216219 w 745808"/>
              <a:gd name="connsiteY81" fmla="*/ 251460 h 958215"/>
              <a:gd name="connsiteX82" fmla="*/ 326708 w 745808"/>
              <a:gd name="connsiteY82" fmla="*/ 251460 h 958215"/>
              <a:gd name="connsiteX83" fmla="*/ 345758 w 745808"/>
              <a:gd name="connsiteY83" fmla="*/ 239077 h 958215"/>
              <a:gd name="connsiteX84" fmla="*/ 326708 w 745808"/>
              <a:gd name="connsiteY84" fmla="*/ 226695 h 958215"/>
              <a:gd name="connsiteX85" fmla="*/ 108586 w 745808"/>
              <a:gd name="connsiteY85" fmla="*/ 226695 h 958215"/>
              <a:gd name="connsiteX86" fmla="*/ 421958 w 745808"/>
              <a:gd name="connsiteY86" fmla="*/ 226694 h 958215"/>
              <a:gd name="connsiteX87" fmla="*/ 400050 w 745808"/>
              <a:gd name="connsiteY87" fmla="*/ 240029 h 958215"/>
              <a:gd name="connsiteX88" fmla="*/ 423863 w 745808"/>
              <a:gd name="connsiteY88" fmla="*/ 251459 h 958215"/>
              <a:gd name="connsiteX89" fmla="*/ 526733 w 745808"/>
              <a:gd name="connsiteY89" fmla="*/ 251459 h 958215"/>
              <a:gd name="connsiteX90" fmla="*/ 630555 w 745808"/>
              <a:gd name="connsiteY90" fmla="*/ 251459 h 958215"/>
              <a:gd name="connsiteX91" fmla="*/ 654368 w 745808"/>
              <a:gd name="connsiteY91" fmla="*/ 240029 h 958215"/>
              <a:gd name="connsiteX92" fmla="*/ 632460 w 745808"/>
              <a:gd name="connsiteY92" fmla="*/ 226694 h 958215"/>
              <a:gd name="connsiteX93" fmla="*/ 421958 w 745808"/>
              <a:gd name="connsiteY93" fmla="*/ 226694 h 958215"/>
              <a:gd name="connsiteX94" fmla="*/ 417195 w 745808"/>
              <a:gd name="connsiteY94" fmla="*/ 152399 h 958215"/>
              <a:gd name="connsiteX95" fmla="*/ 400050 w 745808"/>
              <a:gd name="connsiteY95" fmla="*/ 161924 h 958215"/>
              <a:gd name="connsiteX96" fmla="*/ 417195 w 745808"/>
              <a:gd name="connsiteY96" fmla="*/ 175259 h 958215"/>
              <a:gd name="connsiteX97" fmla="*/ 523875 w 745808"/>
              <a:gd name="connsiteY97" fmla="*/ 175259 h 958215"/>
              <a:gd name="connsiteX98" fmla="*/ 635318 w 745808"/>
              <a:gd name="connsiteY98" fmla="*/ 176212 h 958215"/>
              <a:gd name="connsiteX99" fmla="*/ 654368 w 745808"/>
              <a:gd name="connsiteY99" fmla="*/ 163829 h 958215"/>
              <a:gd name="connsiteX100" fmla="*/ 634365 w 745808"/>
              <a:gd name="connsiteY100" fmla="*/ 152399 h 958215"/>
              <a:gd name="connsiteX101" fmla="*/ 417195 w 745808"/>
              <a:gd name="connsiteY101" fmla="*/ 152399 h 958215"/>
              <a:gd name="connsiteX102" fmla="*/ 109538 w 745808"/>
              <a:gd name="connsiteY102" fmla="*/ 151447 h 958215"/>
              <a:gd name="connsiteX103" fmla="*/ 90488 w 745808"/>
              <a:gd name="connsiteY103" fmla="*/ 162877 h 958215"/>
              <a:gd name="connsiteX104" fmla="*/ 110490 w 745808"/>
              <a:gd name="connsiteY104" fmla="*/ 175260 h 958215"/>
              <a:gd name="connsiteX105" fmla="*/ 217170 w 745808"/>
              <a:gd name="connsiteY105" fmla="*/ 175260 h 958215"/>
              <a:gd name="connsiteX106" fmla="*/ 327660 w 745808"/>
              <a:gd name="connsiteY106" fmla="*/ 175260 h 958215"/>
              <a:gd name="connsiteX107" fmla="*/ 346710 w 745808"/>
              <a:gd name="connsiteY107" fmla="*/ 162877 h 958215"/>
              <a:gd name="connsiteX108" fmla="*/ 326708 w 745808"/>
              <a:gd name="connsiteY108" fmla="*/ 151447 h 958215"/>
              <a:gd name="connsiteX109" fmla="*/ 109538 w 745808"/>
              <a:gd name="connsiteY109" fmla="*/ 151447 h 958215"/>
              <a:gd name="connsiteX110" fmla="*/ 405766 w 745808"/>
              <a:gd name="connsiteY110" fmla="*/ 92392 h 958215"/>
              <a:gd name="connsiteX111" fmla="*/ 405766 w 745808"/>
              <a:gd name="connsiteY111" fmla="*/ 97155 h 958215"/>
              <a:gd name="connsiteX112" fmla="*/ 647701 w 745808"/>
              <a:gd name="connsiteY112" fmla="*/ 97155 h 958215"/>
              <a:gd name="connsiteX113" fmla="*/ 647701 w 745808"/>
              <a:gd name="connsiteY113" fmla="*/ 92392 h 958215"/>
              <a:gd name="connsiteX114" fmla="*/ 405766 w 745808"/>
              <a:gd name="connsiteY114" fmla="*/ 92392 h 958215"/>
              <a:gd name="connsiteX115" fmla="*/ 95250 w 745808"/>
              <a:gd name="connsiteY115" fmla="*/ 92392 h 958215"/>
              <a:gd name="connsiteX116" fmla="*/ 94298 w 745808"/>
              <a:gd name="connsiteY116" fmla="*/ 97155 h 958215"/>
              <a:gd name="connsiteX117" fmla="*/ 340995 w 745808"/>
              <a:gd name="connsiteY117" fmla="*/ 97155 h 958215"/>
              <a:gd name="connsiteX118" fmla="*/ 340995 w 745808"/>
              <a:gd name="connsiteY118" fmla="*/ 92392 h 958215"/>
              <a:gd name="connsiteX119" fmla="*/ 95250 w 745808"/>
              <a:gd name="connsiteY119" fmla="*/ 92392 h 958215"/>
              <a:gd name="connsiteX120" fmla="*/ 38100 w 745808"/>
              <a:gd name="connsiteY120" fmla="*/ 0 h 958215"/>
              <a:gd name="connsiteX121" fmla="*/ 708660 w 745808"/>
              <a:gd name="connsiteY121" fmla="*/ 0 h 958215"/>
              <a:gd name="connsiteX122" fmla="*/ 745808 w 745808"/>
              <a:gd name="connsiteY122" fmla="*/ 35243 h 958215"/>
              <a:gd name="connsiteX123" fmla="*/ 745808 w 745808"/>
              <a:gd name="connsiteY123" fmla="*/ 923925 h 958215"/>
              <a:gd name="connsiteX124" fmla="*/ 711518 w 745808"/>
              <a:gd name="connsiteY124" fmla="*/ 958215 h 958215"/>
              <a:gd name="connsiteX125" fmla="*/ 37148 w 745808"/>
              <a:gd name="connsiteY125" fmla="*/ 958215 h 958215"/>
              <a:gd name="connsiteX126" fmla="*/ 0 w 745808"/>
              <a:gd name="connsiteY126" fmla="*/ 922973 h 958215"/>
              <a:gd name="connsiteX127" fmla="*/ 953 w 745808"/>
              <a:gd name="connsiteY127" fmla="*/ 478155 h 958215"/>
              <a:gd name="connsiteX128" fmla="*/ 0 w 745808"/>
              <a:gd name="connsiteY128" fmla="*/ 38100 h 958215"/>
              <a:gd name="connsiteX129" fmla="*/ 38100 w 745808"/>
              <a:gd name="connsiteY129" fmla="*/ 0 h 95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745808" h="958215">
                <a:moveTo>
                  <a:pt x="114301" y="605789"/>
                </a:moveTo>
                <a:cubicBezTo>
                  <a:pt x="94298" y="605789"/>
                  <a:pt x="87631" y="613409"/>
                  <a:pt x="88583" y="632459"/>
                </a:cubicBezTo>
                <a:cubicBezTo>
                  <a:pt x="89536" y="666749"/>
                  <a:pt x="88583" y="701039"/>
                  <a:pt x="88583" y="735329"/>
                </a:cubicBezTo>
                <a:cubicBezTo>
                  <a:pt x="88583" y="771524"/>
                  <a:pt x="88583" y="806766"/>
                  <a:pt x="87631" y="842962"/>
                </a:cubicBezTo>
                <a:cubicBezTo>
                  <a:pt x="87631" y="862964"/>
                  <a:pt x="94298" y="869632"/>
                  <a:pt x="114301" y="869632"/>
                </a:cubicBezTo>
                <a:cubicBezTo>
                  <a:pt x="184786" y="868679"/>
                  <a:pt x="254319" y="868679"/>
                  <a:pt x="324803" y="869632"/>
                </a:cubicBezTo>
                <a:cubicBezTo>
                  <a:pt x="343853" y="869632"/>
                  <a:pt x="348616" y="862964"/>
                  <a:pt x="348616" y="844866"/>
                </a:cubicBezTo>
                <a:cubicBezTo>
                  <a:pt x="347663" y="773429"/>
                  <a:pt x="347663" y="701991"/>
                  <a:pt x="348616" y="630554"/>
                </a:cubicBezTo>
                <a:cubicBezTo>
                  <a:pt x="348616" y="612457"/>
                  <a:pt x="342901" y="605789"/>
                  <a:pt x="324803" y="605789"/>
                </a:cubicBezTo>
                <a:cubicBezTo>
                  <a:pt x="254319" y="606742"/>
                  <a:pt x="184786" y="606742"/>
                  <a:pt x="114301" y="605789"/>
                </a:cubicBezTo>
                <a:close/>
                <a:moveTo>
                  <a:pt x="425768" y="604837"/>
                </a:moveTo>
                <a:cubicBezTo>
                  <a:pt x="404813" y="604837"/>
                  <a:pt x="397193" y="611504"/>
                  <a:pt x="397193" y="633412"/>
                </a:cubicBezTo>
                <a:cubicBezTo>
                  <a:pt x="398145" y="703897"/>
                  <a:pt x="399098" y="773429"/>
                  <a:pt x="397193" y="843914"/>
                </a:cubicBezTo>
                <a:cubicBezTo>
                  <a:pt x="397193" y="865822"/>
                  <a:pt x="405765" y="869632"/>
                  <a:pt x="423863" y="868679"/>
                </a:cubicBezTo>
                <a:cubicBezTo>
                  <a:pt x="458153" y="867727"/>
                  <a:pt x="492443" y="868679"/>
                  <a:pt x="526733" y="868679"/>
                </a:cubicBezTo>
                <a:cubicBezTo>
                  <a:pt x="561023" y="868679"/>
                  <a:pt x="595313" y="867727"/>
                  <a:pt x="629603" y="867727"/>
                </a:cubicBezTo>
                <a:cubicBezTo>
                  <a:pt x="646748" y="868679"/>
                  <a:pt x="655320" y="864870"/>
                  <a:pt x="655320" y="844867"/>
                </a:cubicBezTo>
                <a:cubicBezTo>
                  <a:pt x="654368" y="773429"/>
                  <a:pt x="654368" y="701992"/>
                  <a:pt x="655320" y="630554"/>
                </a:cubicBezTo>
                <a:cubicBezTo>
                  <a:pt x="655320" y="610552"/>
                  <a:pt x="648653" y="604837"/>
                  <a:pt x="628650" y="604837"/>
                </a:cubicBezTo>
                <a:cubicBezTo>
                  <a:pt x="561023" y="605789"/>
                  <a:pt x="493395" y="605789"/>
                  <a:pt x="425768" y="604837"/>
                </a:cubicBezTo>
                <a:close/>
                <a:moveTo>
                  <a:pt x="109538" y="529589"/>
                </a:moveTo>
                <a:cubicBezTo>
                  <a:pt x="100966" y="529589"/>
                  <a:pt x="90488" y="527684"/>
                  <a:pt x="89536" y="541019"/>
                </a:cubicBezTo>
                <a:cubicBezTo>
                  <a:pt x="88583" y="556259"/>
                  <a:pt x="100013" y="556259"/>
                  <a:pt x="110491" y="556259"/>
                </a:cubicBezTo>
                <a:cubicBezTo>
                  <a:pt x="145733" y="556259"/>
                  <a:pt x="181928" y="556259"/>
                  <a:pt x="217171" y="556259"/>
                </a:cubicBezTo>
                <a:cubicBezTo>
                  <a:pt x="253366" y="556259"/>
                  <a:pt x="290513" y="556259"/>
                  <a:pt x="327661" y="557212"/>
                </a:cubicBezTo>
                <a:cubicBezTo>
                  <a:pt x="336233" y="557212"/>
                  <a:pt x="346711" y="557212"/>
                  <a:pt x="347663" y="544829"/>
                </a:cubicBezTo>
                <a:cubicBezTo>
                  <a:pt x="348616" y="529589"/>
                  <a:pt x="337186" y="529589"/>
                  <a:pt x="326708" y="529589"/>
                </a:cubicBezTo>
                <a:cubicBezTo>
                  <a:pt x="254318" y="529589"/>
                  <a:pt x="181928" y="529589"/>
                  <a:pt x="109538" y="529589"/>
                </a:cubicBezTo>
                <a:close/>
                <a:moveTo>
                  <a:pt x="420053" y="528637"/>
                </a:moveTo>
                <a:cubicBezTo>
                  <a:pt x="409575" y="528637"/>
                  <a:pt x="398145" y="527684"/>
                  <a:pt x="398145" y="542924"/>
                </a:cubicBezTo>
                <a:cubicBezTo>
                  <a:pt x="399098" y="559117"/>
                  <a:pt x="411480" y="556259"/>
                  <a:pt x="421005" y="556259"/>
                </a:cubicBezTo>
                <a:cubicBezTo>
                  <a:pt x="455295" y="556259"/>
                  <a:pt x="489585" y="556259"/>
                  <a:pt x="523875" y="556259"/>
                </a:cubicBezTo>
                <a:cubicBezTo>
                  <a:pt x="560070" y="556259"/>
                  <a:pt x="597218" y="556259"/>
                  <a:pt x="635318" y="556259"/>
                </a:cubicBezTo>
                <a:cubicBezTo>
                  <a:pt x="643890" y="556259"/>
                  <a:pt x="654368" y="556259"/>
                  <a:pt x="655320" y="543877"/>
                </a:cubicBezTo>
                <a:cubicBezTo>
                  <a:pt x="656273" y="528637"/>
                  <a:pt x="644843" y="528637"/>
                  <a:pt x="634365" y="528637"/>
                </a:cubicBezTo>
                <a:cubicBezTo>
                  <a:pt x="562928" y="528637"/>
                  <a:pt x="491490" y="528637"/>
                  <a:pt x="420053" y="528637"/>
                </a:cubicBezTo>
                <a:close/>
                <a:moveTo>
                  <a:pt x="522923" y="452437"/>
                </a:moveTo>
                <a:cubicBezTo>
                  <a:pt x="488633" y="452437"/>
                  <a:pt x="454343" y="452437"/>
                  <a:pt x="420053" y="453389"/>
                </a:cubicBezTo>
                <a:cubicBezTo>
                  <a:pt x="410528" y="453389"/>
                  <a:pt x="398145" y="450532"/>
                  <a:pt x="397193" y="465772"/>
                </a:cubicBezTo>
                <a:cubicBezTo>
                  <a:pt x="396240" y="480060"/>
                  <a:pt x="407670" y="481012"/>
                  <a:pt x="418148" y="481012"/>
                </a:cubicBezTo>
                <a:cubicBezTo>
                  <a:pt x="490538" y="481012"/>
                  <a:pt x="562928" y="481012"/>
                  <a:pt x="635318" y="481012"/>
                </a:cubicBezTo>
                <a:cubicBezTo>
                  <a:pt x="643890" y="481012"/>
                  <a:pt x="653415" y="480060"/>
                  <a:pt x="654368" y="467677"/>
                </a:cubicBezTo>
                <a:cubicBezTo>
                  <a:pt x="655320" y="452437"/>
                  <a:pt x="643890" y="452437"/>
                  <a:pt x="633413" y="452437"/>
                </a:cubicBezTo>
                <a:cubicBezTo>
                  <a:pt x="596265" y="452437"/>
                  <a:pt x="560070" y="452437"/>
                  <a:pt x="522923" y="452437"/>
                </a:cubicBezTo>
                <a:close/>
                <a:moveTo>
                  <a:pt x="113348" y="452437"/>
                </a:moveTo>
                <a:cubicBezTo>
                  <a:pt x="101918" y="452437"/>
                  <a:pt x="87631" y="449579"/>
                  <a:pt x="88583" y="467677"/>
                </a:cubicBezTo>
                <a:cubicBezTo>
                  <a:pt x="89536" y="481964"/>
                  <a:pt x="101918" y="481012"/>
                  <a:pt x="112396" y="481012"/>
                </a:cubicBezTo>
                <a:cubicBezTo>
                  <a:pt x="148591" y="481012"/>
                  <a:pt x="183833" y="481012"/>
                  <a:pt x="220028" y="481012"/>
                </a:cubicBezTo>
                <a:cubicBezTo>
                  <a:pt x="254318" y="481012"/>
                  <a:pt x="288608" y="481012"/>
                  <a:pt x="322898" y="480059"/>
                </a:cubicBezTo>
                <a:cubicBezTo>
                  <a:pt x="334328" y="480059"/>
                  <a:pt x="348616" y="482917"/>
                  <a:pt x="347663" y="464819"/>
                </a:cubicBezTo>
                <a:cubicBezTo>
                  <a:pt x="346711" y="450532"/>
                  <a:pt x="333376" y="452437"/>
                  <a:pt x="323851" y="452437"/>
                </a:cubicBezTo>
                <a:cubicBezTo>
                  <a:pt x="253366" y="452437"/>
                  <a:pt x="183833" y="452437"/>
                  <a:pt x="113348" y="452437"/>
                </a:cubicBezTo>
                <a:close/>
                <a:moveTo>
                  <a:pt x="401003" y="390525"/>
                </a:moveTo>
                <a:cubicBezTo>
                  <a:pt x="401003" y="393382"/>
                  <a:pt x="401003" y="395288"/>
                  <a:pt x="400050" y="398145"/>
                </a:cubicBezTo>
                <a:cubicBezTo>
                  <a:pt x="483870" y="398145"/>
                  <a:pt x="566738" y="398145"/>
                  <a:pt x="650558" y="398145"/>
                </a:cubicBezTo>
                <a:cubicBezTo>
                  <a:pt x="650558" y="395288"/>
                  <a:pt x="650558" y="393382"/>
                  <a:pt x="650558" y="390525"/>
                </a:cubicBezTo>
                <a:cubicBezTo>
                  <a:pt x="567690" y="390525"/>
                  <a:pt x="483870" y="390525"/>
                  <a:pt x="401003" y="390525"/>
                </a:cubicBezTo>
                <a:close/>
                <a:moveTo>
                  <a:pt x="219076" y="389572"/>
                </a:moveTo>
                <a:cubicBezTo>
                  <a:pt x="120178" y="389572"/>
                  <a:pt x="40006" y="392131"/>
                  <a:pt x="40006" y="395287"/>
                </a:cubicBezTo>
                <a:cubicBezTo>
                  <a:pt x="40006" y="398443"/>
                  <a:pt x="120178" y="401002"/>
                  <a:pt x="219076" y="401002"/>
                </a:cubicBezTo>
                <a:cubicBezTo>
                  <a:pt x="317974" y="401002"/>
                  <a:pt x="398146" y="398443"/>
                  <a:pt x="398146" y="395287"/>
                </a:cubicBezTo>
                <a:cubicBezTo>
                  <a:pt x="398146" y="392131"/>
                  <a:pt x="317974" y="389572"/>
                  <a:pt x="219076" y="389572"/>
                </a:cubicBezTo>
                <a:close/>
                <a:moveTo>
                  <a:pt x="419100" y="302894"/>
                </a:moveTo>
                <a:cubicBezTo>
                  <a:pt x="410528" y="302894"/>
                  <a:pt x="399098" y="300989"/>
                  <a:pt x="399098" y="314324"/>
                </a:cubicBezTo>
                <a:cubicBezTo>
                  <a:pt x="398145" y="327659"/>
                  <a:pt x="409575" y="326707"/>
                  <a:pt x="418148" y="326707"/>
                </a:cubicBezTo>
                <a:cubicBezTo>
                  <a:pt x="454343" y="326707"/>
                  <a:pt x="489585" y="326707"/>
                  <a:pt x="525780" y="326707"/>
                </a:cubicBezTo>
                <a:cubicBezTo>
                  <a:pt x="561975" y="326707"/>
                  <a:pt x="597218" y="326707"/>
                  <a:pt x="632460" y="326707"/>
                </a:cubicBezTo>
                <a:cubicBezTo>
                  <a:pt x="641033" y="326707"/>
                  <a:pt x="652463" y="327659"/>
                  <a:pt x="652463" y="315277"/>
                </a:cubicBezTo>
                <a:cubicBezTo>
                  <a:pt x="653415" y="301942"/>
                  <a:pt x="641985" y="302894"/>
                  <a:pt x="633413" y="302894"/>
                </a:cubicBezTo>
                <a:cubicBezTo>
                  <a:pt x="561975" y="302894"/>
                  <a:pt x="490538" y="302894"/>
                  <a:pt x="419100" y="302894"/>
                </a:cubicBezTo>
                <a:close/>
                <a:moveTo>
                  <a:pt x="108585" y="300990"/>
                </a:moveTo>
                <a:cubicBezTo>
                  <a:pt x="97155" y="300990"/>
                  <a:pt x="87630" y="302895"/>
                  <a:pt x="88583" y="317182"/>
                </a:cubicBezTo>
                <a:cubicBezTo>
                  <a:pt x="90488" y="329565"/>
                  <a:pt x="100965" y="328612"/>
                  <a:pt x="109538" y="328612"/>
                </a:cubicBezTo>
                <a:cubicBezTo>
                  <a:pt x="144780" y="328612"/>
                  <a:pt x="180975" y="328612"/>
                  <a:pt x="216218" y="328612"/>
                </a:cubicBezTo>
                <a:cubicBezTo>
                  <a:pt x="253365" y="328612"/>
                  <a:pt x="290513" y="328612"/>
                  <a:pt x="327660" y="328612"/>
                </a:cubicBezTo>
                <a:cubicBezTo>
                  <a:pt x="336233" y="328612"/>
                  <a:pt x="346710" y="328612"/>
                  <a:pt x="347663" y="316230"/>
                </a:cubicBezTo>
                <a:cubicBezTo>
                  <a:pt x="348615" y="301943"/>
                  <a:pt x="337185" y="300990"/>
                  <a:pt x="326708" y="300990"/>
                </a:cubicBezTo>
                <a:cubicBezTo>
                  <a:pt x="254318" y="300990"/>
                  <a:pt x="180975" y="300990"/>
                  <a:pt x="108585" y="300990"/>
                </a:cubicBezTo>
                <a:close/>
                <a:moveTo>
                  <a:pt x="108586" y="226695"/>
                </a:moveTo>
                <a:cubicBezTo>
                  <a:pt x="100013" y="226695"/>
                  <a:pt x="89536" y="225742"/>
                  <a:pt x="89536" y="239077"/>
                </a:cubicBezTo>
                <a:cubicBezTo>
                  <a:pt x="89536" y="252412"/>
                  <a:pt x="99061" y="251460"/>
                  <a:pt x="108586" y="251460"/>
                </a:cubicBezTo>
                <a:cubicBezTo>
                  <a:pt x="144781" y="251460"/>
                  <a:pt x="180024" y="251460"/>
                  <a:pt x="216219" y="251460"/>
                </a:cubicBezTo>
                <a:cubicBezTo>
                  <a:pt x="253366" y="251460"/>
                  <a:pt x="290513" y="251460"/>
                  <a:pt x="326708" y="251460"/>
                </a:cubicBezTo>
                <a:cubicBezTo>
                  <a:pt x="335281" y="251460"/>
                  <a:pt x="345758" y="252412"/>
                  <a:pt x="345758" y="239077"/>
                </a:cubicBezTo>
                <a:cubicBezTo>
                  <a:pt x="345758" y="225742"/>
                  <a:pt x="335281" y="226695"/>
                  <a:pt x="326708" y="226695"/>
                </a:cubicBezTo>
                <a:cubicBezTo>
                  <a:pt x="254319" y="226695"/>
                  <a:pt x="180976" y="226695"/>
                  <a:pt x="108586" y="226695"/>
                </a:cubicBezTo>
                <a:close/>
                <a:moveTo>
                  <a:pt x="421958" y="226694"/>
                </a:moveTo>
                <a:cubicBezTo>
                  <a:pt x="412433" y="226694"/>
                  <a:pt x="399098" y="223837"/>
                  <a:pt x="400050" y="240029"/>
                </a:cubicBezTo>
                <a:cubicBezTo>
                  <a:pt x="401003" y="255269"/>
                  <a:pt x="414338" y="251459"/>
                  <a:pt x="423863" y="251459"/>
                </a:cubicBezTo>
                <a:cubicBezTo>
                  <a:pt x="458153" y="251459"/>
                  <a:pt x="492443" y="251459"/>
                  <a:pt x="526733" y="251459"/>
                </a:cubicBezTo>
                <a:cubicBezTo>
                  <a:pt x="561023" y="251459"/>
                  <a:pt x="595313" y="251459"/>
                  <a:pt x="630555" y="251459"/>
                </a:cubicBezTo>
                <a:cubicBezTo>
                  <a:pt x="640080" y="251459"/>
                  <a:pt x="653415" y="254317"/>
                  <a:pt x="654368" y="240029"/>
                </a:cubicBezTo>
                <a:cubicBezTo>
                  <a:pt x="655320" y="223837"/>
                  <a:pt x="641985" y="226694"/>
                  <a:pt x="632460" y="226694"/>
                </a:cubicBezTo>
                <a:cubicBezTo>
                  <a:pt x="561975" y="226694"/>
                  <a:pt x="492443" y="226694"/>
                  <a:pt x="421958" y="226694"/>
                </a:cubicBezTo>
                <a:close/>
                <a:moveTo>
                  <a:pt x="417195" y="152399"/>
                </a:moveTo>
                <a:cubicBezTo>
                  <a:pt x="409575" y="152399"/>
                  <a:pt x="401003" y="151447"/>
                  <a:pt x="400050" y="161924"/>
                </a:cubicBezTo>
                <a:cubicBezTo>
                  <a:pt x="398145" y="174307"/>
                  <a:pt x="407670" y="175259"/>
                  <a:pt x="417195" y="175259"/>
                </a:cubicBezTo>
                <a:cubicBezTo>
                  <a:pt x="452438" y="175259"/>
                  <a:pt x="488633" y="175259"/>
                  <a:pt x="523875" y="175259"/>
                </a:cubicBezTo>
                <a:cubicBezTo>
                  <a:pt x="561023" y="175259"/>
                  <a:pt x="597218" y="175259"/>
                  <a:pt x="635318" y="176212"/>
                </a:cubicBezTo>
                <a:cubicBezTo>
                  <a:pt x="643890" y="176212"/>
                  <a:pt x="654368" y="176212"/>
                  <a:pt x="654368" y="163829"/>
                </a:cubicBezTo>
                <a:cubicBezTo>
                  <a:pt x="654368" y="150494"/>
                  <a:pt x="642938" y="152399"/>
                  <a:pt x="634365" y="152399"/>
                </a:cubicBezTo>
                <a:cubicBezTo>
                  <a:pt x="561975" y="152399"/>
                  <a:pt x="489585" y="152399"/>
                  <a:pt x="417195" y="152399"/>
                </a:cubicBezTo>
                <a:close/>
                <a:moveTo>
                  <a:pt x="109538" y="151447"/>
                </a:moveTo>
                <a:cubicBezTo>
                  <a:pt x="100965" y="151447"/>
                  <a:pt x="89535" y="149542"/>
                  <a:pt x="90488" y="162877"/>
                </a:cubicBezTo>
                <a:cubicBezTo>
                  <a:pt x="91440" y="176212"/>
                  <a:pt x="101918" y="175260"/>
                  <a:pt x="110490" y="175260"/>
                </a:cubicBezTo>
                <a:cubicBezTo>
                  <a:pt x="145733" y="175260"/>
                  <a:pt x="181928" y="175260"/>
                  <a:pt x="217170" y="175260"/>
                </a:cubicBezTo>
                <a:cubicBezTo>
                  <a:pt x="254318" y="175260"/>
                  <a:pt x="290513" y="175260"/>
                  <a:pt x="327660" y="175260"/>
                </a:cubicBezTo>
                <a:cubicBezTo>
                  <a:pt x="336233" y="175260"/>
                  <a:pt x="346710" y="176212"/>
                  <a:pt x="346710" y="162877"/>
                </a:cubicBezTo>
                <a:cubicBezTo>
                  <a:pt x="345758" y="149542"/>
                  <a:pt x="335280" y="151447"/>
                  <a:pt x="326708" y="151447"/>
                </a:cubicBezTo>
                <a:cubicBezTo>
                  <a:pt x="254318" y="151447"/>
                  <a:pt x="181928" y="151447"/>
                  <a:pt x="109538" y="151447"/>
                </a:cubicBezTo>
                <a:close/>
                <a:moveTo>
                  <a:pt x="405766" y="92392"/>
                </a:moveTo>
                <a:cubicBezTo>
                  <a:pt x="405766" y="94297"/>
                  <a:pt x="405766" y="95250"/>
                  <a:pt x="405766" y="97155"/>
                </a:cubicBezTo>
                <a:cubicBezTo>
                  <a:pt x="486729" y="97155"/>
                  <a:pt x="566738" y="97155"/>
                  <a:pt x="647701" y="97155"/>
                </a:cubicBezTo>
                <a:cubicBezTo>
                  <a:pt x="647701" y="96202"/>
                  <a:pt x="647701" y="94297"/>
                  <a:pt x="647701" y="92392"/>
                </a:cubicBezTo>
                <a:cubicBezTo>
                  <a:pt x="566738" y="92392"/>
                  <a:pt x="486729" y="92392"/>
                  <a:pt x="405766" y="92392"/>
                </a:cubicBezTo>
                <a:close/>
                <a:moveTo>
                  <a:pt x="95250" y="92392"/>
                </a:moveTo>
                <a:cubicBezTo>
                  <a:pt x="95250" y="93345"/>
                  <a:pt x="95250" y="95250"/>
                  <a:pt x="94298" y="97155"/>
                </a:cubicBezTo>
                <a:cubicBezTo>
                  <a:pt x="176213" y="97155"/>
                  <a:pt x="259081" y="97155"/>
                  <a:pt x="340995" y="97155"/>
                </a:cubicBezTo>
                <a:cubicBezTo>
                  <a:pt x="340995" y="95250"/>
                  <a:pt x="340995" y="94297"/>
                  <a:pt x="340995" y="92392"/>
                </a:cubicBezTo>
                <a:cubicBezTo>
                  <a:pt x="259081" y="92392"/>
                  <a:pt x="177165" y="92392"/>
                  <a:pt x="95250" y="92392"/>
                </a:cubicBezTo>
                <a:close/>
                <a:moveTo>
                  <a:pt x="38100" y="0"/>
                </a:moveTo>
                <a:cubicBezTo>
                  <a:pt x="261938" y="1905"/>
                  <a:pt x="484823" y="953"/>
                  <a:pt x="708660" y="0"/>
                </a:cubicBezTo>
                <a:cubicBezTo>
                  <a:pt x="736283" y="0"/>
                  <a:pt x="745808" y="5715"/>
                  <a:pt x="745808" y="35243"/>
                </a:cubicBezTo>
                <a:cubicBezTo>
                  <a:pt x="744855" y="331470"/>
                  <a:pt x="744855" y="627698"/>
                  <a:pt x="745808" y="923925"/>
                </a:cubicBezTo>
                <a:cubicBezTo>
                  <a:pt x="745808" y="950595"/>
                  <a:pt x="738188" y="958215"/>
                  <a:pt x="711518" y="958215"/>
                </a:cubicBezTo>
                <a:cubicBezTo>
                  <a:pt x="486728" y="957263"/>
                  <a:pt x="261938" y="957263"/>
                  <a:pt x="37148" y="958215"/>
                </a:cubicBezTo>
                <a:cubicBezTo>
                  <a:pt x="9525" y="958215"/>
                  <a:pt x="0" y="952500"/>
                  <a:pt x="0" y="922973"/>
                </a:cubicBezTo>
                <a:cubicBezTo>
                  <a:pt x="1905" y="774383"/>
                  <a:pt x="953" y="626745"/>
                  <a:pt x="953" y="478155"/>
                </a:cubicBezTo>
                <a:cubicBezTo>
                  <a:pt x="953" y="331470"/>
                  <a:pt x="1905" y="184785"/>
                  <a:pt x="0" y="38100"/>
                </a:cubicBezTo>
                <a:cubicBezTo>
                  <a:pt x="0" y="8573"/>
                  <a:pt x="7620" y="0"/>
                  <a:pt x="38100" y="0"/>
                </a:cubicBezTo>
                <a:close/>
              </a:path>
            </a:pathLst>
          </a:custGeom>
          <a:solidFill>
            <a:schemeClr val="bg1"/>
          </a:solid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193A317D-64DC-40A8-9D02-C542C691D071}"/>
              </a:ext>
            </a:extLst>
          </p:cNvPr>
          <p:cNvSpPr/>
          <p:nvPr/>
        </p:nvSpPr>
        <p:spPr>
          <a:xfrm>
            <a:off x="8627516" y="4340551"/>
            <a:ext cx="501121" cy="382062"/>
          </a:xfrm>
          <a:custGeom>
            <a:avLst/>
            <a:gdLst>
              <a:gd name="connsiteX0" fmla="*/ 207821 w 934293"/>
              <a:gd name="connsiteY0" fmla="*/ 135143 h 712319"/>
              <a:gd name="connsiteX1" fmla="*/ 277354 w 934293"/>
              <a:gd name="connsiteY1" fmla="*/ 213248 h 712319"/>
              <a:gd name="connsiteX2" fmla="*/ 198296 w 934293"/>
              <a:gd name="connsiteY2" fmla="*/ 286590 h 712319"/>
              <a:gd name="connsiteX3" fmla="*/ 124001 w 934293"/>
              <a:gd name="connsiteY3" fmla="*/ 212296 h 712319"/>
              <a:gd name="connsiteX4" fmla="*/ 207821 w 934293"/>
              <a:gd name="connsiteY4" fmla="*/ 135143 h 712319"/>
              <a:gd name="connsiteX5" fmla="*/ 244613 w 934293"/>
              <a:gd name="connsiteY5" fmla="*/ 57752 h 712319"/>
              <a:gd name="connsiteX6" fmla="*/ 152577 w 934293"/>
              <a:gd name="connsiteY6" fmla="*/ 83708 h 712319"/>
              <a:gd name="connsiteX7" fmla="*/ 63994 w 934293"/>
              <a:gd name="connsiteY7" fmla="*/ 233250 h 712319"/>
              <a:gd name="connsiteX8" fmla="*/ 157339 w 934293"/>
              <a:gd name="connsiteY8" fmla="*/ 396128 h 712319"/>
              <a:gd name="connsiteX9" fmla="*/ 344030 w 934293"/>
              <a:gd name="connsiteY9" fmla="*/ 385650 h 712319"/>
              <a:gd name="connsiteX10" fmla="*/ 409752 w 934293"/>
              <a:gd name="connsiteY10" fmla="*/ 379935 h 712319"/>
              <a:gd name="connsiteX11" fmla="*/ 772655 w 934293"/>
              <a:gd name="connsiteY11" fmla="*/ 613298 h 712319"/>
              <a:gd name="connsiteX12" fmla="*/ 824090 w 934293"/>
              <a:gd name="connsiteY12" fmla="*/ 644730 h 712319"/>
              <a:gd name="connsiteX13" fmla="*/ 867905 w 934293"/>
              <a:gd name="connsiteY13" fmla="*/ 641873 h 712319"/>
              <a:gd name="connsiteX14" fmla="*/ 859332 w 934293"/>
              <a:gd name="connsiteY14" fmla="*/ 604725 h 712319"/>
              <a:gd name="connsiteX15" fmla="*/ 829805 w 934293"/>
              <a:gd name="connsiteY15" fmla="*/ 560910 h 712319"/>
              <a:gd name="connsiteX16" fmla="*/ 740269 w 934293"/>
              <a:gd name="connsiteY16" fmla="*/ 508523 h 712319"/>
              <a:gd name="connsiteX17" fmla="*/ 703122 w 934293"/>
              <a:gd name="connsiteY17" fmla="*/ 486615 h 712319"/>
              <a:gd name="connsiteX18" fmla="*/ 608824 w 934293"/>
              <a:gd name="connsiteY18" fmla="*/ 418035 h 712319"/>
              <a:gd name="connsiteX19" fmla="*/ 548817 w 934293"/>
              <a:gd name="connsiteY19" fmla="*/ 384698 h 712319"/>
              <a:gd name="connsiteX20" fmla="*/ 447852 w 934293"/>
              <a:gd name="connsiteY20" fmla="*/ 323738 h 712319"/>
              <a:gd name="connsiteX21" fmla="*/ 415467 w 934293"/>
              <a:gd name="connsiteY21" fmla="*/ 288495 h 712319"/>
              <a:gd name="connsiteX22" fmla="*/ 415467 w 934293"/>
              <a:gd name="connsiteY22" fmla="*/ 246585 h 712319"/>
              <a:gd name="connsiteX23" fmla="*/ 337362 w 934293"/>
              <a:gd name="connsiteY23" fmla="*/ 84660 h 712319"/>
              <a:gd name="connsiteX24" fmla="*/ 244613 w 934293"/>
              <a:gd name="connsiteY24" fmla="*/ 57752 h 712319"/>
              <a:gd name="connsiteX25" fmla="*/ 243064 w 934293"/>
              <a:gd name="connsiteY25" fmla="*/ 840 h 712319"/>
              <a:gd name="connsiteX26" fmla="*/ 478332 w 934293"/>
              <a:gd name="connsiteY26" fmla="*/ 226583 h 712319"/>
              <a:gd name="connsiteX27" fmla="*/ 514527 w 934293"/>
              <a:gd name="connsiteY27" fmla="*/ 276113 h 712319"/>
              <a:gd name="connsiteX28" fmla="*/ 573582 w 934293"/>
              <a:gd name="connsiteY28" fmla="*/ 316118 h 712319"/>
              <a:gd name="connsiteX29" fmla="*/ 648829 w 934293"/>
              <a:gd name="connsiteY29" fmla="*/ 366600 h 712319"/>
              <a:gd name="connsiteX30" fmla="*/ 724077 w 934293"/>
              <a:gd name="connsiteY30" fmla="*/ 416130 h 712319"/>
              <a:gd name="connsiteX31" fmla="*/ 784084 w 934293"/>
              <a:gd name="connsiteY31" fmla="*/ 455183 h 712319"/>
              <a:gd name="connsiteX32" fmla="*/ 871714 w 934293"/>
              <a:gd name="connsiteY32" fmla="*/ 512333 h 712319"/>
              <a:gd name="connsiteX33" fmla="*/ 916482 w 934293"/>
              <a:gd name="connsiteY33" fmla="*/ 582818 h 712319"/>
              <a:gd name="connsiteX34" fmla="*/ 905052 w 934293"/>
              <a:gd name="connsiteY34" fmla="*/ 691403 h 712319"/>
              <a:gd name="connsiteX35" fmla="*/ 799324 w 934293"/>
              <a:gd name="connsiteY35" fmla="*/ 699023 h 712319"/>
              <a:gd name="connsiteX36" fmla="*/ 416419 w 934293"/>
              <a:gd name="connsiteY36" fmla="*/ 455183 h 712319"/>
              <a:gd name="connsiteX37" fmla="*/ 349744 w 934293"/>
              <a:gd name="connsiteY37" fmla="*/ 451373 h 712319"/>
              <a:gd name="connsiteX38" fmla="*/ 18274 w 934293"/>
              <a:gd name="connsiteY38" fmla="*/ 325643 h 712319"/>
              <a:gd name="connsiteX39" fmla="*/ 243064 w 934293"/>
              <a:gd name="connsiteY39" fmla="*/ 840 h 71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34293" h="712319">
                <a:moveTo>
                  <a:pt x="207821" y="135143"/>
                </a:moveTo>
                <a:cubicBezTo>
                  <a:pt x="242111" y="136096"/>
                  <a:pt x="284974" y="172290"/>
                  <a:pt x="277354" y="213248"/>
                </a:cubicBezTo>
                <a:cubicBezTo>
                  <a:pt x="277354" y="256110"/>
                  <a:pt x="244016" y="286590"/>
                  <a:pt x="198296" y="286590"/>
                </a:cubicBezTo>
                <a:cubicBezTo>
                  <a:pt x="159244" y="286590"/>
                  <a:pt x="123049" y="250396"/>
                  <a:pt x="124001" y="212296"/>
                </a:cubicBezTo>
                <a:cubicBezTo>
                  <a:pt x="124954" y="164671"/>
                  <a:pt x="157339" y="135143"/>
                  <a:pt x="207821" y="135143"/>
                </a:cubicBezTo>
                <a:close/>
                <a:moveTo>
                  <a:pt x="244613" y="57752"/>
                </a:moveTo>
                <a:cubicBezTo>
                  <a:pt x="213537" y="57752"/>
                  <a:pt x="182581" y="66563"/>
                  <a:pt x="152577" y="83708"/>
                </a:cubicBezTo>
                <a:cubicBezTo>
                  <a:pt x="96380" y="116093"/>
                  <a:pt x="64947" y="167528"/>
                  <a:pt x="63994" y="233250"/>
                </a:cubicBezTo>
                <a:cubicBezTo>
                  <a:pt x="62089" y="305640"/>
                  <a:pt x="94474" y="361838"/>
                  <a:pt x="157339" y="396128"/>
                </a:cubicBezTo>
                <a:cubicBezTo>
                  <a:pt x="220205" y="430418"/>
                  <a:pt x="284022" y="427560"/>
                  <a:pt x="344030" y="385650"/>
                </a:cubicBezTo>
                <a:cubicBezTo>
                  <a:pt x="365937" y="370410"/>
                  <a:pt x="385939" y="364695"/>
                  <a:pt x="409752" y="379935"/>
                </a:cubicBezTo>
                <a:cubicBezTo>
                  <a:pt x="530719" y="458040"/>
                  <a:pt x="651687" y="535193"/>
                  <a:pt x="772655" y="613298"/>
                </a:cubicBezTo>
                <a:cubicBezTo>
                  <a:pt x="789799" y="623775"/>
                  <a:pt x="805992" y="636158"/>
                  <a:pt x="824090" y="644730"/>
                </a:cubicBezTo>
                <a:cubicBezTo>
                  <a:pt x="838377" y="651398"/>
                  <a:pt x="856474" y="654255"/>
                  <a:pt x="867905" y="641873"/>
                </a:cubicBezTo>
                <a:cubicBezTo>
                  <a:pt x="881240" y="627585"/>
                  <a:pt x="865999" y="616155"/>
                  <a:pt x="859332" y="604725"/>
                </a:cubicBezTo>
                <a:cubicBezTo>
                  <a:pt x="850760" y="589485"/>
                  <a:pt x="839330" y="576150"/>
                  <a:pt x="829805" y="560910"/>
                </a:cubicBezTo>
                <a:cubicBezTo>
                  <a:pt x="808849" y="527573"/>
                  <a:pt x="782180" y="505665"/>
                  <a:pt x="740269" y="508523"/>
                </a:cubicBezTo>
                <a:cubicBezTo>
                  <a:pt x="724077" y="509475"/>
                  <a:pt x="713599" y="499950"/>
                  <a:pt x="703122" y="486615"/>
                </a:cubicBezTo>
                <a:cubicBezTo>
                  <a:pt x="677405" y="456135"/>
                  <a:pt x="657402" y="416130"/>
                  <a:pt x="608824" y="418035"/>
                </a:cubicBezTo>
                <a:cubicBezTo>
                  <a:pt x="581202" y="418988"/>
                  <a:pt x="561199" y="407558"/>
                  <a:pt x="548817" y="384698"/>
                </a:cubicBezTo>
                <a:cubicBezTo>
                  <a:pt x="526910" y="343740"/>
                  <a:pt x="494524" y="323738"/>
                  <a:pt x="447852" y="323738"/>
                </a:cubicBezTo>
                <a:cubicBezTo>
                  <a:pt x="426897" y="323738"/>
                  <a:pt x="415467" y="310403"/>
                  <a:pt x="415467" y="288495"/>
                </a:cubicBezTo>
                <a:cubicBezTo>
                  <a:pt x="415467" y="274208"/>
                  <a:pt x="415467" y="260873"/>
                  <a:pt x="415467" y="246585"/>
                </a:cubicBezTo>
                <a:cubicBezTo>
                  <a:pt x="422135" y="176100"/>
                  <a:pt x="397369" y="119903"/>
                  <a:pt x="337362" y="84660"/>
                </a:cubicBezTo>
                <a:cubicBezTo>
                  <a:pt x="306882" y="66563"/>
                  <a:pt x="275688" y="57752"/>
                  <a:pt x="244613" y="57752"/>
                </a:cubicBezTo>
                <a:close/>
                <a:moveTo>
                  <a:pt x="243064" y="840"/>
                </a:moveTo>
                <a:cubicBezTo>
                  <a:pt x="373557" y="-7732"/>
                  <a:pt x="484999" y="114188"/>
                  <a:pt x="478332" y="226583"/>
                </a:cubicBezTo>
                <a:cubicBezTo>
                  <a:pt x="476427" y="252300"/>
                  <a:pt x="485952" y="275160"/>
                  <a:pt x="514527" y="276113"/>
                </a:cubicBezTo>
                <a:cubicBezTo>
                  <a:pt x="545007" y="277065"/>
                  <a:pt x="562152" y="292305"/>
                  <a:pt x="573582" y="316118"/>
                </a:cubicBezTo>
                <a:cubicBezTo>
                  <a:pt x="588822" y="348503"/>
                  <a:pt x="617397" y="364695"/>
                  <a:pt x="648829" y="366600"/>
                </a:cubicBezTo>
                <a:cubicBezTo>
                  <a:pt x="685024" y="369458"/>
                  <a:pt x="706932" y="388508"/>
                  <a:pt x="724077" y="416130"/>
                </a:cubicBezTo>
                <a:cubicBezTo>
                  <a:pt x="738364" y="438990"/>
                  <a:pt x="757414" y="452325"/>
                  <a:pt x="784084" y="455183"/>
                </a:cubicBezTo>
                <a:cubicBezTo>
                  <a:pt x="823137" y="458993"/>
                  <a:pt x="851712" y="477090"/>
                  <a:pt x="871714" y="512333"/>
                </a:cubicBezTo>
                <a:cubicBezTo>
                  <a:pt x="885049" y="536145"/>
                  <a:pt x="902194" y="559005"/>
                  <a:pt x="916482" y="582818"/>
                </a:cubicBezTo>
                <a:cubicBezTo>
                  <a:pt x="943152" y="626633"/>
                  <a:pt x="940294" y="657113"/>
                  <a:pt x="905052" y="691403"/>
                </a:cubicBezTo>
                <a:cubicBezTo>
                  <a:pt x="881239" y="715215"/>
                  <a:pt x="830757" y="719978"/>
                  <a:pt x="799324" y="699023"/>
                </a:cubicBezTo>
                <a:cubicBezTo>
                  <a:pt x="671689" y="618060"/>
                  <a:pt x="543102" y="538050"/>
                  <a:pt x="416419" y="455183"/>
                </a:cubicBezTo>
                <a:cubicBezTo>
                  <a:pt x="392607" y="439943"/>
                  <a:pt x="376414" y="438038"/>
                  <a:pt x="349744" y="451373"/>
                </a:cubicBezTo>
                <a:cubicBezTo>
                  <a:pt x="223062" y="515190"/>
                  <a:pt x="79234" y="460898"/>
                  <a:pt x="18274" y="325643"/>
                </a:cubicBezTo>
                <a:cubicBezTo>
                  <a:pt x="-47448" y="180863"/>
                  <a:pt x="72567" y="-14400"/>
                  <a:pt x="243064" y="840"/>
                </a:cubicBezTo>
                <a:close/>
              </a:path>
            </a:pathLst>
          </a:custGeom>
          <a:solidFill>
            <a:schemeClr val="bg1"/>
          </a:solid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2F7BABFA-367A-4A0F-9935-0875EB9E8DB5}"/>
              </a:ext>
            </a:extLst>
          </p:cNvPr>
          <p:cNvSpPr/>
          <p:nvPr/>
        </p:nvSpPr>
        <p:spPr>
          <a:xfrm>
            <a:off x="10690505" y="3324381"/>
            <a:ext cx="312152" cy="394404"/>
          </a:xfrm>
          <a:custGeom>
            <a:avLst/>
            <a:gdLst>
              <a:gd name="connsiteX0" fmla="*/ 409576 w 581978"/>
              <a:gd name="connsiteY0" fmla="*/ 375285 h 735330"/>
              <a:gd name="connsiteX1" fmla="*/ 410528 w 581978"/>
              <a:gd name="connsiteY1" fmla="*/ 494348 h 735330"/>
              <a:gd name="connsiteX2" fmla="*/ 409576 w 581978"/>
              <a:gd name="connsiteY2" fmla="*/ 375285 h 735330"/>
              <a:gd name="connsiteX3" fmla="*/ 289085 w 581978"/>
              <a:gd name="connsiteY3" fmla="*/ 296823 h 735330"/>
              <a:gd name="connsiteX4" fmla="*/ 210503 w 581978"/>
              <a:gd name="connsiteY4" fmla="*/ 321945 h 735330"/>
              <a:gd name="connsiteX5" fmla="*/ 158116 w 581978"/>
              <a:gd name="connsiteY5" fmla="*/ 470536 h 735330"/>
              <a:gd name="connsiteX6" fmla="*/ 288608 w 581978"/>
              <a:gd name="connsiteY6" fmla="*/ 568643 h 735330"/>
              <a:gd name="connsiteX7" fmla="*/ 364808 w 581978"/>
              <a:gd name="connsiteY7" fmla="*/ 547688 h 735330"/>
              <a:gd name="connsiteX8" fmla="*/ 381000 w 581978"/>
              <a:gd name="connsiteY8" fmla="*/ 492443 h 735330"/>
              <a:gd name="connsiteX9" fmla="*/ 381953 w 581978"/>
              <a:gd name="connsiteY9" fmla="*/ 371475 h 735330"/>
              <a:gd name="connsiteX10" fmla="*/ 367666 w 581978"/>
              <a:gd name="connsiteY10" fmla="*/ 320993 h 735330"/>
              <a:gd name="connsiteX11" fmla="*/ 289085 w 581978"/>
              <a:gd name="connsiteY11" fmla="*/ 296823 h 735330"/>
              <a:gd name="connsiteX12" fmla="*/ 291467 w 581978"/>
              <a:gd name="connsiteY12" fmla="*/ 268605 h 735330"/>
              <a:gd name="connsiteX13" fmla="*/ 453392 w 581978"/>
              <a:gd name="connsiteY13" fmla="*/ 433387 h 735330"/>
              <a:gd name="connsiteX14" fmla="*/ 287657 w 581978"/>
              <a:gd name="connsiteY14" fmla="*/ 597218 h 735330"/>
              <a:gd name="connsiteX15" fmla="*/ 124779 w 581978"/>
              <a:gd name="connsiteY15" fmla="*/ 432435 h 735330"/>
              <a:gd name="connsiteX16" fmla="*/ 291467 w 581978"/>
              <a:gd name="connsiteY16" fmla="*/ 268605 h 735330"/>
              <a:gd name="connsiteX17" fmla="*/ 292419 w 581978"/>
              <a:gd name="connsiteY17" fmla="*/ 222885 h 735330"/>
              <a:gd name="connsiteX18" fmla="*/ 78106 w 581978"/>
              <a:gd name="connsiteY18" fmla="*/ 432435 h 735330"/>
              <a:gd name="connsiteX19" fmla="*/ 287656 w 581978"/>
              <a:gd name="connsiteY19" fmla="*/ 642937 h 735330"/>
              <a:gd name="connsiteX20" fmla="*/ 499111 w 581978"/>
              <a:gd name="connsiteY20" fmla="*/ 435292 h 735330"/>
              <a:gd name="connsiteX21" fmla="*/ 292419 w 581978"/>
              <a:gd name="connsiteY21" fmla="*/ 222885 h 735330"/>
              <a:gd name="connsiteX22" fmla="*/ 285751 w 581978"/>
              <a:gd name="connsiteY22" fmla="*/ 197167 h 735330"/>
              <a:gd name="connsiteX23" fmla="*/ 525781 w 581978"/>
              <a:gd name="connsiteY23" fmla="*/ 432435 h 735330"/>
              <a:gd name="connsiteX24" fmla="*/ 287656 w 581978"/>
              <a:gd name="connsiteY24" fmla="*/ 671512 h 735330"/>
              <a:gd name="connsiteX25" fmla="*/ 52389 w 581978"/>
              <a:gd name="connsiteY25" fmla="*/ 434340 h 735330"/>
              <a:gd name="connsiteX26" fmla="*/ 285751 w 581978"/>
              <a:gd name="connsiteY26" fmla="*/ 197167 h 735330"/>
              <a:gd name="connsiteX27" fmla="*/ 55244 w 581978"/>
              <a:gd name="connsiteY27" fmla="*/ 157162 h 735330"/>
              <a:gd name="connsiteX28" fmla="*/ 26669 w 581978"/>
              <a:gd name="connsiteY28" fmla="*/ 187642 h 735330"/>
              <a:gd name="connsiteX29" fmla="*/ 27621 w 581978"/>
              <a:gd name="connsiteY29" fmla="*/ 428624 h 735330"/>
              <a:gd name="connsiteX30" fmla="*/ 26669 w 581978"/>
              <a:gd name="connsiteY30" fmla="*/ 680084 h 735330"/>
              <a:gd name="connsiteX31" fmla="*/ 57149 w 581978"/>
              <a:gd name="connsiteY31" fmla="*/ 709612 h 735330"/>
              <a:gd name="connsiteX32" fmla="*/ 521016 w 581978"/>
              <a:gd name="connsiteY32" fmla="*/ 709612 h 735330"/>
              <a:gd name="connsiteX33" fmla="*/ 552449 w 581978"/>
              <a:gd name="connsiteY33" fmla="*/ 676274 h 735330"/>
              <a:gd name="connsiteX34" fmla="*/ 552449 w 581978"/>
              <a:gd name="connsiteY34" fmla="*/ 197167 h 735330"/>
              <a:gd name="connsiteX35" fmla="*/ 515301 w 581978"/>
              <a:gd name="connsiteY35" fmla="*/ 157162 h 735330"/>
              <a:gd name="connsiteX36" fmla="*/ 55244 w 581978"/>
              <a:gd name="connsiteY36" fmla="*/ 157162 h 735330"/>
              <a:gd name="connsiteX37" fmla="*/ 501969 w 581978"/>
              <a:gd name="connsiteY37" fmla="*/ 65722 h 735330"/>
              <a:gd name="connsiteX38" fmla="*/ 488634 w 581978"/>
              <a:gd name="connsiteY38" fmla="*/ 79057 h 735330"/>
              <a:gd name="connsiteX39" fmla="*/ 501969 w 581978"/>
              <a:gd name="connsiteY39" fmla="*/ 92392 h 735330"/>
              <a:gd name="connsiteX40" fmla="*/ 515304 w 581978"/>
              <a:gd name="connsiteY40" fmla="*/ 79057 h 735330"/>
              <a:gd name="connsiteX41" fmla="*/ 501969 w 581978"/>
              <a:gd name="connsiteY41" fmla="*/ 65722 h 735330"/>
              <a:gd name="connsiteX42" fmla="*/ 397194 w 581978"/>
              <a:gd name="connsiteY42" fmla="*/ 65722 h 735330"/>
              <a:gd name="connsiteX43" fmla="*/ 383859 w 581978"/>
              <a:gd name="connsiteY43" fmla="*/ 79057 h 735330"/>
              <a:gd name="connsiteX44" fmla="*/ 397194 w 581978"/>
              <a:gd name="connsiteY44" fmla="*/ 92392 h 735330"/>
              <a:gd name="connsiteX45" fmla="*/ 410529 w 581978"/>
              <a:gd name="connsiteY45" fmla="*/ 79057 h 735330"/>
              <a:gd name="connsiteX46" fmla="*/ 397194 w 581978"/>
              <a:gd name="connsiteY46" fmla="*/ 65722 h 735330"/>
              <a:gd name="connsiteX47" fmla="*/ 501969 w 581978"/>
              <a:gd name="connsiteY47" fmla="*/ 37147 h 735330"/>
              <a:gd name="connsiteX48" fmla="*/ 543879 w 581978"/>
              <a:gd name="connsiteY48" fmla="*/ 79057 h 735330"/>
              <a:gd name="connsiteX49" fmla="*/ 501969 w 581978"/>
              <a:gd name="connsiteY49" fmla="*/ 120967 h 735330"/>
              <a:gd name="connsiteX50" fmla="*/ 460059 w 581978"/>
              <a:gd name="connsiteY50" fmla="*/ 79057 h 735330"/>
              <a:gd name="connsiteX51" fmla="*/ 501969 w 581978"/>
              <a:gd name="connsiteY51" fmla="*/ 37147 h 735330"/>
              <a:gd name="connsiteX52" fmla="*/ 397194 w 581978"/>
              <a:gd name="connsiteY52" fmla="*/ 37147 h 735330"/>
              <a:gd name="connsiteX53" fmla="*/ 439104 w 581978"/>
              <a:gd name="connsiteY53" fmla="*/ 79057 h 735330"/>
              <a:gd name="connsiteX54" fmla="*/ 397194 w 581978"/>
              <a:gd name="connsiteY54" fmla="*/ 120967 h 735330"/>
              <a:gd name="connsiteX55" fmla="*/ 355284 w 581978"/>
              <a:gd name="connsiteY55" fmla="*/ 79057 h 735330"/>
              <a:gd name="connsiteX56" fmla="*/ 397194 w 581978"/>
              <a:gd name="connsiteY56" fmla="*/ 37147 h 735330"/>
              <a:gd name="connsiteX57" fmla="*/ 266699 w 581978"/>
              <a:gd name="connsiteY57" fmla="*/ 28574 h 735330"/>
              <a:gd name="connsiteX58" fmla="*/ 252411 w 581978"/>
              <a:gd name="connsiteY58" fmla="*/ 42862 h 735330"/>
              <a:gd name="connsiteX59" fmla="*/ 252411 w 581978"/>
              <a:gd name="connsiteY59" fmla="*/ 115252 h 735330"/>
              <a:gd name="connsiteX60" fmla="*/ 266699 w 581978"/>
              <a:gd name="connsiteY60" fmla="*/ 129539 h 735330"/>
              <a:gd name="connsiteX61" fmla="*/ 538161 w 581978"/>
              <a:gd name="connsiteY61" fmla="*/ 129539 h 735330"/>
              <a:gd name="connsiteX62" fmla="*/ 552449 w 581978"/>
              <a:gd name="connsiteY62" fmla="*/ 115252 h 735330"/>
              <a:gd name="connsiteX63" fmla="*/ 552449 w 581978"/>
              <a:gd name="connsiteY63" fmla="*/ 42862 h 735330"/>
              <a:gd name="connsiteX64" fmla="*/ 538161 w 581978"/>
              <a:gd name="connsiteY64" fmla="*/ 28574 h 735330"/>
              <a:gd name="connsiteX65" fmla="*/ 40957 w 581978"/>
              <a:gd name="connsiteY65" fmla="*/ 28574 h 735330"/>
              <a:gd name="connsiteX66" fmla="*/ 26669 w 581978"/>
              <a:gd name="connsiteY66" fmla="*/ 42862 h 735330"/>
              <a:gd name="connsiteX67" fmla="*/ 26669 w 581978"/>
              <a:gd name="connsiteY67" fmla="*/ 115252 h 735330"/>
              <a:gd name="connsiteX68" fmla="*/ 40957 w 581978"/>
              <a:gd name="connsiteY68" fmla="*/ 129539 h 735330"/>
              <a:gd name="connsiteX69" fmla="*/ 214311 w 581978"/>
              <a:gd name="connsiteY69" fmla="*/ 129539 h 735330"/>
              <a:gd name="connsiteX70" fmla="*/ 228599 w 581978"/>
              <a:gd name="connsiteY70" fmla="*/ 115252 h 735330"/>
              <a:gd name="connsiteX71" fmla="*/ 228599 w 581978"/>
              <a:gd name="connsiteY71" fmla="*/ 42862 h 735330"/>
              <a:gd name="connsiteX72" fmla="*/ 214311 w 581978"/>
              <a:gd name="connsiteY72" fmla="*/ 28574 h 735330"/>
              <a:gd name="connsiteX73" fmla="*/ 50483 w 581978"/>
              <a:gd name="connsiteY73" fmla="*/ 0 h 735330"/>
              <a:gd name="connsiteX74" fmla="*/ 533400 w 581978"/>
              <a:gd name="connsiteY74" fmla="*/ 0 h 735330"/>
              <a:gd name="connsiteX75" fmla="*/ 581978 w 581978"/>
              <a:gd name="connsiteY75" fmla="*/ 48578 h 735330"/>
              <a:gd name="connsiteX76" fmla="*/ 581978 w 581978"/>
              <a:gd name="connsiteY76" fmla="*/ 699135 h 735330"/>
              <a:gd name="connsiteX77" fmla="*/ 543878 w 581978"/>
              <a:gd name="connsiteY77" fmla="*/ 735330 h 735330"/>
              <a:gd name="connsiteX78" fmla="*/ 34290 w 581978"/>
              <a:gd name="connsiteY78" fmla="*/ 735330 h 735330"/>
              <a:gd name="connsiteX79" fmla="*/ 0 w 581978"/>
              <a:gd name="connsiteY79" fmla="*/ 700088 h 735330"/>
              <a:gd name="connsiteX80" fmla="*/ 0 w 581978"/>
              <a:gd name="connsiteY80" fmla="*/ 371475 h 735330"/>
              <a:gd name="connsiteX81" fmla="*/ 0 w 581978"/>
              <a:gd name="connsiteY81" fmla="*/ 53340 h 735330"/>
              <a:gd name="connsiteX82" fmla="*/ 50483 w 581978"/>
              <a:gd name="connsiteY82" fmla="*/ 0 h 7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81978" h="735330">
                <a:moveTo>
                  <a:pt x="409576" y="375285"/>
                </a:moveTo>
                <a:cubicBezTo>
                  <a:pt x="390526" y="414337"/>
                  <a:pt x="390526" y="450532"/>
                  <a:pt x="410528" y="494348"/>
                </a:cubicBezTo>
                <a:cubicBezTo>
                  <a:pt x="432436" y="450532"/>
                  <a:pt x="432436" y="414337"/>
                  <a:pt x="409576" y="375285"/>
                </a:cubicBezTo>
                <a:close/>
                <a:moveTo>
                  <a:pt x="289085" y="296823"/>
                </a:moveTo>
                <a:cubicBezTo>
                  <a:pt x="261224" y="296942"/>
                  <a:pt x="233363" y="305277"/>
                  <a:pt x="210503" y="321945"/>
                </a:cubicBezTo>
                <a:cubicBezTo>
                  <a:pt x="161925" y="357188"/>
                  <a:pt x="141923" y="416243"/>
                  <a:pt x="158116" y="470536"/>
                </a:cubicBezTo>
                <a:cubicBezTo>
                  <a:pt x="175260" y="527686"/>
                  <a:pt x="225743" y="566738"/>
                  <a:pt x="288608" y="568643"/>
                </a:cubicBezTo>
                <a:cubicBezTo>
                  <a:pt x="313373" y="571500"/>
                  <a:pt x="340043" y="562928"/>
                  <a:pt x="364808" y="547688"/>
                </a:cubicBezTo>
                <a:cubicBezTo>
                  <a:pt x="385763" y="534353"/>
                  <a:pt x="396241" y="520066"/>
                  <a:pt x="381000" y="492443"/>
                </a:cubicBezTo>
                <a:cubicBezTo>
                  <a:pt x="359093" y="453391"/>
                  <a:pt x="360998" y="410528"/>
                  <a:pt x="381953" y="371475"/>
                </a:cubicBezTo>
                <a:cubicBezTo>
                  <a:pt x="395288" y="346711"/>
                  <a:pt x="386716" y="334328"/>
                  <a:pt x="367666" y="320993"/>
                </a:cubicBezTo>
                <a:cubicBezTo>
                  <a:pt x="344806" y="304801"/>
                  <a:pt x="316945" y="296704"/>
                  <a:pt x="289085" y="296823"/>
                </a:cubicBezTo>
                <a:close/>
                <a:moveTo>
                  <a:pt x="291467" y="268605"/>
                </a:moveTo>
                <a:cubicBezTo>
                  <a:pt x="381954" y="270510"/>
                  <a:pt x="453392" y="342900"/>
                  <a:pt x="453392" y="433387"/>
                </a:cubicBezTo>
                <a:cubicBezTo>
                  <a:pt x="453392" y="525780"/>
                  <a:pt x="380049" y="598170"/>
                  <a:pt x="287657" y="597218"/>
                </a:cubicBezTo>
                <a:cubicBezTo>
                  <a:pt x="200026" y="597218"/>
                  <a:pt x="124779" y="521018"/>
                  <a:pt x="124779" y="432435"/>
                </a:cubicBezTo>
                <a:cubicBezTo>
                  <a:pt x="124779" y="341948"/>
                  <a:pt x="200979" y="267653"/>
                  <a:pt x="291467" y="268605"/>
                </a:cubicBezTo>
                <a:close/>
                <a:moveTo>
                  <a:pt x="292419" y="222885"/>
                </a:moveTo>
                <a:cubicBezTo>
                  <a:pt x="176213" y="220980"/>
                  <a:pt x="79059" y="317182"/>
                  <a:pt x="78106" y="432435"/>
                </a:cubicBezTo>
                <a:cubicBezTo>
                  <a:pt x="77153" y="545782"/>
                  <a:pt x="173356" y="641985"/>
                  <a:pt x="287656" y="642937"/>
                </a:cubicBezTo>
                <a:cubicBezTo>
                  <a:pt x="402909" y="643890"/>
                  <a:pt x="498159" y="550545"/>
                  <a:pt x="499111" y="435292"/>
                </a:cubicBezTo>
                <a:cubicBezTo>
                  <a:pt x="499111" y="320040"/>
                  <a:pt x="406719" y="224790"/>
                  <a:pt x="292419" y="222885"/>
                </a:cubicBezTo>
                <a:close/>
                <a:moveTo>
                  <a:pt x="285751" y="197167"/>
                </a:moveTo>
                <a:cubicBezTo>
                  <a:pt x="419101" y="196215"/>
                  <a:pt x="525781" y="300990"/>
                  <a:pt x="525781" y="432435"/>
                </a:cubicBezTo>
                <a:cubicBezTo>
                  <a:pt x="525781" y="563880"/>
                  <a:pt x="419101" y="671512"/>
                  <a:pt x="287656" y="671512"/>
                </a:cubicBezTo>
                <a:cubicBezTo>
                  <a:pt x="159069" y="670560"/>
                  <a:pt x="53341" y="564832"/>
                  <a:pt x="52389" y="434340"/>
                </a:cubicBezTo>
                <a:cubicBezTo>
                  <a:pt x="51436" y="302895"/>
                  <a:pt x="155259" y="198120"/>
                  <a:pt x="285751" y="197167"/>
                </a:cubicBezTo>
                <a:close/>
                <a:moveTo>
                  <a:pt x="55244" y="157162"/>
                </a:moveTo>
                <a:cubicBezTo>
                  <a:pt x="29526" y="156209"/>
                  <a:pt x="26669" y="165734"/>
                  <a:pt x="26669" y="187642"/>
                </a:cubicBezTo>
                <a:cubicBezTo>
                  <a:pt x="28574" y="267652"/>
                  <a:pt x="27621" y="348614"/>
                  <a:pt x="27621" y="428624"/>
                </a:cubicBezTo>
                <a:cubicBezTo>
                  <a:pt x="27621" y="511492"/>
                  <a:pt x="28574" y="595312"/>
                  <a:pt x="26669" y="680084"/>
                </a:cubicBezTo>
                <a:cubicBezTo>
                  <a:pt x="26669" y="703897"/>
                  <a:pt x="34289" y="709612"/>
                  <a:pt x="57149" y="709612"/>
                </a:cubicBezTo>
                <a:cubicBezTo>
                  <a:pt x="211454" y="708659"/>
                  <a:pt x="366711" y="708659"/>
                  <a:pt x="521016" y="709612"/>
                </a:cubicBezTo>
                <a:cubicBezTo>
                  <a:pt x="547686" y="709612"/>
                  <a:pt x="552449" y="700087"/>
                  <a:pt x="552449" y="676274"/>
                </a:cubicBezTo>
                <a:cubicBezTo>
                  <a:pt x="551496" y="516254"/>
                  <a:pt x="551496" y="357187"/>
                  <a:pt x="552449" y="197167"/>
                </a:cubicBezTo>
                <a:cubicBezTo>
                  <a:pt x="552449" y="168592"/>
                  <a:pt x="546734" y="157162"/>
                  <a:pt x="515301" y="157162"/>
                </a:cubicBezTo>
                <a:cubicBezTo>
                  <a:pt x="361949" y="159067"/>
                  <a:pt x="208596" y="158114"/>
                  <a:pt x="55244" y="157162"/>
                </a:cubicBezTo>
                <a:close/>
                <a:moveTo>
                  <a:pt x="501969" y="65722"/>
                </a:moveTo>
                <a:cubicBezTo>
                  <a:pt x="494604" y="65722"/>
                  <a:pt x="488634" y="71692"/>
                  <a:pt x="488634" y="79057"/>
                </a:cubicBezTo>
                <a:cubicBezTo>
                  <a:pt x="488634" y="86422"/>
                  <a:pt x="494604" y="92392"/>
                  <a:pt x="501969" y="92392"/>
                </a:cubicBezTo>
                <a:cubicBezTo>
                  <a:pt x="509334" y="92392"/>
                  <a:pt x="515304" y="86422"/>
                  <a:pt x="515304" y="79057"/>
                </a:cubicBezTo>
                <a:cubicBezTo>
                  <a:pt x="515304" y="71692"/>
                  <a:pt x="509334" y="65722"/>
                  <a:pt x="501969" y="65722"/>
                </a:cubicBezTo>
                <a:close/>
                <a:moveTo>
                  <a:pt x="397194" y="65722"/>
                </a:moveTo>
                <a:cubicBezTo>
                  <a:pt x="389829" y="65722"/>
                  <a:pt x="383859" y="71692"/>
                  <a:pt x="383859" y="79057"/>
                </a:cubicBezTo>
                <a:cubicBezTo>
                  <a:pt x="383859" y="86422"/>
                  <a:pt x="389829" y="92392"/>
                  <a:pt x="397194" y="92392"/>
                </a:cubicBezTo>
                <a:cubicBezTo>
                  <a:pt x="404559" y="92392"/>
                  <a:pt x="410529" y="86422"/>
                  <a:pt x="410529" y="79057"/>
                </a:cubicBezTo>
                <a:cubicBezTo>
                  <a:pt x="410529" y="71692"/>
                  <a:pt x="404559" y="65722"/>
                  <a:pt x="397194" y="65722"/>
                </a:cubicBezTo>
                <a:close/>
                <a:moveTo>
                  <a:pt x="501969" y="37147"/>
                </a:moveTo>
                <a:cubicBezTo>
                  <a:pt x="525115" y="37147"/>
                  <a:pt x="543879" y="55911"/>
                  <a:pt x="543879" y="79057"/>
                </a:cubicBezTo>
                <a:cubicBezTo>
                  <a:pt x="543879" y="102203"/>
                  <a:pt x="525115" y="120967"/>
                  <a:pt x="501969" y="120967"/>
                </a:cubicBezTo>
                <a:cubicBezTo>
                  <a:pt x="478823" y="120967"/>
                  <a:pt x="460059" y="102203"/>
                  <a:pt x="460059" y="79057"/>
                </a:cubicBezTo>
                <a:cubicBezTo>
                  <a:pt x="460059" y="55911"/>
                  <a:pt x="478823" y="37147"/>
                  <a:pt x="501969" y="37147"/>
                </a:cubicBezTo>
                <a:close/>
                <a:moveTo>
                  <a:pt x="397194" y="37147"/>
                </a:moveTo>
                <a:cubicBezTo>
                  <a:pt x="420340" y="37147"/>
                  <a:pt x="439104" y="55911"/>
                  <a:pt x="439104" y="79057"/>
                </a:cubicBezTo>
                <a:cubicBezTo>
                  <a:pt x="439104" y="102203"/>
                  <a:pt x="420340" y="120967"/>
                  <a:pt x="397194" y="120967"/>
                </a:cubicBezTo>
                <a:cubicBezTo>
                  <a:pt x="374048" y="120967"/>
                  <a:pt x="355284" y="102203"/>
                  <a:pt x="355284" y="79057"/>
                </a:cubicBezTo>
                <a:cubicBezTo>
                  <a:pt x="355284" y="55911"/>
                  <a:pt x="374048" y="37147"/>
                  <a:pt x="397194" y="37147"/>
                </a:cubicBezTo>
                <a:close/>
                <a:moveTo>
                  <a:pt x="266699" y="28574"/>
                </a:moveTo>
                <a:cubicBezTo>
                  <a:pt x="259079" y="28574"/>
                  <a:pt x="252411" y="35242"/>
                  <a:pt x="252411" y="42862"/>
                </a:cubicBezTo>
                <a:lnTo>
                  <a:pt x="252411" y="115252"/>
                </a:lnTo>
                <a:cubicBezTo>
                  <a:pt x="252411" y="122872"/>
                  <a:pt x="259079" y="129539"/>
                  <a:pt x="266699" y="129539"/>
                </a:cubicBezTo>
                <a:lnTo>
                  <a:pt x="538161" y="129539"/>
                </a:lnTo>
                <a:cubicBezTo>
                  <a:pt x="545781" y="129539"/>
                  <a:pt x="552449" y="123824"/>
                  <a:pt x="552449" y="115252"/>
                </a:cubicBezTo>
                <a:lnTo>
                  <a:pt x="552449" y="42862"/>
                </a:lnTo>
                <a:cubicBezTo>
                  <a:pt x="552449" y="35242"/>
                  <a:pt x="545781" y="28574"/>
                  <a:pt x="538161" y="28574"/>
                </a:cubicBezTo>
                <a:close/>
                <a:moveTo>
                  <a:pt x="40957" y="28574"/>
                </a:moveTo>
                <a:cubicBezTo>
                  <a:pt x="33336" y="28574"/>
                  <a:pt x="26669" y="35242"/>
                  <a:pt x="26669" y="42862"/>
                </a:cubicBezTo>
                <a:lnTo>
                  <a:pt x="26669" y="115252"/>
                </a:lnTo>
                <a:cubicBezTo>
                  <a:pt x="26669" y="122872"/>
                  <a:pt x="33336" y="129539"/>
                  <a:pt x="40957" y="129539"/>
                </a:cubicBezTo>
                <a:lnTo>
                  <a:pt x="214311" y="129539"/>
                </a:lnTo>
                <a:cubicBezTo>
                  <a:pt x="221932" y="129539"/>
                  <a:pt x="228599" y="123824"/>
                  <a:pt x="228599" y="115252"/>
                </a:cubicBezTo>
                <a:lnTo>
                  <a:pt x="228599" y="42862"/>
                </a:lnTo>
                <a:cubicBezTo>
                  <a:pt x="228599" y="35242"/>
                  <a:pt x="221932" y="28574"/>
                  <a:pt x="214311" y="28574"/>
                </a:cubicBezTo>
                <a:close/>
                <a:moveTo>
                  <a:pt x="50483" y="0"/>
                </a:moveTo>
                <a:cubicBezTo>
                  <a:pt x="211455" y="0"/>
                  <a:pt x="372428" y="0"/>
                  <a:pt x="533400" y="0"/>
                </a:cubicBezTo>
                <a:cubicBezTo>
                  <a:pt x="566738" y="0"/>
                  <a:pt x="581978" y="15240"/>
                  <a:pt x="581978" y="48578"/>
                </a:cubicBezTo>
                <a:cubicBezTo>
                  <a:pt x="581978" y="265748"/>
                  <a:pt x="581025" y="482918"/>
                  <a:pt x="581978" y="699135"/>
                </a:cubicBezTo>
                <a:cubicBezTo>
                  <a:pt x="581978" y="728663"/>
                  <a:pt x="570547" y="735330"/>
                  <a:pt x="543878" y="735330"/>
                </a:cubicBezTo>
                <a:cubicBezTo>
                  <a:pt x="374333" y="734378"/>
                  <a:pt x="204788" y="734378"/>
                  <a:pt x="34290" y="735330"/>
                </a:cubicBezTo>
                <a:cubicBezTo>
                  <a:pt x="6668" y="735330"/>
                  <a:pt x="0" y="725805"/>
                  <a:pt x="0" y="700088"/>
                </a:cubicBezTo>
                <a:cubicBezTo>
                  <a:pt x="0" y="590550"/>
                  <a:pt x="0" y="481013"/>
                  <a:pt x="0" y="371475"/>
                </a:cubicBezTo>
                <a:cubicBezTo>
                  <a:pt x="0" y="265748"/>
                  <a:pt x="0" y="160020"/>
                  <a:pt x="0" y="53340"/>
                </a:cubicBezTo>
                <a:cubicBezTo>
                  <a:pt x="0" y="10478"/>
                  <a:pt x="9525" y="0"/>
                  <a:pt x="50483" y="0"/>
                </a:cubicBezTo>
                <a:close/>
              </a:path>
            </a:pathLst>
          </a:custGeom>
          <a:solidFill>
            <a:schemeClr val="bg1"/>
          </a:solidFill>
          <a:ln w="9525" cap="flat">
            <a:noFill/>
            <a:prstDash val="solid"/>
            <a:miter/>
          </a:ln>
        </p:spPr>
        <p:txBody>
          <a:bodyPr rtlCol="0" anchor="ctr"/>
          <a:lstStyle/>
          <a:p>
            <a:endParaRPr lang="en-US" dirty="0"/>
          </a:p>
        </p:txBody>
      </p:sp>
      <p:grpSp>
        <p:nvGrpSpPr>
          <p:cNvPr id="69" name="Group 68">
            <a:extLst>
              <a:ext uri="{FF2B5EF4-FFF2-40B4-BE49-F238E27FC236}">
                <a16:creationId xmlns:a16="http://schemas.microsoft.com/office/drawing/2014/main" id="{E5959F26-BB96-49F8-92D3-6EC023E0BA01}"/>
              </a:ext>
            </a:extLst>
          </p:cNvPr>
          <p:cNvGrpSpPr/>
          <p:nvPr/>
        </p:nvGrpSpPr>
        <p:grpSpPr>
          <a:xfrm>
            <a:off x="7090240" y="1619112"/>
            <a:ext cx="4572505" cy="1282830"/>
            <a:chOff x="6778365" y="1783845"/>
            <a:chExt cx="4572505" cy="1282830"/>
          </a:xfrm>
        </p:grpSpPr>
        <p:sp>
          <p:nvSpPr>
            <p:cNvPr id="28" name="Graphic 26">
              <a:extLst>
                <a:ext uri="{FF2B5EF4-FFF2-40B4-BE49-F238E27FC236}">
                  <a16:creationId xmlns:a16="http://schemas.microsoft.com/office/drawing/2014/main" id="{188CE377-97D3-481B-AB11-8E4BF08A0A7F}"/>
                </a:ext>
              </a:extLst>
            </p:cNvPr>
            <p:cNvSpPr/>
            <p:nvPr/>
          </p:nvSpPr>
          <p:spPr>
            <a:xfrm>
              <a:off x="6778365" y="1783845"/>
              <a:ext cx="4572505" cy="1282830"/>
            </a:xfrm>
            <a:custGeom>
              <a:avLst/>
              <a:gdLst>
                <a:gd name="connsiteX0" fmla="*/ 6567845 w 6613596"/>
                <a:gd name="connsiteY0" fmla="*/ 1842135 h 1855470"/>
                <a:gd name="connsiteX1" fmla="*/ 46077 w 6613596"/>
                <a:gd name="connsiteY1" fmla="*/ 1855470 h 1855470"/>
                <a:gd name="connsiteX2" fmla="*/ 357 w 6613596"/>
                <a:gd name="connsiteY2" fmla="*/ 1817370 h 1855470"/>
                <a:gd name="connsiteX3" fmla="*/ 3215 w 6613596"/>
                <a:gd name="connsiteY3" fmla="*/ 1802130 h 1855470"/>
                <a:gd name="connsiteX4" fmla="*/ 977622 w 6613596"/>
                <a:gd name="connsiteY4" fmla="*/ 46673 h 1855470"/>
                <a:gd name="connsiteX5" fmla="*/ 1024295 w 6613596"/>
                <a:gd name="connsiteY5" fmla="*/ 0 h 1855470"/>
                <a:gd name="connsiteX6" fmla="*/ 5521048 w 6613596"/>
                <a:gd name="connsiteY6" fmla="*/ 0 h 1855470"/>
                <a:gd name="connsiteX7" fmla="*/ 5567720 w 6613596"/>
                <a:gd name="connsiteY7" fmla="*/ 46673 h 1855470"/>
                <a:gd name="connsiteX8" fmla="*/ 6613565 w 6613596"/>
                <a:gd name="connsiteY8" fmla="*/ 1795463 h 1855470"/>
                <a:gd name="connsiteX9" fmla="*/ 6567845 w 6613596"/>
                <a:gd name="connsiteY9" fmla="*/ 1842135 h 1855470"/>
                <a:gd name="connsiteX0" fmla="*/ 6576637 w 6613616"/>
                <a:gd name="connsiteY0" fmla="*/ 1842135 h 1855470"/>
                <a:gd name="connsiteX1" fmla="*/ 46077 w 6613616"/>
                <a:gd name="connsiteY1" fmla="*/ 1855470 h 1855470"/>
                <a:gd name="connsiteX2" fmla="*/ 357 w 6613616"/>
                <a:gd name="connsiteY2" fmla="*/ 1817370 h 1855470"/>
                <a:gd name="connsiteX3" fmla="*/ 3215 w 6613616"/>
                <a:gd name="connsiteY3" fmla="*/ 1802130 h 1855470"/>
                <a:gd name="connsiteX4" fmla="*/ 977622 w 6613616"/>
                <a:gd name="connsiteY4" fmla="*/ 46673 h 1855470"/>
                <a:gd name="connsiteX5" fmla="*/ 1024295 w 6613616"/>
                <a:gd name="connsiteY5" fmla="*/ 0 h 1855470"/>
                <a:gd name="connsiteX6" fmla="*/ 5521048 w 6613616"/>
                <a:gd name="connsiteY6" fmla="*/ 0 h 1855470"/>
                <a:gd name="connsiteX7" fmla="*/ 5567720 w 6613616"/>
                <a:gd name="connsiteY7" fmla="*/ 46673 h 1855470"/>
                <a:gd name="connsiteX8" fmla="*/ 6613565 w 6613616"/>
                <a:gd name="connsiteY8" fmla="*/ 1795463 h 1855470"/>
                <a:gd name="connsiteX9" fmla="*/ 6576637 w 6613616"/>
                <a:gd name="connsiteY9" fmla="*/ 1842135 h 1855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6" h="1855470">
                  <a:moveTo>
                    <a:pt x="6576637" y="1842135"/>
                  </a:moveTo>
                  <a:lnTo>
                    <a:pt x="46077" y="1855470"/>
                  </a:lnTo>
                  <a:cubicBezTo>
                    <a:pt x="23217" y="1855470"/>
                    <a:pt x="4167" y="1839278"/>
                    <a:pt x="357" y="1817370"/>
                  </a:cubicBezTo>
                  <a:cubicBezTo>
                    <a:pt x="-595" y="1812608"/>
                    <a:pt x="357" y="1806893"/>
                    <a:pt x="3215" y="1802130"/>
                  </a:cubicBezTo>
                  <a:lnTo>
                    <a:pt x="977622" y="46673"/>
                  </a:lnTo>
                  <a:cubicBezTo>
                    <a:pt x="977622" y="20955"/>
                    <a:pt x="998577" y="0"/>
                    <a:pt x="1024295" y="0"/>
                  </a:cubicBezTo>
                  <a:lnTo>
                    <a:pt x="5521048" y="0"/>
                  </a:lnTo>
                  <a:cubicBezTo>
                    <a:pt x="5546765" y="0"/>
                    <a:pt x="5567720" y="20955"/>
                    <a:pt x="5567720" y="46673"/>
                  </a:cubicBezTo>
                  <a:lnTo>
                    <a:pt x="6613565" y="1795463"/>
                  </a:lnTo>
                  <a:cubicBezTo>
                    <a:pt x="6614517" y="1821180"/>
                    <a:pt x="6602354" y="1842135"/>
                    <a:pt x="6576637" y="1842135"/>
                  </a:cubicBezTo>
                  <a:close/>
                </a:path>
              </a:pathLst>
            </a:custGeom>
            <a:solidFill>
              <a:schemeClr val="accent6"/>
            </a:solidFill>
            <a:ln w="9525" cap="flat">
              <a:noFill/>
              <a:prstDash val="solid"/>
              <a:miter/>
            </a:ln>
          </p:spPr>
          <p:txBody>
            <a:bodyPr rtlCol="0" anchor="ctr"/>
            <a:lstStyle/>
            <a:p>
              <a:endParaRPr lang="en-US" dirty="0"/>
            </a:p>
          </p:txBody>
        </p:sp>
        <p:grpSp>
          <p:nvGrpSpPr>
            <p:cNvPr id="68" name="Group 67">
              <a:extLst>
                <a:ext uri="{FF2B5EF4-FFF2-40B4-BE49-F238E27FC236}">
                  <a16:creationId xmlns:a16="http://schemas.microsoft.com/office/drawing/2014/main" id="{CAB88091-6804-489D-95AA-8969DE400858}"/>
                </a:ext>
              </a:extLst>
            </p:cNvPr>
            <p:cNvGrpSpPr/>
            <p:nvPr/>
          </p:nvGrpSpPr>
          <p:grpSpPr>
            <a:xfrm>
              <a:off x="7227403" y="1865105"/>
              <a:ext cx="3604846" cy="1081667"/>
              <a:chOff x="7227403" y="1865105"/>
              <a:chExt cx="3604846" cy="1081667"/>
            </a:xfrm>
            <a:solidFill>
              <a:schemeClr val="accent6">
                <a:lumMod val="60000"/>
                <a:lumOff val="40000"/>
              </a:schemeClr>
            </a:solidFill>
          </p:grpSpPr>
          <p:sp>
            <p:nvSpPr>
              <p:cNvPr id="61" name="Rectangle: Rounded Corners 60">
                <a:extLst>
                  <a:ext uri="{FF2B5EF4-FFF2-40B4-BE49-F238E27FC236}">
                    <a16:creationId xmlns:a16="http://schemas.microsoft.com/office/drawing/2014/main" id="{756ED6EE-3B48-49F0-9574-4DE863F7D434}"/>
                  </a:ext>
                </a:extLst>
              </p:cNvPr>
              <p:cNvSpPr/>
              <p:nvPr/>
            </p:nvSpPr>
            <p:spPr>
              <a:xfrm>
                <a:off x="7797021" y="1865105"/>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Rounded Corners 61">
                <a:extLst>
                  <a:ext uri="{FF2B5EF4-FFF2-40B4-BE49-F238E27FC236}">
                    <a16:creationId xmlns:a16="http://schemas.microsoft.com/office/drawing/2014/main" id="{42B2522E-BF13-4DD9-9250-3D7166E30A13}"/>
                  </a:ext>
                </a:extLst>
              </p:cNvPr>
              <p:cNvSpPr/>
              <p:nvPr/>
            </p:nvSpPr>
            <p:spPr>
              <a:xfrm>
                <a:off x="7227403" y="2425260"/>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Rounded Corners 62">
                <a:extLst>
                  <a:ext uri="{FF2B5EF4-FFF2-40B4-BE49-F238E27FC236}">
                    <a16:creationId xmlns:a16="http://schemas.microsoft.com/office/drawing/2014/main" id="{560AF74A-3BCA-4603-96AA-C26851DF4EA3}"/>
                  </a:ext>
                </a:extLst>
              </p:cNvPr>
              <p:cNvSpPr/>
              <p:nvPr/>
            </p:nvSpPr>
            <p:spPr>
              <a:xfrm>
                <a:off x="9287973" y="2425260"/>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Rounded Corners 63">
                <a:extLst>
                  <a:ext uri="{FF2B5EF4-FFF2-40B4-BE49-F238E27FC236}">
                    <a16:creationId xmlns:a16="http://schemas.microsoft.com/office/drawing/2014/main" id="{5100914B-1858-48E7-B9A1-DFC48103AC4C}"/>
                  </a:ext>
                </a:extLst>
              </p:cNvPr>
              <p:cNvSpPr/>
              <p:nvPr/>
            </p:nvSpPr>
            <p:spPr>
              <a:xfrm>
                <a:off x="10008778" y="2425260"/>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Rounded Corners 64">
                <a:extLst>
                  <a:ext uri="{FF2B5EF4-FFF2-40B4-BE49-F238E27FC236}">
                    <a16:creationId xmlns:a16="http://schemas.microsoft.com/office/drawing/2014/main" id="{501B42B0-DBBF-403C-9830-D1E74B765307}"/>
                  </a:ext>
                </a:extLst>
              </p:cNvPr>
              <p:cNvSpPr/>
              <p:nvPr/>
            </p:nvSpPr>
            <p:spPr>
              <a:xfrm>
                <a:off x="9028663" y="2735757"/>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Rounded Corners 65">
                <a:extLst>
                  <a:ext uri="{FF2B5EF4-FFF2-40B4-BE49-F238E27FC236}">
                    <a16:creationId xmlns:a16="http://schemas.microsoft.com/office/drawing/2014/main" id="{5FF3CC9E-294E-4BDA-AACB-B79825EC5363}"/>
                  </a:ext>
                </a:extLst>
              </p:cNvPr>
              <p:cNvSpPr/>
              <p:nvPr/>
            </p:nvSpPr>
            <p:spPr>
              <a:xfrm>
                <a:off x="9671146" y="2733067"/>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AE1B1D06-262B-4DAE-9704-39084244EE93}"/>
                  </a:ext>
                </a:extLst>
              </p:cNvPr>
              <p:cNvSpPr/>
              <p:nvPr/>
            </p:nvSpPr>
            <p:spPr>
              <a:xfrm>
                <a:off x="10313629" y="2730377"/>
                <a:ext cx="518620" cy="2110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IN" sz="4000" b="1" dirty="0"/>
              <a:t>E</a:t>
            </a:r>
            <a:r>
              <a:rPr lang="en-IN" sz="4000" b="1" dirty="0" smtClean="0"/>
              <a:t>xample </a:t>
            </a:r>
            <a:r>
              <a:rPr lang="en-IN" sz="4000" b="1" dirty="0"/>
              <a:t>of an Internet of Things </a:t>
            </a:r>
            <a:r>
              <a:rPr lang="en-IN" sz="4000" b="1" dirty="0" smtClean="0"/>
              <a:t>Devices.</a:t>
            </a:r>
            <a:endParaRPr lang="en-US" sz="4000" dirty="0"/>
          </a:p>
        </p:txBody>
      </p:sp>
      <p:grpSp>
        <p:nvGrpSpPr>
          <p:cNvPr id="77" name="Group 76">
            <a:extLst>
              <a:ext uri="{FF2B5EF4-FFF2-40B4-BE49-F238E27FC236}">
                <a16:creationId xmlns:a16="http://schemas.microsoft.com/office/drawing/2014/main" id="{A4B60BA7-85E9-41A7-A9A8-D806F4E32AC9}"/>
              </a:ext>
            </a:extLst>
          </p:cNvPr>
          <p:cNvGrpSpPr/>
          <p:nvPr/>
        </p:nvGrpSpPr>
        <p:grpSpPr>
          <a:xfrm>
            <a:off x="1" y="1818708"/>
            <a:ext cx="4701215" cy="5059275"/>
            <a:chOff x="1" y="3385664"/>
            <a:chExt cx="3245157" cy="3492319"/>
          </a:xfrm>
        </p:grpSpPr>
        <p:grpSp>
          <p:nvGrpSpPr>
            <p:cNvPr id="76" name="Group 75">
              <a:extLst>
                <a:ext uri="{FF2B5EF4-FFF2-40B4-BE49-F238E27FC236}">
                  <a16:creationId xmlns:a16="http://schemas.microsoft.com/office/drawing/2014/main" id="{AEC63CA2-8F47-4027-94A0-83FC090FA8B6}"/>
                </a:ext>
              </a:extLst>
            </p:cNvPr>
            <p:cNvGrpSpPr/>
            <p:nvPr/>
          </p:nvGrpSpPr>
          <p:grpSpPr>
            <a:xfrm>
              <a:off x="1" y="3962278"/>
              <a:ext cx="2034371" cy="2277641"/>
              <a:chOff x="1" y="3962278"/>
              <a:chExt cx="2034371" cy="2277641"/>
            </a:xfrm>
          </p:grpSpPr>
          <p:sp>
            <p:nvSpPr>
              <p:cNvPr id="4" name="Freeform: Shape 3">
                <a:extLst>
                  <a:ext uri="{FF2B5EF4-FFF2-40B4-BE49-F238E27FC236}">
                    <a16:creationId xmlns:a16="http://schemas.microsoft.com/office/drawing/2014/main" id="{CC60D579-0229-4346-A95D-01601012E343}"/>
                  </a:ext>
                </a:extLst>
              </p:cNvPr>
              <p:cNvSpPr/>
              <p:nvPr/>
            </p:nvSpPr>
            <p:spPr>
              <a:xfrm>
                <a:off x="504899" y="3962278"/>
                <a:ext cx="1529473" cy="1851626"/>
              </a:xfrm>
              <a:custGeom>
                <a:avLst/>
                <a:gdLst>
                  <a:gd name="connsiteX0" fmla="*/ 2660333 w 2715559"/>
                  <a:gd name="connsiteY0" fmla="*/ 1901649 h 3287536"/>
                  <a:gd name="connsiteX1" fmla="*/ 2655570 w 2715559"/>
                  <a:gd name="connsiteY1" fmla="*/ 1765441 h 3287536"/>
                  <a:gd name="connsiteX2" fmla="*/ 2713672 w 2715559"/>
                  <a:gd name="connsiteY2" fmla="*/ 1554939 h 3287536"/>
                  <a:gd name="connsiteX3" fmla="*/ 2673668 w 2715559"/>
                  <a:gd name="connsiteY3" fmla="*/ 1450164 h 3287536"/>
                  <a:gd name="connsiteX4" fmla="*/ 2648903 w 2715559"/>
                  <a:gd name="connsiteY4" fmla="*/ 1334911 h 3287536"/>
                  <a:gd name="connsiteX5" fmla="*/ 2655570 w 2715559"/>
                  <a:gd name="connsiteY5" fmla="*/ 1231089 h 3287536"/>
                  <a:gd name="connsiteX6" fmla="*/ 2480310 w 2715559"/>
                  <a:gd name="connsiteY6" fmla="*/ 1001536 h 3287536"/>
                  <a:gd name="connsiteX7" fmla="*/ 1182052 w 2715559"/>
                  <a:gd name="connsiteY7" fmla="*/ 964389 h 3287536"/>
                  <a:gd name="connsiteX8" fmla="*/ 886777 w 2715559"/>
                  <a:gd name="connsiteY8" fmla="*/ 993916 h 3287536"/>
                  <a:gd name="connsiteX9" fmla="*/ 865823 w 2715559"/>
                  <a:gd name="connsiteY9" fmla="*/ 979629 h 3287536"/>
                  <a:gd name="connsiteX10" fmla="*/ 901065 w 2715559"/>
                  <a:gd name="connsiteY10" fmla="*/ 824371 h 3287536"/>
                  <a:gd name="connsiteX11" fmla="*/ 973455 w 2715559"/>
                  <a:gd name="connsiteY11" fmla="*/ 680544 h 3287536"/>
                  <a:gd name="connsiteX12" fmla="*/ 973455 w 2715559"/>
                  <a:gd name="connsiteY12" fmla="*/ 680544 h 3287536"/>
                  <a:gd name="connsiteX13" fmla="*/ 985838 w 2715559"/>
                  <a:gd name="connsiteY13" fmla="*/ 133809 h 3287536"/>
                  <a:gd name="connsiteX14" fmla="*/ 1012508 w 2715559"/>
                  <a:gd name="connsiteY14" fmla="*/ 103329 h 3287536"/>
                  <a:gd name="connsiteX15" fmla="*/ 983933 w 2715559"/>
                  <a:gd name="connsiteY15" fmla="*/ 57609 h 3287536"/>
                  <a:gd name="connsiteX16" fmla="*/ 784860 w 2715559"/>
                  <a:gd name="connsiteY16" fmla="*/ 42369 h 3287536"/>
                  <a:gd name="connsiteX17" fmla="*/ 716280 w 2715559"/>
                  <a:gd name="connsiteY17" fmla="*/ 156669 h 3287536"/>
                  <a:gd name="connsiteX18" fmla="*/ 649605 w 2715559"/>
                  <a:gd name="connsiteY18" fmla="*/ 318594 h 3287536"/>
                  <a:gd name="connsiteX19" fmla="*/ 258127 w 2715559"/>
                  <a:gd name="connsiteY19" fmla="*/ 921526 h 3287536"/>
                  <a:gd name="connsiteX20" fmla="*/ 160020 w 2715559"/>
                  <a:gd name="connsiteY20" fmla="*/ 1078689 h 3287536"/>
                  <a:gd name="connsiteX21" fmla="*/ 40005 w 2715559"/>
                  <a:gd name="connsiteY21" fmla="*/ 1474929 h 3287536"/>
                  <a:gd name="connsiteX22" fmla="*/ 0 w 2715559"/>
                  <a:gd name="connsiteY22" fmla="*/ 1522554 h 3287536"/>
                  <a:gd name="connsiteX23" fmla="*/ 3810 w 2715559"/>
                  <a:gd name="connsiteY23" fmla="*/ 1534936 h 3287536"/>
                  <a:gd name="connsiteX24" fmla="*/ 303848 w 2715559"/>
                  <a:gd name="connsiteY24" fmla="*/ 2331226 h 3287536"/>
                  <a:gd name="connsiteX25" fmla="*/ 664845 w 2715559"/>
                  <a:gd name="connsiteY25" fmla="*/ 3287536 h 3287536"/>
                  <a:gd name="connsiteX26" fmla="*/ 701040 w 2715559"/>
                  <a:gd name="connsiteY26" fmla="*/ 3279916 h 3287536"/>
                  <a:gd name="connsiteX27" fmla="*/ 992505 w 2715559"/>
                  <a:gd name="connsiteY27" fmla="*/ 3169426 h 3287536"/>
                  <a:gd name="connsiteX28" fmla="*/ 1344930 w 2715559"/>
                  <a:gd name="connsiteY28" fmla="*/ 3009406 h 3287536"/>
                  <a:gd name="connsiteX29" fmla="*/ 2436495 w 2715559"/>
                  <a:gd name="connsiteY29" fmla="*/ 2568399 h 3287536"/>
                  <a:gd name="connsiteX30" fmla="*/ 2579370 w 2715559"/>
                  <a:gd name="connsiteY30" fmla="*/ 2518869 h 3287536"/>
                  <a:gd name="connsiteX31" fmla="*/ 2651760 w 2715559"/>
                  <a:gd name="connsiteY31" fmla="*/ 2436001 h 3287536"/>
                  <a:gd name="connsiteX32" fmla="*/ 2594610 w 2715559"/>
                  <a:gd name="connsiteY32" fmla="*/ 2215974 h 3287536"/>
                  <a:gd name="connsiteX33" fmla="*/ 2700338 w 2715559"/>
                  <a:gd name="connsiteY33" fmla="*/ 2056906 h 3287536"/>
                  <a:gd name="connsiteX34" fmla="*/ 2660333 w 2715559"/>
                  <a:gd name="connsiteY34" fmla="*/ 1901649 h 328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715559" h="3287536">
                    <a:moveTo>
                      <a:pt x="2660333" y="1901649"/>
                    </a:moveTo>
                    <a:cubicBezTo>
                      <a:pt x="2630805" y="1854024"/>
                      <a:pt x="2619375" y="1812114"/>
                      <a:pt x="2655570" y="1765441"/>
                    </a:cubicBezTo>
                    <a:cubicBezTo>
                      <a:pt x="2695575" y="1700671"/>
                      <a:pt x="2723197" y="1633044"/>
                      <a:pt x="2713672" y="1554939"/>
                    </a:cubicBezTo>
                    <a:cubicBezTo>
                      <a:pt x="2707005" y="1506361"/>
                      <a:pt x="2686050" y="1459689"/>
                      <a:pt x="2673668" y="1450164"/>
                    </a:cubicBezTo>
                    <a:cubicBezTo>
                      <a:pt x="2630805" y="1418731"/>
                      <a:pt x="2627947" y="1379679"/>
                      <a:pt x="2648903" y="1334911"/>
                    </a:cubicBezTo>
                    <a:cubicBezTo>
                      <a:pt x="2663190" y="1310146"/>
                      <a:pt x="2662238" y="1257759"/>
                      <a:pt x="2655570" y="1231089"/>
                    </a:cubicBezTo>
                    <a:cubicBezTo>
                      <a:pt x="2627947" y="1131076"/>
                      <a:pt x="2575560" y="1050114"/>
                      <a:pt x="2480310" y="1001536"/>
                    </a:cubicBezTo>
                    <a:cubicBezTo>
                      <a:pt x="2211705" y="870091"/>
                      <a:pt x="1816418" y="870091"/>
                      <a:pt x="1182052" y="964389"/>
                    </a:cubicBezTo>
                    <a:cubicBezTo>
                      <a:pt x="1154430" y="977724"/>
                      <a:pt x="998220" y="981534"/>
                      <a:pt x="886777" y="993916"/>
                    </a:cubicBezTo>
                    <a:cubicBezTo>
                      <a:pt x="867727" y="995821"/>
                      <a:pt x="863918" y="996774"/>
                      <a:pt x="865823" y="979629"/>
                    </a:cubicBezTo>
                    <a:cubicBezTo>
                      <a:pt x="871538" y="927241"/>
                      <a:pt x="869633" y="873901"/>
                      <a:pt x="901065" y="824371"/>
                    </a:cubicBezTo>
                    <a:cubicBezTo>
                      <a:pt x="929640" y="779604"/>
                      <a:pt x="949643" y="729121"/>
                      <a:pt x="973455" y="680544"/>
                    </a:cubicBezTo>
                    <a:cubicBezTo>
                      <a:pt x="973455" y="680544"/>
                      <a:pt x="973455" y="680544"/>
                      <a:pt x="973455" y="680544"/>
                    </a:cubicBezTo>
                    <a:cubicBezTo>
                      <a:pt x="978218" y="498616"/>
                      <a:pt x="982027" y="315736"/>
                      <a:pt x="985838" y="133809"/>
                    </a:cubicBezTo>
                    <a:cubicBezTo>
                      <a:pt x="985838" y="112854"/>
                      <a:pt x="990600" y="101424"/>
                      <a:pt x="1012508" y="103329"/>
                    </a:cubicBezTo>
                    <a:cubicBezTo>
                      <a:pt x="1002983" y="88089"/>
                      <a:pt x="995363" y="71896"/>
                      <a:pt x="983933" y="57609"/>
                    </a:cubicBezTo>
                    <a:cubicBezTo>
                      <a:pt x="929640" y="-12876"/>
                      <a:pt x="848677" y="-19544"/>
                      <a:pt x="784860" y="42369"/>
                    </a:cubicBezTo>
                    <a:cubicBezTo>
                      <a:pt x="751523" y="74754"/>
                      <a:pt x="729615" y="112854"/>
                      <a:pt x="716280" y="156669"/>
                    </a:cubicBezTo>
                    <a:cubicBezTo>
                      <a:pt x="698183" y="211914"/>
                      <a:pt x="681990" y="269064"/>
                      <a:pt x="649605" y="318594"/>
                    </a:cubicBezTo>
                    <a:cubicBezTo>
                      <a:pt x="519113" y="519571"/>
                      <a:pt x="387667" y="719596"/>
                      <a:pt x="258127" y="921526"/>
                    </a:cubicBezTo>
                    <a:cubicBezTo>
                      <a:pt x="224790" y="972961"/>
                      <a:pt x="182880" y="1020586"/>
                      <a:pt x="160020" y="1078689"/>
                    </a:cubicBezTo>
                    <a:cubicBezTo>
                      <a:pt x="109538" y="1207276"/>
                      <a:pt x="78105" y="1342531"/>
                      <a:pt x="40005" y="1474929"/>
                    </a:cubicBezTo>
                    <a:cubicBezTo>
                      <a:pt x="33338" y="1497789"/>
                      <a:pt x="26670" y="1517791"/>
                      <a:pt x="0" y="1522554"/>
                    </a:cubicBezTo>
                    <a:cubicBezTo>
                      <a:pt x="953" y="1526364"/>
                      <a:pt x="1905" y="1531126"/>
                      <a:pt x="3810" y="1534936"/>
                    </a:cubicBezTo>
                    <a:cubicBezTo>
                      <a:pt x="103823" y="1800684"/>
                      <a:pt x="203835" y="2065479"/>
                      <a:pt x="303848" y="2331226"/>
                    </a:cubicBezTo>
                    <a:cubicBezTo>
                      <a:pt x="423863" y="2650314"/>
                      <a:pt x="544830" y="2968449"/>
                      <a:pt x="664845" y="3287536"/>
                    </a:cubicBezTo>
                    <a:cubicBezTo>
                      <a:pt x="677227" y="3284679"/>
                      <a:pt x="688658" y="3282774"/>
                      <a:pt x="701040" y="3279916"/>
                    </a:cubicBezTo>
                    <a:cubicBezTo>
                      <a:pt x="801052" y="3250389"/>
                      <a:pt x="896302" y="3208479"/>
                      <a:pt x="992505" y="3169426"/>
                    </a:cubicBezTo>
                    <a:cubicBezTo>
                      <a:pt x="1109663" y="3121801"/>
                      <a:pt x="1229677" y="3062746"/>
                      <a:pt x="1344930" y="3009406"/>
                    </a:cubicBezTo>
                    <a:cubicBezTo>
                      <a:pt x="1480185" y="2930349"/>
                      <a:pt x="2380298" y="2584591"/>
                      <a:pt x="2436495" y="2568399"/>
                    </a:cubicBezTo>
                    <a:cubicBezTo>
                      <a:pt x="2484120" y="2551254"/>
                      <a:pt x="2536508" y="2534109"/>
                      <a:pt x="2579370" y="2518869"/>
                    </a:cubicBezTo>
                    <a:cubicBezTo>
                      <a:pt x="2617470" y="2505534"/>
                      <a:pt x="2642235" y="2476959"/>
                      <a:pt x="2651760" y="2436001"/>
                    </a:cubicBezTo>
                    <a:cubicBezTo>
                      <a:pt x="2670810" y="2353134"/>
                      <a:pt x="2670810" y="2275029"/>
                      <a:pt x="2594610" y="2215974"/>
                    </a:cubicBezTo>
                    <a:cubicBezTo>
                      <a:pt x="2682240" y="2173111"/>
                      <a:pt x="2707958" y="2135964"/>
                      <a:pt x="2700338" y="2056906"/>
                    </a:cubicBezTo>
                    <a:cubicBezTo>
                      <a:pt x="2696528" y="2003566"/>
                      <a:pt x="2688908" y="1947369"/>
                      <a:pt x="2660333" y="1901649"/>
                    </a:cubicBezTo>
                    <a:close/>
                  </a:path>
                </a:pathLst>
              </a:custGeom>
              <a:solidFill>
                <a:srgbClr val="FDCBA3"/>
              </a:solid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A1BC878-3DBD-4CA1-96AA-D53D677FB778}"/>
                  </a:ext>
                </a:extLst>
              </p:cNvPr>
              <p:cNvSpPr/>
              <p:nvPr/>
            </p:nvSpPr>
            <p:spPr>
              <a:xfrm>
                <a:off x="1" y="4806553"/>
                <a:ext cx="907217" cy="1433366"/>
              </a:xfrm>
              <a:custGeom>
                <a:avLst/>
                <a:gdLst>
                  <a:gd name="connsiteX0" fmla="*/ 496382 w 907217"/>
                  <a:gd name="connsiteY0" fmla="*/ 594 h 1433366"/>
                  <a:gd name="connsiteX1" fmla="*/ 505435 w 907217"/>
                  <a:gd name="connsiteY1" fmla="*/ 13804 h 1433366"/>
                  <a:gd name="connsiteX2" fmla="*/ 904570 w 907217"/>
                  <a:gd name="connsiteY2" fmla="*/ 1073337 h 1433366"/>
                  <a:gd name="connsiteX3" fmla="*/ 895450 w 907217"/>
                  <a:gd name="connsiteY3" fmla="*/ 1094796 h 1433366"/>
                  <a:gd name="connsiteX4" fmla="*/ 31248 w 907217"/>
                  <a:gd name="connsiteY4" fmla="*/ 1421547 h 1433366"/>
                  <a:gd name="connsiteX5" fmla="*/ 0 w 907217"/>
                  <a:gd name="connsiteY5" fmla="*/ 1433366 h 1433366"/>
                  <a:gd name="connsiteX6" fmla="*/ 0 w 907217"/>
                  <a:gd name="connsiteY6" fmla="*/ 172401 h 1433366"/>
                  <a:gd name="connsiteX7" fmla="*/ 103788 w 907217"/>
                  <a:gd name="connsiteY7" fmla="*/ 135927 h 1433366"/>
                  <a:gd name="connsiteX8" fmla="*/ 479684 w 907217"/>
                  <a:gd name="connsiteY8" fmla="*/ 3075 h 1433366"/>
                  <a:gd name="connsiteX9" fmla="*/ 496382 w 907217"/>
                  <a:gd name="connsiteY9" fmla="*/ 594 h 143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7217" h="1433366">
                    <a:moveTo>
                      <a:pt x="496382" y="594"/>
                    </a:moveTo>
                    <a:cubicBezTo>
                      <a:pt x="500607" y="2002"/>
                      <a:pt x="503557" y="6025"/>
                      <a:pt x="505435" y="13804"/>
                    </a:cubicBezTo>
                    <a:cubicBezTo>
                      <a:pt x="511336" y="18096"/>
                      <a:pt x="895450" y="1051878"/>
                      <a:pt x="904570" y="1073337"/>
                    </a:cubicBezTo>
                    <a:cubicBezTo>
                      <a:pt x="909398" y="1085139"/>
                      <a:pt x="908325" y="1089968"/>
                      <a:pt x="895450" y="1094796"/>
                    </a:cubicBezTo>
                    <a:cubicBezTo>
                      <a:pt x="842473" y="1113908"/>
                      <a:pt x="392172" y="1284950"/>
                      <a:pt x="31248" y="1421547"/>
                    </a:cubicBezTo>
                    <a:lnTo>
                      <a:pt x="0" y="1433366"/>
                    </a:lnTo>
                    <a:lnTo>
                      <a:pt x="0" y="172401"/>
                    </a:lnTo>
                    <a:lnTo>
                      <a:pt x="103788" y="135927"/>
                    </a:lnTo>
                    <a:cubicBezTo>
                      <a:pt x="298625" y="67426"/>
                      <a:pt x="455543" y="12128"/>
                      <a:pt x="479684" y="3075"/>
                    </a:cubicBezTo>
                    <a:cubicBezTo>
                      <a:pt x="486658" y="393"/>
                      <a:pt x="492157" y="-815"/>
                      <a:pt x="496382" y="594"/>
                    </a:cubicBezTo>
                    <a:close/>
                  </a:path>
                </a:pathLst>
              </a:custGeom>
              <a:solidFill>
                <a:srgbClr val="000000"/>
              </a:solidFill>
              <a:ln w="9525" cap="flat">
                <a:noFill/>
                <a:prstDash val="solid"/>
                <a:miter/>
              </a:ln>
            </p:spPr>
            <p:txBody>
              <a:bodyPr wrap="square" rtlCol="0" anchor="ctr">
                <a:noAutofit/>
              </a:bodyPr>
              <a:lstStyle/>
              <a:p>
                <a:endParaRPr lang="en-US" dirty="0"/>
              </a:p>
            </p:txBody>
          </p:sp>
        </p:grpSp>
        <p:grpSp>
          <p:nvGrpSpPr>
            <p:cNvPr id="6" name="Group 5">
              <a:extLst>
                <a:ext uri="{FF2B5EF4-FFF2-40B4-BE49-F238E27FC236}">
                  <a16:creationId xmlns:a16="http://schemas.microsoft.com/office/drawing/2014/main" id="{C92CDD36-2C5E-40B1-A971-A7D34D862DAE}"/>
                </a:ext>
              </a:extLst>
            </p:cNvPr>
            <p:cNvGrpSpPr/>
            <p:nvPr/>
          </p:nvGrpSpPr>
          <p:grpSpPr>
            <a:xfrm>
              <a:off x="1024195" y="4013492"/>
              <a:ext cx="903974" cy="1659328"/>
              <a:chOff x="2832912" y="2217237"/>
              <a:chExt cx="1264088" cy="2320350"/>
            </a:xfrm>
          </p:grpSpPr>
          <p:sp>
            <p:nvSpPr>
              <p:cNvPr id="7" name="Freeform: Shape 6">
                <a:extLst>
                  <a:ext uri="{FF2B5EF4-FFF2-40B4-BE49-F238E27FC236}">
                    <a16:creationId xmlns:a16="http://schemas.microsoft.com/office/drawing/2014/main" id="{96FC0D6C-6E8C-42F6-886A-2913A08BECD6}"/>
                  </a:ext>
                </a:extLst>
              </p:cNvPr>
              <p:cNvSpPr/>
              <p:nvPr/>
            </p:nvSpPr>
            <p:spPr>
              <a:xfrm>
                <a:off x="2832912" y="2217237"/>
                <a:ext cx="1264088" cy="2320350"/>
              </a:xfrm>
              <a:custGeom>
                <a:avLst/>
                <a:gdLst>
                  <a:gd name="connsiteX0" fmla="*/ 1460199 w 1604995"/>
                  <a:gd name="connsiteY0" fmla="*/ 2946099 h 2946115"/>
                  <a:gd name="connsiteX1" fmla="*/ 92409 w 1604995"/>
                  <a:gd name="connsiteY1" fmla="*/ 2921334 h 2946115"/>
                  <a:gd name="connsiteX2" fmla="*/ 16 w 1604995"/>
                  <a:gd name="connsiteY2" fmla="*/ 2825131 h 2946115"/>
                  <a:gd name="connsiteX3" fmla="*/ 48594 w 1604995"/>
                  <a:gd name="connsiteY3" fmla="*/ 92409 h 2946115"/>
                  <a:gd name="connsiteX4" fmla="*/ 144796 w 1604995"/>
                  <a:gd name="connsiteY4" fmla="*/ 16 h 2946115"/>
                  <a:gd name="connsiteX5" fmla="*/ 1512586 w 1604995"/>
                  <a:gd name="connsiteY5" fmla="*/ 24781 h 2946115"/>
                  <a:gd name="connsiteX6" fmla="*/ 1604979 w 1604995"/>
                  <a:gd name="connsiteY6" fmla="*/ 120984 h 2946115"/>
                  <a:gd name="connsiteX7" fmla="*/ 1555449 w 1604995"/>
                  <a:gd name="connsiteY7" fmla="*/ 2853706 h 2946115"/>
                  <a:gd name="connsiteX8" fmla="*/ 1460199 w 1604995"/>
                  <a:gd name="connsiteY8" fmla="*/ 2946099 h 294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4995" h="2946115">
                    <a:moveTo>
                      <a:pt x="1460199" y="2946099"/>
                    </a:moveTo>
                    <a:lnTo>
                      <a:pt x="92409" y="2921334"/>
                    </a:lnTo>
                    <a:cubicBezTo>
                      <a:pt x="40021" y="2920381"/>
                      <a:pt x="-936" y="2877519"/>
                      <a:pt x="16" y="2825131"/>
                    </a:cubicBezTo>
                    <a:lnTo>
                      <a:pt x="48594" y="92409"/>
                    </a:lnTo>
                    <a:cubicBezTo>
                      <a:pt x="49546" y="40021"/>
                      <a:pt x="92409" y="-936"/>
                      <a:pt x="144796" y="16"/>
                    </a:cubicBezTo>
                    <a:lnTo>
                      <a:pt x="1512586" y="24781"/>
                    </a:lnTo>
                    <a:cubicBezTo>
                      <a:pt x="1564974" y="25734"/>
                      <a:pt x="1605931" y="68596"/>
                      <a:pt x="1604979" y="120984"/>
                    </a:cubicBezTo>
                    <a:lnTo>
                      <a:pt x="1555449" y="2853706"/>
                    </a:lnTo>
                    <a:cubicBezTo>
                      <a:pt x="1554496" y="2906094"/>
                      <a:pt x="1511634" y="2947051"/>
                      <a:pt x="1460199" y="2946099"/>
                    </a:cubicBezTo>
                    <a:close/>
                  </a:path>
                </a:pathLst>
              </a:custGeom>
              <a:solidFill>
                <a:srgbClr val="00000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E77841E0-131C-48D2-A4A9-7326FE6BD614}"/>
                  </a:ext>
                </a:extLst>
              </p:cNvPr>
              <p:cNvSpPr/>
              <p:nvPr/>
            </p:nvSpPr>
            <p:spPr>
              <a:xfrm>
                <a:off x="2912444" y="2446057"/>
                <a:ext cx="1099772" cy="1786191"/>
              </a:xfrm>
              <a:custGeom>
                <a:avLst/>
                <a:gdLst>
                  <a:gd name="connsiteX0" fmla="*/ 1320165 w 1396365"/>
                  <a:gd name="connsiteY0" fmla="*/ 2267903 h 2267902"/>
                  <a:gd name="connsiteX1" fmla="*/ 36195 w 1396365"/>
                  <a:gd name="connsiteY1" fmla="*/ 2245043 h 2267902"/>
                  <a:gd name="connsiteX2" fmla="*/ 0 w 1396365"/>
                  <a:gd name="connsiteY2" fmla="*/ 2207895 h 2267902"/>
                  <a:gd name="connsiteX3" fmla="*/ 39053 w 1396365"/>
                  <a:gd name="connsiteY3" fmla="*/ 36195 h 2267902"/>
                  <a:gd name="connsiteX4" fmla="*/ 76200 w 1396365"/>
                  <a:gd name="connsiteY4" fmla="*/ 0 h 2267902"/>
                  <a:gd name="connsiteX5" fmla="*/ 1360170 w 1396365"/>
                  <a:gd name="connsiteY5" fmla="*/ 22860 h 2267902"/>
                  <a:gd name="connsiteX6" fmla="*/ 1396365 w 1396365"/>
                  <a:gd name="connsiteY6" fmla="*/ 60007 h 2267902"/>
                  <a:gd name="connsiteX7" fmla="*/ 1357313 w 1396365"/>
                  <a:gd name="connsiteY7" fmla="*/ 2231708 h 2267902"/>
                  <a:gd name="connsiteX8" fmla="*/ 1320165 w 1396365"/>
                  <a:gd name="connsiteY8" fmla="*/ 2267903 h 226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6365" h="2267902">
                    <a:moveTo>
                      <a:pt x="1320165" y="2267903"/>
                    </a:moveTo>
                    <a:lnTo>
                      <a:pt x="36195" y="2245043"/>
                    </a:lnTo>
                    <a:cubicBezTo>
                      <a:pt x="16192" y="2245043"/>
                      <a:pt x="0" y="2227897"/>
                      <a:pt x="0" y="2207895"/>
                    </a:cubicBezTo>
                    <a:lnTo>
                      <a:pt x="39053" y="36195"/>
                    </a:lnTo>
                    <a:cubicBezTo>
                      <a:pt x="39053" y="16192"/>
                      <a:pt x="56197" y="0"/>
                      <a:pt x="76200" y="0"/>
                    </a:cubicBezTo>
                    <a:lnTo>
                      <a:pt x="1360170" y="22860"/>
                    </a:lnTo>
                    <a:cubicBezTo>
                      <a:pt x="1380173" y="22860"/>
                      <a:pt x="1396365" y="40005"/>
                      <a:pt x="1396365" y="60007"/>
                    </a:cubicBezTo>
                    <a:lnTo>
                      <a:pt x="1357313" y="2231708"/>
                    </a:lnTo>
                    <a:cubicBezTo>
                      <a:pt x="1356360" y="2251710"/>
                      <a:pt x="1340167" y="2267903"/>
                      <a:pt x="1320165" y="2267903"/>
                    </a:cubicBezTo>
                    <a:close/>
                  </a:path>
                </a:pathLst>
              </a:custGeom>
              <a:solidFill>
                <a:srgbClr val="CDFEFE"/>
              </a:solidFill>
              <a:ln w="9525" cap="flat">
                <a:noFill/>
                <a:prstDash val="solid"/>
                <a:miter/>
              </a:ln>
            </p:spPr>
            <p:txBody>
              <a:bodyPr rtlCol="0" anchor="ctr"/>
              <a:lstStyle/>
              <a:p>
                <a:endParaRPr lang="en-US" dirty="0"/>
              </a:p>
            </p:txBody>
          </p:sp>
          <p:grpSp>
            <p:nvGrpSpPr>
              <p:cNvPr id="9" name="Group 8">
                <a:extLst>
                  <a:ext uri="{FF2B5EF4-FFF2-40B4-BE49-F238E27FC236}">
                    <a16:creationId xmlns:a16="http://schemas.microsoft.com/office/drawing/2014/main" id="{0D98ADE4-0634-4104-92EC-861774F952DE}"/>
                  </a:ext>
                </a:extLst>
              </p:cNvPr>
              <p:cNvGrpSpPr/>
              <p:nvPr/>
            </p:nvGrpSpPr>
            <p:grpSpPr>
              <a:xfrm>
                <a:off x="3349795" y="3780629"/>
                <a:ext cx="224346" cy="223572"/>
                <a:chOff x="3349795" y="3780629"/>
                <a:chExt cx="224346" cy="223572"/>
              </a:xfrm>
            </p:grpSpPr>
            <p:sp>
              <p:nvSpPr>
                <p:cNvPr id="10" name="Freeform: Shape 9">
                  <a:extLst>
                    <a:ext uri="{FF2B5EF4-FFF2-40B4-BE49-F238E27FC236}">
                      <a16:creationId xmlns:a16="http://schemas.microsoft.com/office/drawing/2014/main" id="{5EF32C83-283A-447B-B2F1-9CA10A0236D9}"/>
                    </a:ext>
                  </a:extLst>
                </p:cNvPr>
                <p:cNvSpPr/>
                <p:nvPr/>
              </p:nvSpPr>
              <p:spPr>
                <a:xfrm>
                  <a:off x="3349795" y="3780629"/>
                  <a:ext cx="224346" cy="223572"/>
                </a:xfrm>
                <a:custGeom>
                  <a:avLst/>
                  <a:gdLst>
                    <a:gd name="connsiteX0" fmla="*/ 11 w 284849"/>
                    <a:gd name="connsiteY0" fmla="*/ 139076 h 283866"/>
                    <a:gd name="connsiteX1" fmla="*/ 142886 w 284849"/>
                    <a:gd name="connsiteY1" fmla="*/ 11 h 283866"/>
                    <a:gd name="connsiteX2" fmla="*/ 284808 w 284849"/>
                    <a:gd name="connsiteY2" fmla="*/ 143838 h 283866"/>
                    <a:gd name="connsiteX3" fmla="*/ 140981 w 284849"/>
                    <a:gd name="connsiteY3" fmla="*/ 283856 h 283866"/>
                    <a:gd name="connsiteX4" fmla="*/ 11 w 284849"/>
                    <a:gd name="connsiteY4" fmla="*/ 139076 h 283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49" h="283866">
                      <a:moveTo>
                        <a:pt x="11" y="139076"/>
                      </a:moveTo>
                      <a:cubicBezTo>
                        <a:pt x="963" y="60019"/>
                        <a:pt x="62876" y="-942"/>
                        <a:pt x="142886" y="11"/>
                      </a:cubicBezTo>
                      <a:cubicBezTo>
                        <a:pt x="222896" y="11"/>
                        <a:pt x="286713" y="65733"/>
                        <a:pt x="284808" y="143838"/>
                      </a:cubicBezTo>
                      <a:cubicBezTo>
                        <a:pt x="282903" y="220991"/>
                        <a:pt x="218133" y="284808"/>
                        <a:pt x="140981" y="283856"/>
                      </a:cubicBezTo>
                      <a:cubicBezTo>
                        <a:pt x="61923" y="282903"/>
                        <a:pt x="-942" y="219086"/>
                        <a:pt x="11" y="139076"/>
                      </a:cubicBezTo>
                      <a:close/>
                    </a:path>
                  </a:pathLst>
                </a:custGeom>
                <a:solidFill>
                  <a:srgbClr val="000000"/>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902D81BC-3FDC-4FA8-B127-2DD7E4F0070A}"/>
                    </a:ext>
                  </a:extLst>
                </p:cNvPr>
                <p:cNvSpPr/>
                <p:nvPr/>
              </p:nvSpPr>
              <p:spPr>
                <a:xfrm>
                  <a:off x="3420299" y="3850404"/>
                  <a:ext cx="81041" cy="81793"/>
                </a:xfrm>
                <a:custGeom>
                  <a:avLst/>
                  <a:gdLst>
                    <a:gd name="connsiteX0" fmla="*/ 102898 w 102897"/>
                    <a:gd name="connsiteY0" fmla="*/ 51435 h 103851"/>
                    <a:gd name="connsiteX1" fmla="*/ 53368 w 102897"/>
                    <a:gd name="connsiteY1" fmla="*/ 103822 h 103851"/>
                    <a:gd name="connsiteX2" fmla="*/ 28 w 102897"/>
                    <a:gd name="connsiteY2" fmla="*/ 54292 h 103851"/>
                    <a:gd name="connsiteX3" fmla="*/ 51463 w 102897"/>
                    <a:gd name="connsiteY3" fmla="*/ 0 h 103851"/>
                    <a:gd name="connsiteX4" fmla="*/ 102898 w 102897"/>
                    <a:gd name="connsiteY4" fmla="*/ 51435 h 103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97" h="103851">
                      <a:moveTo>
                        <a:pt x="102898" y="51435"/>
                      </a:moveTo>
                      <a:cubicBezTo>
                        <a:pt x="102898" y="80010"/>
                        <a:pt x="81943" y="102870"/>
                        <a:pt x="53368" y="103822"/>
                      </a:cubicBezTo>
                      <a:cubicBezTo>
                        <a:pt x="25745" y="104775"/>
                        <a:pt x="1933" y="81915"/>
                        <a:pt x="28" y="54292"/>
                      </a:cubicBezTo>
                      <a:cubicBezTo>
                        <a:pt x="-925" y="24765"/>
                        <a:pt x="22888" y="0"/>
                        <a:pt x="51463" y="0"/>
                      </a:cubicBezTo>
                      <a:cubicBezTo>
                        <a:pt x="79085" y="0"/>
                        <a:pt x="102898" y="23813"/>
                        <a:pt x="102898" y="51435"/>
                      </a:cubicBezTo>
                      <a:close/>
                    </a:path>
                  </a:pathLst>
                </a:custGeom>
                <a:solidFill>
                  <a:srgbClr val="FCFCFC"/>
                </a:solidFill>
                <a:ln w="9525" cap="flat">
                  <a:noFill/>
                  <a:prstDash val="solid"/>
                  <a:miter/>
                </a:ln>
              </p:spPr>
              <p:txBody>
                <a:bodyPr rtlCol="0" anchor="ctr"/>
                <a:lstStyle/>
                <a:p>
                  <a:endParaRPr lang="en-US" dirty="0"/>
                </a:p>
              </p:txBody>
            </p:sp>
          </p:grpSp>
        </p:grpSp>
        <p:grpSp>
          <p:nvGrpSpPr>
            <p:cNvPr id="75" name="Group 74">
              <a:extLst>
                <a:ext uri="{FF2B5EF4-FFF2-40B4-BE49-F238E27FC236}">
                  <a16:creationId xmlns:a16="http://schemas.microsoft.com/office/drawing/2014/main" id="{1E290991-3C10-48BE-8F36-6049476006E4}"/>
                </a:ext>
              </a:extLst>
            </p:cNvPr>
            <p:cNvGrpSpPr/>
            <p:nvPr/>
          </p:nvGrpSpPr>
          <p:grpSpPr>
            <a:xfrm>
              <a:off x="1509767" y="5181402"/>
              <a:ext cx="1735391" cy="1696581"/>
              <a:chOff x="1509767" y="5181402"/>
              <a:chExt cx="1735391" cy="1696581"/>
            </a:xfrm>
          </p:grpSpPr>
          <p:sp>
            <p:nvSpPr>
              <p:cNvPr id="13" name="Freeform: Shape 12">
                <a:extLst>
                  <a:ext uri="{FF2B5EF4-FFF2-40B4-BE49-F238E27FC236}">
                    <a16:creationId xmlns:a16="http://schemas.microsoft.com/office/drawing/2014/main" id="{A5D2692D-3172-429B-9582-A9B2DA6EA0C7}"/>
                  </a:ext>
                </a:extLst>
              </p:cNvPr>
              <p:cNvSpPr/>
              <p:nvPr/>
            </p:nvSpPr>
            <p:spPr>
              <a:xfrm>
                <a:off x="2129557" y="6377457"/>
                <a:ext cx="1115601" cy="500526"/>
              </a:xfrm>
              <a:custGeom>
                <a:avLst/>
                <a:gdLst>
                  <a:gd name="connsiteX0" fmla="*/ 603980 w 1744122"/>
                  <a:gd name="connsiteY0" fmla="*/ 1515955 h 1515954"/>
                  <a:gd name="connsiteX1" fmla="*/ 18193 w 1744122"/>
                  <a:gd name="connsiteY1" fmla="*/ 836822 h 1515954"/>
                  <a:gd name="connsiteX2" fmla="*/ 24860 w 1744122"/>
                  <a:gd name="connsiteY2" fmla="*/ 774910 h 1515954"/>
                  <a:gd name="connsiteX3" fmla="*/ 1165003 w 1744122"/>
                  <a:gd name="connsiteY3" fmla="*/ 8147 h 1515954"/>
                  <a:gd name="connsiteX4" fmla="*/ 1203103 w 1744122"/>
                  <a:gd name="connsiteY4" fmla="*/ 11958 h 1515954"/>
                  <a:gd name="connsiteX5" fmla="*/ 1744123 w 1744122"/>
                  <a:gd name="connsiteY5" fmla="*/ 619652 h 1515954"/>
                  <a:gd name="connsiteX6" fmla="*/ 1651730 w 1744122"/>
                  <a:gd name="connsiteY6" fmla="*/ 733000 h 1515954"/>
                  <a:gd name="connsiteX7" fmla="*/ 684943 w 1744122"/>
                  <a:gd name="connsiteY7" fmla="*/ 1478808 h 1515954"/>
                  <a:gd name="connsiteX8" fmla="*/ 603980 w 1744122"/>
                  <a:gd name="connsiteY8" fmla="*/ 1515955 h 1515954"/>
                  <a:gd name="connsiteX0" fmla="*/ 603980 w 1744124"/>
                  <a:gd name="connsiteY0" fmla="*/ 1515955 h 1515956"/>
                  <a:gd name="connsiteX1" fmla="*/ 18193 w 1744124"/>
                  <a:gd name="connsiteY1" fmla="*/ 836822 h 1515956"/>
                  <a:gd name="connsiteX2" fmla="*/ 24860 w 1744124"/>
                  <a:gd name="connsiteY2" fmla="*/ 774910 h 1515956"/>
                  <a:gd name="connsiteX3" fmla="*/ 1165003 w 1744124"/>
                  <a:gd name="connsiteY3" fmla="*/ 8147 h 1515956"/>
                  <a:gd name="connsiteX4" fmla="*/ 1203103 w 1744124"/>
                  <a:gd name="connsiteY4" fmla="*/ 11958 h 1515956"/>
                  <a:gd name="connsiteX5" fmla="*/ 1744123 w 1744124"/>
                  <a:gd name="connsiteY5" fmla="*/ 619652 h 1515956"/>
                  <a:gd name="connsiteX6" fmla="*/ 684943 w 1744124"/>
                  <a:gd name="connsiteY6" fmla="*/ 1478808 h 1515956"/>
                  <a:gd name="connsiteX7" fmla="*/ 603980 w 1744124"/>
                  <a:gd name="connsiteY7" fmla="*/ 1515955 h 1515956"/>
                  <a:gd name="connsiteX0" fmla="*/ 603980 w 1947061"/>
                  <a:gd name="connsiteY0" fmla="*/ 1569179 h 1569178"/>
                  <a:gd name="connsiteX1" fmla="*/ 18193 w 1947061"/>
                  <a:gd name="connsiteY1" fmla="*/ 890046 h 1569178"/>
                  <a:gd name="connsiteX2" fmla="*/ 24860 w 1947061"/>
                  <a:gd name="connsiteY2" fmla="*/ 828134 h 1569178"/>
                  <a:gd name="connsiteX3" fmla="*/ 1165003 w 1947061"/>
                  <a:gd name="connsiteY3" fmla="*/ 61371 h 1569178"/>
                  <a:gd name="connsiteX4" fmla="*/ 1203103 w 1947061"/>
                  <a:gd name="connsiteY4" fmla="*/ 65182 h 1569178"/>
                  <a:gd name="connsiteX5" fmla="*/ 1947061 w 1947061"/>
                  <a:gd name="connsiteY5" fmla="*/ 891425 h 1569178"/>
                  <a:gd name="connsiteX6" fmla="*/ 684943 w 1947061"/>
                  <a:gd name="connsiteY6" fmla="*/ 1532032 h 1569178"/>
                  <a:gd name="connsiteX7" fmla="*/ 603980 w 1947061"/>
                  <a:gd name="connsiteY7" fmla="*/ 1569179 h 1569178"/>
                  <a:gd name="connsiteX0" fmla="*/ 603980 w 1947061"/>
                  <a:gd name="connsiteY0" fmla="*/ 1569179 h 1569180"/>
                  <a:gd name="connsiteX1" fmla="*/ 18193 w 1947061"/>
                  <a:gd name="connsiteY1" fmla="*/ 890046 h 1569180"/>
                  <a:gd name="connsiteX2" fmla="*/ 24860 w 1947061"/>
                  <a:gd name="connsiteY2" fmla="*/ 828134 h 1569180"/>
                  <a:gd name="connsiteX3" fmla="*/ 1165003 w 1947061"/>
                  <a:gd name="connsiteY3" fmla="*/ 61371 h 1569180"/>
                  <a:gd name="connsiteX4" fmla="*/ 1203103 w 1947061"/>
                  <a:gd name="connsiteY4" fmla="*/ 65182 h 1569180"/>
                  <a:gd name="connsiteX5" fmla="*/ 1947061 w 1947061"/>
                  <a:gd name="connsiteY5" fmla="*/ 891425 h 1569180"/>
                  <a:gd name="connsiteX6" fmla="*/ 603980 w 1947061"/>
                  <a:gd name="connsiteY6" fmla="*/ 1569179 h 1569180"/>
                  <a:gd name="connsiteX0" fmla="*/ 127319 w 1943922"/>
                  <a:gd name="connsiteY0" fmla="*/ 994186 h 1037602"/>
                  <a:gd name="connsiteX1" fmla="*/ 15054 w 1943922"/>
                  <a:gd name="connsiteY1" fmla="*/ 890046 h 1037602"/>
                  <a:gd name="connsiteX2" fmla="*/ 21721 w 1943922"/>
                  <a:gd name="connsiteY2" fmla="*/ 828134 h 1037602"/>
                  <a:gd name="connsiteX3" fmla="*/ 1161864 w 1943922"/>
                  <a:gd name="connsiteY3" fmla="*/ 61371 h 1037602"/>
                  <a:gd name="connsiteX4" fmla="*/ 1199964 w 1943922"/>
                  <a:gd name="connsiteY4" fmla="*/ 65182 h 1037602"/>
                  <a:gd name="connsiteX5" fmla="*/ 1943922 w 1943922"/>
                  <a:gd name="connsiteY5" fmla="*/ 891425 h 1037602"/>
                  <a:gd name="connsiteX6" fmla="*/ 127319 w 1943922"/>
                  <a:gd name="connsiteY6" fmla="*/ 994186 h 1037602"/>
                  <a:gd name="connsiteX0" fmla="*/ 127319 w 1943922"/>
                  <a:gd name="connsiteY0" fmla="*/ 994186 h 994186"/>
                  <a:gd name="connsiteX1" fmla="*/ 15054 w 1943922"/>
                  <a:gd name="connsiteY1" fmla="*/ 890046 h 994186"/>
                  <a:gd name="connsiteX2" fmla="*/ 21721 w 1943922"/>
                  <a:gd name="connsiteY2" fmla="*/ 828134 h 994186"/>
                  <a:gd name="connsiteX3" fmla="*/ 1161864 w 1943922"/>
                  <a:gd name="connsiteY3" fmla="*/ 61371 h 994186"/>
                  <a:gd name="connsiteX4" fmla="*/ 1199964 w 1943922"/>
                  <a:gd name="connsiteY4" fmla="*/ 65182 h 994186"/>
                  <a:gd name="connsiteX5" fmla="*/ 1943922 w 1943922"/>
                  <a:gd name="connsiteY5" fmla="*/ 891425 h 994186"/>
                  <a:gd name="connsiteX6" fmla="*/ 127319 w 1943922"/>
                  <a:gd name="connsiteY6" fmla="*/ 994186 h 994186"/>
                  <a:gd name="connsiteX0" fmla="*/ 127319 w 1943922"/>
                  <a:gd name="connsiteY0" fmla="*/ 994186 h 994186"/>
                  <a:gd name="connsiteX1" fmla="*/ 15054 w 1943922"/>
                  <a:gd name="connsiteY1" fmla="*/ 890046 h 994186"/>
                  <a:gd name="connsiteX2" fmla="*/ 21721 w 1943922"/>
                  <a:gd name="connsiteY2" fmla="*/ 828134 h 994186"/>
                  <a:gd name="connsiteX3" fmla="*/ 1161864 w 1943922"/>
                  <a:gd name="connsiteY3" fmla="*/ 61371 h 994186"/>
                  <a:gd name="connsiteX4" fmla="*/ 1199964 w 1943922"/>
                  <a:gd name="connsiteY4" fmla="*/ 65182 h 994186"/>
                  <a:gd name="connsiteX5" fmla="*/ 1943922 w 1943922"/>
                  <a:gd name="connsiteY5" fmla="*/ 891425 h 994186"/>
                  <a:gd name="connsiteX6" fmla="*/ 127319 w 1943922"/>
                  <a:gd name="connsiteY6" fmla="*/ 994186 h 994186"/>
                  <a:gd name="connsiteX0" fmla="*/ 127319 w 1994657"/>
                  <a:gd name="connsiteY0" fmla="*/ 996684 h 996684"/>
                  <a:gd name="connsiteX1" fmla="*/ 15054 w 1994657"/>
                  <a:gd name="connsiteY1" fmla="*/ 892544 h 996684"/>
                  <a:gd name="connsiteX2" fmla="*/ 21721 w 1994657"/>
                  <a:gd name="connsiteY2" fmla="*/ 830632 h 996684"/>
                  <a:gd name="connsiteX3" fmla="*/ 1161864 w 1994657"/>
                  <a:gd name="connsiteY3" fmla="*/ 63869 h 996684"/>
                  <a:gd name="connsiteX4" fmla="*/ 1199964 w 1994657"/>
                  <a:gd name="connsiteY4" fmla="*/ 67680 h 996684"/>
                  <a:gd name="connsiteX5" fmla="*/ 1994657 w 1994657"/>
                  <a:gd name="connsiteY5" fmla="*/ 927745 h 996684"/>
                  <a:gd name="connsiteX6" fmla="*/ 127319 w 1994657"/>
                  <a:gd name="connsiteY6" fmla="*/ 996684 h 996684"/>
                  <a:gd name="connsiteX0" fmla="*/ 127319 w 1994657"/>
                  <a:gd name="connsiteY0" fmla="*/ 996684 h 996684"/>
                  <a:gd name="connsiteX1" fmla="*/ 15054 w 1994657"/>
                  <a:gd name="connsiteY1" fmla="*/ 892544 h 996684"/>
                  <a:gd name="connsiteX2" fmla="*/ 21721 w 1994657"/>
                  <a:gd name="connsiteY2" fmla="*/ 830632 h 996684"/>
                  <a:gd name="connsiteX3" fmla="*/ 1161864 w 1994657"/>
                  <a:gd name="connsiteY3" fmla="*/ 63869 h 996684"/>
                  <a:gd name="connsiteX4" fmla="*/ 1199964 w 1994657"/>
                  <a:gd name="connsiteY4" fmla="*/ 67680 h 996684"/>
                  <a:gd name="connsiteX5" fmla="*/ 1994657 w 1994657"/>
                  <a:gd name="connsiteY5" fmla="*/ 927745 h 996684"/>
                  <a:gd name="connsiteX6" fmla="*/ 127319 w 1994657"/>
                  <a:gd name="connsiteY6" fmla="*/ 996684 h 996684"/>
                  <a:gd name="connsiteX0" fmla="*/ 127319 w 1994657"/>
                  <a:gd name="connsiteY0" fmla="*/ 939723 h 939723"/>
                  <a:gd name="connsiteX1" fmla="*/ 15054 w 1994657"/>
                  <a:gd name="connsiteY1" fmla="*/ 835583 h 939723"/>
                  <a:gd name="connsiteX2" fmla="*/ 21721 w 1994657"/>
                  <a:gd name="connsiteY2" fmla="*/ 773671 h 939723"/>
                  <a:gd name="connsiteX3" fmla="*/ 1161864 w 1994657"/>
                  <a:gd name="connsiteY3" fmla="*/ 6908 h 939723"/>
                  <a:gd name="connsiteX4" fmla="*/ 1199964 w 1994657"/>
                  <a:gd name="connsiteY4" fmla="*/ 10719 h 939723"/>
                  <a:gd name="connsiteX5" fmla="*/ 1994657 w 1994657"/>
                  <a:gd name="connsiteY5" fmla="*/ 870784 h 939723"/>
                  <a:gd name="connsiteX6" fmla="*/ 127319 w 1994657"/>
                  <a:gd name="connsiteY6" fmla="*/ 939723 h 939723"/>
                  <a:gd name="connsiteX0" fmla="*/ 123992 w 1991330"/>
                  <a:gd name="connsiteY0" fmla="*/ 939721 h 939721"/>
                  <a:gd name="connsiteX1" fmla="*/ 11727 w 1991330"/>
                  <a:gd name="connsiteY1" fmla="*/ 835581 h 939721"/>
                  <a:gd name="connsiteX2" fmla="*/ 18394 w 1991330"/>
                  <a:gd name="connsiteY2" fmla="*/ 773669 h 939721"/>
                  <a:gd name="connsiteX3" fmla="*/ 1158537 w 1991330"/>
                  <a:gd name="connsiteY3" fmla="*/ 6906 h 939721"/>
                  <a:gd name="connsiteX4" fmla="*/ 1196637 w 1991330"/>
                  <a:gd name="connsiteY4" fmla="*/ 10717 h 939721"/>
                  <a:gd name="connsiteX5" fmla="*/ 1991330 w 1991330"/>
                  <a:gd name="connsiteY5" fmla="*/ 870782 h 939721"/>
                  <a:gd name="connsiteX6" fmla="*/ 123992 w 1991330"/>
                  <a:gd name="connsiteY6" fmla="*/ 939721 h 939721"/>
                  <a:gd name="connsiteX0" fmla="*/ 194213 w 2061551"/>
                  <a:gd name="connsiteY0" fmla="*/ 939721 h 939721"/>
                  <a:gd name="connsiteX1" fmla="*/ 81948 w 2061551"/>
                  <a:gd name="connsiteY1" fmla="*/ 835582 h 939721"/>
                  <a:gd name="connsiteX2" fmla="*/ 88615 w 2061551"/>
                  <a:gd name="connsiteY2" fmla="*/ 773669 h 939721"/>
                  <a:gd name="connsiteX3" fmla="*/ 1228758 w 2061551"/>
                  <a:gd name="connsiteY3" fmla="*/ 6906 h 939721"/>
                  <a:gd name="connsiteX4" fmla="*/ 1266858 w 2061551"/>
                  <a:gd name="connsiteY4" fmla="*/ 10717 h 939721"/>
                  <a:gd name="connsiteX5" fmla="*/ 2061551 w 2061551"/>
                  <a:gd name="connsiteY5" fmla="*/ 870782 h 939721"/>
                  <a:gd name="connsiteX6" fmla="*/ 194213 w 2061551"/>
                  <a:gd name="connsiteY6" fmla="*/ 939721 h 939721"/>
                  <a:gd name="connsiteX0" fmla="*/ 123486 w 1990824"/>
                  <a:gd name="connsiteY0" fmla="*/ 939721 h 939721"/>
                  <a:gd name="connsiteX1" fmla="*/ 11221 w 1990824"/>
                  <a:gd name="connsiteY1" fmla="*/ 835582 h 939721"/>
                  <a:gd name="connsiteX2" fmla="*/ 17888 w 1990824"/>
                  <a:gd name="connsiteY2" fmla="*/ 773669 h 939721"/>
                  <a:gd name="connsiteX3" fmla="*/ 1158031 w 1990824"/>
                  <a:gd name="connsiteY3" fmla="*/ 6906 h 939721"/>
                  <a:gd name="connsiteX4" fmla="*/ 1196131 w 1990824"/>
                  <a:gd name="connsiteY4" fmla="*/ 10717 h 939721"/>
                  <a:gd name="connsiteX5" fmla="*/ 1990824 w 1990824"/>
                  <a:gd name="connsiteY5" fmla="*/ 870782 h 939721"/>
                  <a:gd name="connsiteX6" fmla="*/ 123486 w 1990824"/>
                  <a:gd name="connsiteY6" fmla="*/ 939721 h 939721"/>
                  <a:gd name="connsiteX0" fmla="*/ 125450 w 1992788"/>
                  <a:gd name="connsiteY0" fmla="*/ 939721 h 939721"/>
                  <a:gd name="connsiteX1" fmla="*/ 13185 w 1992788"/>
                  <a:gd name="connsiteY1" fmla="*/ 835582 h 939721"/>
                  <a:gd name="connsiteX2" fmla="*/ 19852 w 1992788"/>
                  <a:gd name="connsiteY2" fmla="*/ 773669 h 939721"/>
                  <a:gd name="connsiteX3" fmla="*/ 1159995 w 1992788"/>
                  <a:gd name="connsiteY3" fmla="*/ 6906 h 939721"/>
                  <a:gd name="connsiteX4" fmla="*/ 1198095 w 1992788"/>
                  <a:gd name="connsiteY4" fmla="*/ 10717 h 939721"/>
                  <a:gd name="connsiteX5" fmla="*/ 1992788 w 1992788"/>
                  <a:gd name="connsiteY5" fmla="*/ 870782 h 939721"/>
                  <a:gd name="connsiteX6" fmla="*/ 125450 w 1992788"/>
                  <a:gd name="connsiteY6" fmla="*/ 939721 h 939721"/>
                  <a:gd name="connsiteX0" fmla="*/ 186284 w 2053622"/>
                  <a:gd name="connsiteY0" fmla="*/ 939721 h 939721"/>
                  <a:gd name="connsiteX1" fmla="*/ 97684 w 2053622"/>
                  <a:gd name="connsiteY1" fmla="*/ 830850 h 939721"/>
                  <a:gd name="connsiteX2" fmla="*/ 80686 w 2053622"/>
                  <a:gd name="connsiteY2" fmla="*/ 773669 h 939721"/>
                  <a:gd name="connsiteX3" fmla="*/ 1220829 w 2053622"/>
                  <a:gd name="connsiteY3" fmla="*/ 6906 h 939721"/>
                  <a:gd name="connsiteX4" fmla="*/ 1258929 w 2053622"/>
                  <a:gd name="connsiteY4" fmla="*/ 10717 h 939721"/>
                  <a:gd name="connsiteX5" fmla="*/ 2053622 w 2053622"/>
                  <a:gd name="connsiteY5" fmla="*/ 870782 h 939721"/>
                  <a:gd name="connsiteX6" fmla="*/ 186284 w 2053622"/>
                  <a:gd name="connsiteY6" fmla="*/ 939721 h 939721"/>
                  <a:gd name="connsiteX0" fmla="*/ 113169 w 1980507"/>
                  <a:gd name="connsiteY0" fmla="*/ 939721 h 939721"/>
                  <a:gd name="connsiteX1" fmla="*/ 24569 w 1980507"/>
                  <a:gd name="connsiteY1" fmla="*/ 830850 h 939721"/>
                  <a:gd name="connsiteX2" fmla="*/ 7571 w 1980507"/>
                  <a:gd name="connsiteY2" fmla="*/ 773669 h 939721"/>
                  <a:gd name="connsiteX3" fmla="*/ 1147714 w 1980507"/>
                  <a:gd name="connsiteY3" fmla="*/ 6906 h 939721"/>
                  <a:gd name="connsiteX4" fmla="*/ 1185814 w 1980507"/>
                  <a:gd name="connsiteY4" fmla="*/ 10717 h 939721"/>
                  <a:gd name="connsiteX5" fmla="*/ 1980507 w 1980507"/>
                  <a:gd name="connsiteY5" fmla="*/ 870782 h 939721"/>
                  <a:gd name="connsiteX6" fmla="*/ 113169 w 1980507"/>
                  <a:gd name="connsiteY6" fmla="*/ 939721 h 939721"/>
                  <a:gd name="connsiteX0" fmla="*/ 74690 w 1989360"/>
                  <a:gd name="connsiteY0" fmla="*/ 887655 h 887655"/>
                  <a:gd name="connsiteX1" fmla="*/ 33422 w 1989360"/>
                  <a:gd name="connsiteY1" fmla="*/ 830850 h 887655"/>
                  <a:gd name="connsiteX2" fmla="*/ 16424 w 1989360"/>
                  <a:gd name="connsiteY2" fmla="*/ 773669 h 887655"/>
                  <a:gd name="connsiteX3" fmla="*/ 1156567 w 1989360"/>
                  <a:gd name="connsiteY3" fmla="*/ 6906 h 887655"/>
                  <a:gd name="connsiteX4" fmla="*/ 1194667 w 1989360"/>
                  <a:gd name="connsiteY4" fmla="*/ 10717 h 887655"/>
                  <a:gd name="connsiteX5" fmla="*/ 1989360 w 1989360"/>
                  <a:gd name="connsiteY5" fmla="*/ 870782 h 887655"/>
                  <a:gd name="connsiteX6" fmla="*/ 74690 w 1989360"/>
                  <a:gd name="connsiteY6" fmla="*/ 887655 h 887655"/>
                  <a:gd name="connsiteX0" fmla="*/ 74690 w 1989360"/>
                  <a:gd name="connsiteY0" fmla="*/ 887655 h 891456"/>
                  <a:gd name="connsiteX1" fmla="*/ 33422 w 1989360"/>
                  <a:gd name="connsiteY1" fmla="*/ 830850 h 891456"/>
                  <a:gd name="connsiteX2" fmla="*/ 16424 w 1989360"/>
                  <a:gd name="connsiteY2" fmla="*/ 773669 h 891456"/>
                  <a:gd name="connsiteX3" fmla="*/ 1156567 w 1989360"/>
                  <a:gd name="connsiteY3" fmla="*/ 6906 h 891456"/>
                  <a:gd name="connsiteX4" fmla="*/ 1194667 w 1989360"/>
                  <a:gd name="connsiteY4" fmla="*/ 10717 h 891456"/>
                  <a:gd name="connsiteX5" fmla="*/ 1989360 w 1989360"/>
                  <a:gd name="connsiteY5" fmla="*/ 870782 h 891456"/>
                  <a:gd name="connsiteX6" fmla="*/ 74690 w 1989360"/>
                  <a:gd name="connsiteY6" fmla="*/ 887655 h 891456"/>
                  <a:gd name="connsiteX0" fmla="*/ 66068 w 1980738"/>
                  <a:gd name="connsiteY0" fmla="*/ 887655 h 891458"/>
                  <a:gd name="connsiteX1" fmla="*/ 24800 w 1980738"/>
                  <a:gd name="connsiteY1" fmla="*/ 830850 h 891458"/>
                  <a:gd name="connsiteX2" fmla="*/ 7802 w 1980738"/>
                  <a:gd name="connsiteY2" fmla="*/ 773669 h 891458"/>
                  <a:gd name="connsiteX3" fmla="*/ 1147945 w 1980738"/>
                  <a:gd name="connsiteY3" fmla="*/ 6906 h 891458"/>
                  <a:gd name="connsiteX4" fmla="*/ 1186045 w 1980738"/>
                  <a:gd name="connsiteY4" fmla="*/ 10717 h 891458"/>
                  <a:gd name="connsiteX5" fmla="*/ 1980738 w 1980738"/>
                  <a:gd name="connsiteY5" fmla="*/ 870782 h 891458"/>
                  <a:gd name="connsiteX6" fmla="*/ 66068 w 1980738"/>
                  <a:gd name="connsiteY6" fmla="*/ 887655 h 891458"/>
                  <a:gd name="connsiteX0" fmla="*/ 66068 w 1980738"/>
                  <a:gd name="connsiteY0" fmla="*/ 943918 h 943918"/>
                  <a:gd name="connsiteX1" fmla="*/ 24800 w 1980738"/>
                  <a:gd name="connsiteY1" fmla="*/ 887113 h 943918"/>
                  <a:gd name="connsiteX2" fmla="*/ 7802 w 1980738"/>
                  <a:gd name="connsiteY2" fmla="*/ 829932 h 943918"/>
                  <a:gd name="connsiteX3" fmla="*/ 1147945 w 1980738"/>
                  <a:gd name="connsiteY3" fmla="*/ 63169 h 943918"/>
                  <a:gd name="connsiteX4" fmla="*/ 1186045 w 1980738"/>
                  <a:gd name="connsiteY4" fmla="*/ 66980 h 943918"/>
                  <a:gd name="connsiteX5" fmla="*/ 1980738 w 1980738"/>
                  <a:gd name="connsiteY5" fmla="*/ 917579 h 943918"/>
                  <a:gd name="connsiteX6" fmla="*/ 66068 w 1980738"/>
                  <a:gd name="connsiteY6" fmla="*/ 943918 h 943918"/>
                  <a:gd name="connsiteX0" fmla="*/ 66068 w 1980738"/>
                  <a:gd name="connsiteY0" fmla="*/ 888677 h 888677"/>
                  <a:gd name="connsiteX1" fmla="*/ 24800 w 1980738"/>
                  <a:gd name="connsiteY1" fmla="*/ 831872 h 888677"/>
                  <a:gd name="connsiteX2" fmla="*/ 7802 w 1980738"/>
                  <a:gd name="connsiteY2" fmla="*/ 774691 h 888677"/>
                  <a:gd name="connsiteX3" fmla="*/ 1147945 w 1980738"/>
                  <a:gd name="connsiteY3" fmla="*/ 7928 h 888677"/>
                  <a:gd name="connsiteX4" fmla="*/ 1186045 w 1980738"/>
                  <a:gd name="connsiteY4" fmla="*/ 11739 h 888677"/>
                  <a:gd name="connsiteX5" fmla="*/ 1980738 w 1980738"/>
                  <a:gd name="connsiteY5" fmla="*/ 862338 h 888677"/>
                  <a:gd name="connsiteX6" fmla="*/ 66068 w 1980738"/>
                  <a:gd name="connsiteY6" fmla="*/ 888677 h 8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0738" h="888677">
                    <a:moveTo>
                      <a:pt x="66068" y="888677"/>
                    </a:moveTo>
                    <a:cubicBezTo>
                      <a:pt x="48133" y="844071"/>
                      <a:pt x="34511" y="850870"/>
                      <a:pt x="24800" y="831872"/>
                    </a:cubicBezTo>
                    <a:cubicBezTo>
                      <a:pt x="15089" y="812874"/>
                      <a:pt x="-13725" y="788949"/>
                      <a:pt x="7802" y="774691"/>
                    </a:cubicBezTo>
                    <a:cubicBezTo>
                      <a:pt x="201357" y="646493"/>
                      <a:pt x="1067935" y="63173"/>
                      <a:pt x="1147945" y="7928"/>
                    </a:cubicBezTo>
                    <a:cubicBezTo>
                      <a:pt x="1164137" y="-3502"/>
                      <a:pt x="1170310" y="-2866"/>
                      <a:pt x="1186045" y="11739"/>
                    </a:cubicBezTo>
                    <a:cubicBezTo>
                      <a:pt x="1324844" y="154141"/>
                      <a:pt x="1732752" y="586924"/>
                      <a:pt x="1980738" y="862338"/>
                    </a:cubicBezTo>
                    <a:cubicBezTo>
                      <a:pt x="1356627" y="910065"/>
                      <a:pt x="599950" y="866574"/>
                      <a:pt x="66068" y="888677"/>
                    </a:cubicBezTo>
                    <a:close/>
                  </a:path>
                </a:pathLst>
              </a:custGeom>
              <a:solidFill>
                <a:srgbClr val="000000"/>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A1C9418E-55F5-4CE0-8EBE-0C8FCA037AA7}"/>
                  </a:ext>
                </a:extLst>
              </p:cNvPr>
              <p:cNvSpPr/>
              <p:nvPr/>
            </p:nvSpPr>
            <p:spPr>
              <a:xfrm>
                <a:off x="1509767" y="5181402"/>
                <a:ext cx="1129540" cy="1637209"/>
              </a:xfrm>
              <a:custGeom>
                <a:avLst/>
                <a:gdLst>
                  <a:gd name="connsiteX0" fmla="*/ 2005485 w 2005484"/>
                  <a:gd name="connsiteY0" fmla="*/ 2294387 h 2906844"/>
                  <a:gd name="connsiteX1" fmla="*/ 1502564 w 2005484"/>
                  <a:gd name="connsiteY1" fmla="*/ 2638239 h 2906844"/>
                  <a:gd name="connsiteX2" fmla="*/ 1095847 w 2005484"/>
                  <a:gd name="connsiteY2" fmla="*/ 2906845 h 2906844"/>
                  <a:gd name="connsiteX3" fmla="*/ 725324 w 2005484"/>
                  <a:gd name="connsiteY3" fmla="*/ 2624904 h 2906844"/>
                  <a:gd name="connsiteX4" fmla="*/ 351944 w 2005484"/>
                  <a:gd name="connsiteY4" fmla="*/ 2177229 h 2906844"/>
                  <a:gd name="connsiteX5" fmla="*/ 249074 w 2005484"/>
                  <a:gd name="connsiteY5" fmla="*/ 2015304 h 2906844"/>
                  <a:gd name="connsiteX6" fmla="*/ 227167 w 2005484"/>
                  <a:gd name="connsiteY6" fmla="*/ 1910529 h 2906844"/>
                  <a:gd name="connsiteX7" fmla="*/ 220499 w 2005484"/>
                  <a:gd name="connsiteY7" fmla="*/ 1660974 h 2906844"/>
                  <a:gd name="connsiteX8" fmla="*/ 201449 w 2005484"/>
                  <a:gd name="connsiteY8" fmla="*/ 1409514 h 2906844"/>
                  <a:gd name="connsiteX9" fmla="*/ 320512 w 2005484"/>
                  <a:gd name="connsiteY9" fmla="*/ 1135194 h 2906844"/>
                  <a:gd name="connsiteX10" fmla="*/ 329084 w 2005484"/>
                  <a:gd name="connsiteY10" fmla="*/ 1108524 h 2906844"/>
                  <a:gd name="connsiteX11" fmla="*/ 238597 w 2005484"/>
                  <a:gd name="connsiteY11" fmla="*/ 865637 h 2906844"/>
                  <a:gd name="connsiteX12" fmla="*/ 210974 w 2005484"/>
                  <a:gd name="connsiteY12" fmla="*/ 813249 h 2906844"/>
                  <a:gd name="connsiteX13" fmla="*/ 88102 w 2005484"/>
                  <a:gd name="connsiteY13" fmla="*/ 479874 h 2906844"/>
                  <a:gd name="connsiteX14" fmla="*/ 12855 w 2005484"/>
                  <a:gd name="connsiteY14" fmla="*/ 237939 h 2906844"/>
                  <a:gd name="connsiteX15" fmla="*/ 472 w 2005484"/>
                  <a:gd name="connsiteY15" fmla="*/ 117924 h 2906844"/>
                  <a:gd name="connsiteX16" fmla="*/ 108105 w 2005484"/>
                  <a:gd name="connsiteY16" fmla="*/ 3624 h 2906844"/>
                  <a:gd name="connsiteX17" fmla="*/ 188114 w 2005484"/>
                  <a:gd name="connsiteY17" fmla="*/ 767 h 2906844"/>
                  <a:gd name="connsiteX18" fmla="*/ 284317 w 2005484"/>
                  <a:gd name="connsiteY18" fmla="*/ 69347 h 2906844"/>
                  <a:gd name="connsiteX19" fmla="*/ 410999 w 2005484"/>
                  <a:gd name="connsiteY19" fmla="*/ 318902 h 2906844"/>
                  <a:gd name="connsiteX20" fmla="*/ 474817 w 2005484"/>
                  <a:gd name="connsiteY20" fmla="*/ 467492 h 2906844"/>
                  <a:gd name="connsiteX21" fmla="*/ 664364 w 2005484"/>
                  <a:gd name="connsiteY21" fmla="*/ 835157 h 2906844"/>
                  <a:gd name="connsiteX22" fmla="*/ 689130 w 2005484"/>
                  <a:gd name="connsiteY22" fmla="*/ 841824 h 2906844"/>
                  <a:gd name="connsiteX23" fmla="*/ 758662 w 2005484"/>
                  <a:gd name="connsiteY23" fmla="*/ 815154 h 2906844"/>
                  <a:gd name="connsiteX24" fmla="*/ 940589 w 2005484"/>
                  <a:gd name="connsiteY24" fmla="*/ 830394 h 2906844"/>
                  <a:gd name="connsiteX25" fmla="*/ 987262 w 2005484"/>
                  <a:gd name="connsiteY25" fmla="*/ 857064 h 2906844"/>
                  <a:gd name="connsiteX26" fmla="*/ 1163474 w 2005484"/>
                  <a:gd name="connsiteY26" fmla="*/ 918024 h 2906844"/>
                  <a:gd name="connsiteX27" fmla="*/ 1332067 w 2005484"/>
                  <a:gd name="connsiteY27" fmla="*/ 979937 h 2906844"/>
                  <a:gd name="connsiteX28" fmla="*/ 1627342 w 2005484"/>
                  <a:gd name="connsiteY28" fmla="*/ 1078997 h 2906844"/>
                  <a:gd name="connsiteX29" fmla="*/ 1854037 w 2005484"/>
                  <a:gd name="connsiteY29" fmla="*/ 1292357 h 2906844"/>
                  <a:gd name="connsiteX30" fmla="*/ 1879755 w 2005484"/>
                  <a:gd name="connsiteY30" fmla="*/ 1525719 h 2906844"/>
                  <a:gd name="connsiteX31" fmla="*/ 1927380 w 2005484"/>
                  <a:gd name="connsiteY31" fmla="*/ 2072454 h 2906844"/>
                  <a:gd name="connsiteX32" fmla="*/ 2005485 w 2005484"/>
                  <a:gd name="connsiteY32" fmla="*/ 2294387 h 290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05484" h="2906844">
                    <a:moveTo>
                      <a:pt x="2005485" y="2294387"/>
                    </a:moveTo>
                    <a:cubicBezTo>
                      <a:pt x="1837844" y="2408687"/>
                      <a:pt x="1670205" y="2523939"/>
                      <a:pt x="1502564" y="2638239"/>
                    </a:cubicBezTo>
                    <a:cubicBezTo>
                      <a:pt x="1371119" y="2727775"/>
                      <a:pt x="1229197" y="2818262"/>
                      <a:pt x="1095847" y="2906845"/>
                    </a:cubicBezTo>
                    <a:cubicBezTo>
                      <a:pt x="1025362" y="2854457"/>
                      <a:pt x="855817" y="2739204"/>
                      <a:pt x="725324" y="2624904"/>
                    </a:cubicBezTo>
                    <a:cubicBezTo>
                      <a:pt x="577687" y="2495364"/>
                      <a:pt x="465292" y="2336297"/>
                      <a:pt x="351944" y="2177229"/>
                    </a:cubicBezTo>
                    <a:cubicBezTo>
                      <a:pt x="314797" y="2124842"/>
                      <a:pt x="271934" y="2076264"/>
                      <a:pt x="249074" y="2015304"/>
                    </a:cubicBezTo>
                    <a:cubicBezTo>
                      <a:pt x="235739" y="1981014"/>
                      <a:pt x="229072" y="1945772"/>
                      <a:pt x="227167" y="1910529"/>
                    </a:cubicBezTo>
                    <a:cubicBezTo>
                      <a:pt x="223357" y="1827662"/>
                      <a:pt x="224309" y="1743842"/>
                      <a:pt x="220499" y="1660974"/>
                    </a:cubicBezTo>
                    <a:cubicBezTo>
                      <a:pt x="216689" y="1577154"/>
                      <a:pt x="209069" y="1493334"/>
                      <a:pt x="201449" y="1409514"/>
                    </a:cubicBezTo>
                    <a:cubicBezTo>
                      <a:pt x="191924" y="1296167"/>
                      <a:pt x="209069" y="1195202"/>
                      <a:pt x="320512" y="1135194"/>
                    </a:cubicBezTo>
                    <a:cubicBezTo>
                      <a:pt x="332894" y="1128527"/>
                      <a:pt x="334799" y="1121859"/>
                      <a:pt x="329084" y="1108524"/>
                    </a:cubicBezTo>
                    <a:cubicBezTo>
                      <a:pt x="298605" y="1027562"/>
                      <a:pt x="268124" y="946599"/>
                      <a:pt x="238597" y="865637"/>
                    </a:cubicBezTo>
                    <a:cubicBezTo>
                      <a:pt x="221452" y="852302"/>
                      <a:pt x="217642" y="831347"/>
                      <a:pt x="210974" y="813249"/>
                    </a:cubicBezTo>
                    <a:cubicBezTo>
                      <a:pt x="170017" y="701807"/>
                      <a:pt x="129059" y="591317"/>
                      <a:pt x="88102" y="479874"/>
                    </a:cubicBezTo>
                    <a:cubicBezTo>
                      <a:pt x="62384" y="399864"/>
                      <a:pt x="34762" y="319854"/>
                      <a:pt x="12855" y="237939"/>
                    </a:cubicBezTo>
                    <a:cubicBezTo>
                      <a:pt x="2377" y="198887"/>
                      <a:pt x="-1433" y="157929"/>
                      <a:pt x="472" y="117924"/>
                    </a:cubicBezTo>
                    <a:cubicBezTo>
                      <a:pt x="4282" y="55059"/>
                      <a:pt x="45239" y="10292"/>
                      <a:pt x="108105" y="3624"/>
                    </a:cubicBezTo>
                    <a:cubicBezTo>
                      <a:pt x="134774" y="767"/>
                      <a:pt x="161444" y="-1138"/>
                      <a:pt x="188114" y="767"/>
                    </a:cubicBezTo>
                    <a:cubicBezTo>
                      <a:pt x="236692" y="3624"/>
                      <a:pt x="263362" y="30294"/>
                      <a:pt x="284317" y="69347"/>
                    </a:cubicBezTo>
                    <a:cubicBezTo>
                      <a:pt x="329084" y="151262"/>
                      <a:pt x="370994" y="235082"/>
                      <a:pt x="410999" y="318902"/>
                    </a:cubicBezTo>
                    <a:cubicBezTo>
                      <a:pt x="428144" y="370337"/>
                      <a:pt x="463387" y="413199"/>
                      <a:pt x="474817" y="467492"/>
                    </a:cubicBezTo>
                    <a:cubicBezTo>
                      <a:pt x="527205" y="596079"/>
                      <a:pt x="601499" y="713237"/>
                      <a:pt x="664364" y="835157"/>
                    </a:cubicBezTo>
                    <a:cubicBezTo>
                      <a:pt x="671032" y="847539"/>
                      <a:pt x="677699" y="846587"/>
                      <a:pt x="689130" y="841824"/>
                    </a:cubicBezTo>
                    <a:cubicBezTo>
                      <a:pt x="711989" y="832299"/>
                      <a:pt x="734849" y="823727"/>
                      <a:pt x="758662" y="815154"/>
                    </a:cubicBezTo>
                    <a:cubicBezTo>
                      <a:pt x="821527" y="793247"/>
                      <a:pt x="882487" y="799914"/>
                      <a:pt x="940589" y="830394"/>
                    </a:cubicBezTo>
                    <a:cubicBezTo>
                      <a:pt x="956782" y="838967"/>
                      <a:pt x="973927" y="845634"/>
                      <a:pt x="987262" y="857064"/>
                    </a:cubicBezTo>
                    <a:cubicBezTo>
                      <a:pt x="1038697" y="898974"/>
                      <a:pt x="1096799" y="915167"/>
                      <a:pt x="1163474" y="918024"/>
                    </a:cubicBezTo>
                    <a:cubicBezTo>
                      <a:pt x="1225387" y="919929"/>
                      <a:pt x="1281585" y="947552"/>
                      <a:pt x="1332067" y="979937"/>
                    </a:cubicBezTo>
                    <a:cubicBezTo>
                      <a:pt x="1422555" y="1037087"/>
                      <a:pt x="1520662" y="1066614"/>
                      <a:pt x="1627342" y="1078997"/>
                    </a:cubicBezTo>
                    <a:cubicBezTo>
                      <a:pt x="1758787" y="1093284"/>
                      <a:pt x="1824510" y="1162817"/>
                      <a:pt x="1854037" y="1292357"/>
                    </a:cubicBezTo>
                    <a:cubicBezTo>
                      <a:pt x="1871182" y="1369509"/>
                      <a:pt x="1872135" y="1448567"/>
                      <a:pt x="1879755" y="1525719"/>
                    </a:cubicBezTo>
                    <a:cubicBezTo>
                      <a:pt x="1896899" y="1707647"/>
                      <a:pt x="1902614" y="1890527"/>
                      <a:pt x="1927380" y="2072454"/>
                    </a:cubicBezTo>
                    <a:cubicBezTo>
                      <a:pt x="1940714" y="2151512"/>
                      <a:pt x="1967385" y="2224854"/>
                      <a:pt x="2005485" y="2294387"/>
                    </a:cubicBezTo>
                    <a:close/>
                  </a:path>
                </a:pathLst>
              </a:custGeom>
              <a:solidFill>
                <a:srgbClr val="FECBA3"/>
              </a:solidFill>
              <a:ln w="9525" cap="flat">
                <a:noFill/>
                <a:prstDash val="solid"/>
                <a:miter/>
              </a:ln>
            </p:spPr>
            <p:txBody>
              <a:bodyPr rtlCol="0" anchor="ctr"/>
              <a:lstStyle/>
              <a:p>
                <a:endParaRPr lang="en-US" dirty="0"/>
              </a:p>
            </p:txBody>
          </p:sp>
        </p:grpSp>
        <p:sp>
          <p:nvSpPr>
            <p:cNvPr id="70" name="Rectangle 9">
              <a:extLst>
                <a:ext uri="{FF2B5EF4-FFF2-40B4-BE49-F238E27FC236}">
                  <a16:creationId xmlns:a16="http://schemas.microsoft.com/office/drawing/2014/main" id="{E864E517-1EAE-4D25-80C5-D6B560B530D0}"/>
                </a:ext>
              </a:extLst>
            </p:cNvPr>
            <p:cNvSpPr/>
            <p:nvPr/>
          </p:nvSpPr>
          <p:spPr>
            <a:xfrm>
              <a:off x="1158431" y="4364985"/>
              <a:ext cx="629583" cy="628557"/>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Freeform: Shape 70">
              <a:extLst>
                <a:ext uri="{FF2B5EF4-FFF2-40B4-BE49-F238E27FC236}">
                  <a16:creationId xmlns:a16="http://schemas.microsoft.com/office/drawing/2014/main" id="{9A0340E7-4297-4BD8-B8E6-6749382FA294}"/>
                </a:ext>
              </a:extLst>
            </p:cNvPr>
            <p:cNvSpPr/>
            <p:nvPr/>
          </p:nvSpPr>
          <p:spPr>
            <a:xfrm>
              <a:off x="1191846" y="3385664"/>
              <a:ext cx="635841" cy="468071"/>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 name="그룹 21">
            <a:extLst>
              <a:ext uri="{FF2B5EF4-FFF2-40B4-BE49-F238E27FC236}">
                <a16:creationId xmlns:a16="http://schemas.microsoft.com/office/drawing/2014/main" id="{C0BA5E4E-98CA-4087-A4DA-2F080749A64D}"/>
              </a:ext>
            </a:extLst>
          </p:cNvPr>
          <p:cNvGrpSpPr/>
          <p:nvPr/>
        </p:nvGrpSpPr>
        <p:grpSpPr>
          <a:xfrm>
            <a:off x="2933067" y="1968959"/>
            <a:ext cx="4157173" cy="1015663"/>
            <a:chOff x="959011" y="2597626"/>
            <a:chExt cx="4157173" cy="1015663"/>
          </a:xfrm>
        </p:grpSpPr>
        <p:sp>
          <p:nvSpPr>
            <p:cNvPr id="79" name="TextBox 78">
              <a:extLst>
                <a:ext uri="{FF2B5EF4-FFF2-40B4-BE49-F238E27FC236}">
                  <a16:creationId xmlns:a16="http://schemas.microsoft.com/office/drawing/2014/main" id="{D9875809-97EB-4D88-A400-5B75FEC532B0}"/>
                </a:ext>
              </a:extLst>
            </p:cNvPr>
            <p:cNvSpPr txBox="1"/>
            <p:nvPr/>
          </p:nvSpPr>
          <p:spPr>
            <a:xfrm>
              <a:off x="959011" y="2691895"/>
              <a:ext cx="1513664" cy="281256"/>
            </a:xfrm>
            <a:prstGeom prst="rect">
              <a:avLst/>
            </a:prstGeom>
            <a:noFill/>
          </p:spPr>
          <p:txBody>
            <a:bodyPr wrap="square" rtlCol="0">
              <a:spAutoFit/>
            </a:bodyPr>
            <a:lstStyle/>
            <a:p>
              <a:pPr algn="r"/>
              <a:r>
                <a:rPr lang="en-US" altLang="ko-KR" sz="1200" b="1" dirty="0" smtClean="0">
                  <a:solidFill>
                    <a:schemeClr val="accent4"/>
                  </a:solidFill>
                  <a:cs typeface="Arial" pitchFamily="34" charset="0"/>
                </a:rPr>
                <a:t>LIGHTBULB</a:t>
              </a:r>
              <a:endParaRPr lang="ko-KR" altLang="en-US" sz="1200" b="1" dirty="0">
                <a:solidFill>
                  <a:schemeClr val="accent4"/>
                </a:solidFill>
                <a:cs typeface="Arial" pitchFamily="34" charset="0"/>
              </a:endParaRPr>
            </a:p>
          </p:txBody>
        </p:sp>
        <p:sp>
          <p:nvSpPr>
            <p:cNvPr id="80" name="TextBox 79">
              <a:extLst>
                <a:ext uri="{FF2B5EF4-FFF2-40B4-BE49-F238E27FC236}">
                  <a16:creationId xmlns:a16="http://schemas.microsoft.com/office/drawing/2014/main" id="{80BA8F0C-3B2F-4161-9EC1-5ED95C754ADE}"/>
                </a:ext>
              </a:extLst>
            </p:cNvPr>
            <p:cNvSpPr txBox="1"/>
            <p:nvPr/>
          </p:nvSpPr>
          <p:spPr>
            <a:xfrm>
              <a:off x="2924544" y="2597626"/>
              <a:ext cx="2191640" cy="1015663"/>
            </a:xfrm>
            <a:prstGeom prst="rect">
              <a:avLst/>
            </a:prstGeom>
            <a:noFill/>
          </p:spPr>
          <p:txBody>
            <a:bodyPr wrap="square" rtlCol="0">
              <a:spAutoFit/>
            </a:bodyPr>
            <a:lstStyle/>
            <a:p>
              <a:r>
                <a:rPr lang="en-IN" sz="1200" dirty="0"/>
                <a:t>A lightbulb that can be switched on using a smartphone app is an </a:t>
              </a:r>
              <a:r>
                <a:rPr lang="en-IN" sz="1200" dirty="0" smtClean="0"/>
                <a:t>IOT </a:t>
              </a:r>
              <a:r>
                <a:rPr lang="en-IN" sz="1200" dirty="0"/>
                <a:t>device, as is a motion </a:t>
              </a:r>
              <a:r>
                <a:rPr lang="en-IN" sz="1200" dirty="0" smtClean="0"/>
                <a:t>sensor or </a:t>
              </a:r>
              <a:r>
                <a:rPr lang="en-IN" sz="1200" dirty="0"/>
                <a:t>a connected streetlight. </a:t>
              </a:r>
              <a:endParaRPr lang="en-US" altLang="ko-KR" sz="1200" dirty="0">
                <a:solidFill>
                  <a:schemeClr val="tx1">
                    <a:lumMod val="75000"/>
                    <a:lumOff val="25000"/>
                  </a:schemeClr>
                </a:solidFill>
                <a:cs typeface="Arial" pitchFamily="34" charset="0"/>
              </a:endParaRPr>
            </a:p>
          </p:txBody>
        </p:sp>
        <p:sp>
          <p:nvSpPr>
            <p:cNvPr id="81" name="Chevron 25">
              <a:extLst>
                <a:ext uri="{FF2B5EF4-FFF2-40B4-BE49-F238E27FC236}">
                  <a16:creationId xmlns:a16="http://schemas.microsoft.com/office/drawing/2014/main" id="{26F09578-3115-4D10-8676-2B238CEF2AA3}"/>
                </a:ext>
              </a:extLst>
            </p:cNvPr>
            <p:cNvSpPr/>
            <p:nvPr/>
          </p:nvSpPr>
          <p:spPr>
            <a:xfrm>
              <a:off x="2601327" y="2732031"/>
              <a:ext cx="194565" cy="200987"/>
            </a:xfrm>
            <a:prstGeom prst="chevron">
              <a:avLst>
                <a:gd name="adj" fmla="val 548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82" name="그룹 20">
            <a:extLst>
              <a:ext uri="{FF2B5EF4-FFF2-40B4-BE49-F238E27FC236}">
                <a16:creationId xmlns:a16="http://schemas.microsoft.com/office/drawing/2014/main" id="{BC876F3F-0244-4098-81D8-090541283B0A}"/>
              </a:ext>
            </a:extLst>
          </p:cNvPr>
          <p:cNvGrpSpPr/>
          <p:nvPr/>
        </p:nvGrpSpPr>
        <p:grpSpPr>
          <a:xfrm>
            <a:off x="2933067" y="3145813"/>
            <a:ext cx="4249315" cy="1015663"/>
            <a:chOff x="959011" y="3630156"/>
            <a:chExt cx="4249315" cy="1015663"/>
          </a:xfrm>
        </p:grpSpPr>
        <p:sp>
          <p:nvSpPr>
            <p:cNvPr id="83" name="TextBox 82">
              <a:extLst>
                <a:ext uri="{FF2B5EF4-FFF2-40B4-BE49-F238E27FC236}">
                  <a16:creationId xmlns:a16="http://schemas.microsoft.com/office/drawing/2014/main" id="{7089BF21-7DCC-4CDF-B679-8185630BEC08}"/>
                </a:ext>
              </a:extLst>
            </p:cNvPr>
            <p:cNvSpPr txBox="1"/>
            <p:nvPr/>
          </p:nvSpPr>
          <p:spPr>
            <a:xfrm>
              <a:off x="959011" y="3725844"/>
              <a:ext cx="1513664" cy="281256"/>
            </a:xfrm>
            <a:prstGeom prst="rect">
              <a:avLst/>
            </a:prstGeom>
            <a:noFill/>
          </p:spPr>
          <p:txBody>
            <a:bodyPr wrap="square" rtlCol="0">
              <a:spAutoFit/>
            </a:bodyPr>
            <a:lstStyle/>
            <a:p>
              <a:pPr algn="r"/>
              <a:r>
                <a:rPr lang="en-US" altLang="ko-KR" sz="1200" b="1" dirty="0" smtClean="0">
                  <a:solidFill>
                    <a:schemeClr val="accent3"/>
                  </a:solidFill>
                  <a:cs typeface="Arial" pitchFamily="34" charset="0"/>
                </a:rPr>
                <a:t>CCTV CAMREA</a:t>
              </a:r>
              <a:endParaRPr lang="ko-KR" altLang="en-US" sz="1200" b="1" dirty="0">
                <a:solidFill>
                  <a:schemeClr val="accent3"/>
                </a:solidFill>
                <a:cs typeface="Arial" pitchFamily="34" charset="0"/>
              </a:endParaRPr>
            </a:p>
          </p:txBody>
        </p:sp>
        <p:sp>
          <p:nvSpPr>
            <p:cNvPr id="84" name="TextBox 83">
              <a:extLst>
                <a:ext uri="{FF2B5EF4-FFF2-40B4-BE49-F238E27FC236}">
                  <a16:creationId xmlns:a16="http://schemas.microsoft.com/office/drawing/2014/main" id="{475D72A7-FCDE-4E2F-8891-F520B0BE4EB3}"/>
                </a:ext>
              </a:extLst>
            </p:cNvPr>
            <p:cNvSpPr txBox="1"/>
            <p:nvPr/>
          </p:nvSpPr>
          <p:spPr>
            <a:xfrm>
              <a:off x="2968086" y="3630156"/>
              <a:ext cx="2240240" cy="1015663"/>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A Cctv camera also a IOT device that connect with Internet and control via mobile, laptop, and pc and can manage  from anywhere.</a:t>
              </a:r>
              <a:endParaRPr lang="en-US" altLang="ko-KR" sz="1200" dirty="0">
                <a:solidFill>
                  <a:schemeClr val="tx1">
                    <a:lumMod val="75000"/>
                    <a:lumOff val="25000"/>
                  </a:schemeClr>
                </a:solidFill>
                <a:cs typeface="Arial" pitchFamily="34" charset="0"/>
              </a:endParaRPr>
            </a:p>
          </p:txBody>
        </p:sp>
        <p:sp>
          <p:nvSpPr>
            <p:cNvPr id="85" name="Chevron 26">
              <a:extLst>
                <a:ext uri="{FF2B5EF4-FFF2-40B4-BE49-F238E27FC236}">
                  <a16:creationId xmlns:a16="http://schemas.microsoft.com/office/drawing/2014/main" id="{12CF75E5-9A54-4EF5-A0C3-9AF52DF91236}"/>
                </a:ext>
              </a:extLst>
            </p:cNvPr>
            <p:cNvSpPr/>
            <p:nvPr/>
          </p:nvSpPr>
          <p:spPr>
            <a:xfrm>
              <a:off x="2601327" y="3764561"/>
              <a:ext cx="194565" cy="200987"/>
            </a:xfrm>
            <a:prstGeom prst="chevron">
              <a:avLst>
                <a:gd name="adj" fmla="val 5486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86" name="그룹 3">
            <a:extLst>
              <a:ext uri="{FF2B5EF4-FFF2-40B4-BE49-F238E27FC236}">
                <a16:creationId xmlns:a16="http://schemas.microsoft.com/office/drawing/2014/main" id="{889F98ED-405B-4726-97E4-D4830368A073}"/>
              </a:ext>
            </a:extLst>
          </p:cNvPr>
          <p:cNvGrpSpPr/>
          <p:nvPr/>
        </p:nvGrpSpPr>
        <p:grpSpPr>
          <a:xfrm>
            <a:off x="2955081" y="5631088"/>
            <a:ext cx="4355849" cy="830997"/>
            <a:chOff x="959011" y="5695216"/>
            <a:chExt cx="4355849" cy="830997"/>
          </a:xfrm>
        </p:grpSpPr>
        <p:sp>
          <p:nvSpPr>
            <p:cNvPr id="87" name="TextBox 86">
              <a:extLst>
                <a:ext uri="{FF2B5EF4-FFF2-40B4-BE49-F238E27FC236}">
                  <a16:creationId xmlns:a16="http://schemas.microsoft.com/office/drawing/2014/main" id="{1F52449A-CC03-43D1-9B08-86A6751767BC}"/>
                </a:ext>
              </a:extLst>
            </p:cNvPr>
            <p:cNvSpPr txBox="1"/>
            <p:nvPr/>
          </p:nvSpPr>
          <p:spPr>
            <a:xfrm>
              <a:off x="959011" y="5789485"/>
              <a:ext cx="1513664" cy="281256"/>
            </a:xfrm>
            <a:prstGeom prst="rect">
              <a:avLst/>
            </a:prstGeom>
            <a:noFill/>
          </p:spPr>
          <p:txBody>
            <a:bodyPr wrap="square" rtlCol="0">
              <a:spAutoFit/>
            </a:bodyPr>
            <a:lstStyle/>
            <a:p>
              <a:pPr algn="r"/>
              <a:r>
                <a:rPr lang="en-US" altLang="ko-KR" sz="1200" b="1" dirty="0" smtClean="0">
                  <a:solidFill>
                    <a:schemeClr val="accent1"/>
                  </a:solidFill>
                  <a:cs typeface="Arial" pitchFamily="34" charset="0"/>
                </a:rPr>
                <a:t>PC/LAPTOP</a:t>
              </a:r>
              <a:endParaRPr lang="ko-KR" altLang="en-US" sz="1200" b="1" dirty="0">
                <a:solidFill>
                  <a:schemeClr val="accent1"/>
                </a:solidFill>
                <a:cs typeface="Arial" pitchFamily="34" charset="0"/>
              </a:endParaRPr>
            </a:p>
          </p:txBody>
        </p:sp>
        <p:sp>
          <p:nvSpPr>
            <p:cNvPr id="88" name="TextBox 87">
              <a:extLst>
                <a:ext uri="{FF2B5EF4-FFF2-40B4-BE49-F238E27FC236}">
                  <a16:creationId xmlns:a16="http://schemas.microsoft.com/office/drawing/2014/main" id="{9B9E2F24-6EDF-4F53-9602-C4691F763DF2}"/>
                </a:ext>
              </a:extLst>
            </p:cNvPr>
            <p:cNvSpPr txBox="1"/>
            <p:nvPr/>
          </p:nvSpPr>
          <p:spPr>
            <a:xfrm>
              <a:off x="2968086" y="5695216"/>
              <a:ext cx="2346774" cy="830997"/>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Pc/Laptop are most usable IOT devices in Big Organization, offices, and companies to manage her data.</a:t>
              </a:r>
              <a:endParaRPr lang="en-US" altLang="ko-KR" sz="1200" dirty="0">
                <a:solidFill>
                  <a:schemeClr val="tx1">
                    <a:lumMod val="75000"/>
                    <a:lumOff val="25000"/>
                  </a:schemeClr>
                </a:solidFill>
                <a:cs typeface="Arial" pitchFamily="34" charset="0"/>
              </a:endParaRPr>
            </a:p>
          </p:txBody>
        </p:sp>
        <p:sp>
          <p:nvSpPr>
            <p:cNvPr id="89" name="Chevron 28">
              <a:extLst>
                <a:ext uri="{FF2B5EF4-FFF2-40B4-BE49-F238E27FC236}">
                  <a16:creationId xmlns:a16="http://schemas.microsoft.com/office/drawing/2014/main" id="{0272DE3C-EEC8-40D4-92F9-EB85743ABD50}"/>
                </a:ext>
              </a:extLst>
            </p:cNvPr>
            <p:cNvSpPr/>
            <p:nvPr/>
          </p:nvSpPr>
          <p:spPr>
            <a:xfrm>
              <a:off x="2601327" y="5829621"/>
              <a:ext cx="194565" cy="200987"/>
            </a:xfrm>
            <a:prstGeom prst="chevron">
              <a:avLst>
                <a:gd name="adj" fmla="val 5486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90" name="TextBox 89">
            <a:extLst>
              <a:ext uri="{FF2B5EF4-FFF2-40B4-BE49-F238E27FC236}">
                <a16:creationId xmlns:a16="http://schemas.microsoft.com/office/drawing/2014/main" id="{721A68D6-7995-4577-B63E-E65DDC925525}"/>
              </a:ext>
            </a:extLst>
          </p:cNvPr>
          <p:cNvSpPr txBox="1"/>
          <p:nvPr/>
        </p:nvSpPr>
        <p:spPr>
          <a:xfrm>
            <a:off x="3152177" y="998209"/>
            <a:ext cx="4099523" cy="954107"/>
          </a:xfrm>
          <a:prstGeom prst="rect">
            <a:avLst/>
          </a:prstGeom>
          <a:noFill/>
        </p:spPr>
        <p:txBody>
          <a:bodyPr wrap="square" rtlCol="0">
            <a:spAutoFit/>
          </a:bodyPr>
          <a:lstStyle/>
          <a:p>
            <a:r>
              <a:rPr lang="en-IN" sz="1400" b="1" dirty="0"/>
              <a:t>Pretty much any physical object can be transformed into an </a:t>
            </a:r>
            <a:r>
              <a:rPr lang="en-IN" sz="1400" b="1" dirty="0" smtClean="0"/>
              <a:t>IOT </a:t>
            </a:r>
            <a:r>
              <a:rPr lang="en-IN" sz="1400" b="1" dirty="0"/>
              <a:t>device if it can be connected to the internet to be controlled or communicate information.</a:t>
            </a:r>
          </a:p>
        </p:txBody>
      </p:sp>
      <p:grpSp>
        <p:nvGrpSpPr>
          <p:cNvPr id="72" name="그룹 21">
            <a:extLst>
              <a:ext uri="{FF2B5EF4-FFF2-40B4-BE49-F238E27FC236}">
                <a16:creationId xmlns:a16="http://schemas.microsoft.com/office/drawing/2014/main" id="{C0BA5E4E-98CA-4087-A4DA-2F080749A64D}"/>
              </a:ext>
            </a:extLst>
          </p:cNvPr>
          <p:cNvGrpSpPr/>
          <p:nvPr/>
        </p:nvGrpSpPr>
        <p:grpSpPr>
          <a:xfrm>
            <a:off x="2955081" y="4216181"/>
            <a:ext cx="4296619" cy="1384995"/>
            <a:chOff x="959011" y="2597626"/>
            <a:chExt cx="4296619" cy="1384995"/>
          </a:xfrm>
        </p:grpSpPr>
        <p:sp>
          <p:nvSpPr>
            <p:cNvPr id="73" name="TextBox 72">
              <a:extLst>
                <a:ext uri="{FF2B5EF4-FFF2-40B4-BE49-F238E27FC236}">
                  <a16:creationId xmlns:a16="http://schemas.microsoft.com/office/drawing/2014/main" id="{D9875809-97EB-4D88-A400-5B75FEC532B0}"/>
                </a:ext>
              </a:extLst>
            </p:cNvPr>
            <p:cNvSpPr txBox="1"/>
            <p:nvPr/>
          </p:nvSpPr>
          <p:spPr>
            <a:xfrm>
              <a:off x="959011" y="2691895"/>
              <a:ext cx="1513664" cy="281256"/>
            </a:xfrm>
            <a:prstGeom prst="rect">
              <a:avLst/>
            </a:prstGeom>
            <a:noFill/>
          </p:spPr>
          <p:txBody>
            <a:bodyPr wrap="square" rtlCol="0">
              <a:spAutoFit/>
            </a:bodyPr>
            <a:lstStyle/>
            <a:p>
              <a:pPr algn="r"/>
              <a:r>
                <a:rPr lang="en-US" altLang="ko-KR" sz="1200" b="1" dirty="0" smtClean="0">
                  <a:solidFill>
                    <a:schemeClr val="accent4"/>
                  </a:solidFill>
                  <a:cs typeface="Arial" pitchFamily="34" charset="0"/>
                </a:rPr>
                <a:t>SMARTPHONE</a:t>
              </a:r>
              <a:endParaRPr lang="ko-KR" altLang="en-US" sz="1200" b="1" dirty="0">
                <a:solidFill>
                  <a:schemeClr val="accent4"/>
                </a:solidFill>
                <a:cs typeface="Arial" pitchFamily="34" charset="0"/>
              </a:endParaRPr>
            </a:p>
          </p:txBody>
        </p:sp>
        <p:sp>
          <p:nvSpPr>
            <p:cNvPr id="92" name="TextBox 91">
              <a:extLst>
                <a:ext uri="{FF2B5EF4-FFF2-40B4-BE49-F238E27FC236}">
                  <a16:creationId xmlns:a16="http://schemas.microsoft.com/office/drawing/2014/main" id="{80BA8F0C-3B2F-4161-9EC1-5ED95C754ADE}"/>
                </a:ext>
              </a:extLst>
            </p:cNvPr>
            <p:cNvSpPr txBox="1"/>
            <p:nvPr/>
          </p:nvSpPr>
          <p:spPr>
            <a:xfrm>
              <a:off x="2924543" y="2597626"/>
              <a:ext cx="2331087" cy="1384995"/>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A smartphone is most uses IOT device that provide many features of IOT and this feature are very useful.</a:t>
              </a:r>
            </a:p>
            <a:p>
              <a:r>
                <a:rPr lang="en-US" altLang="ko-KR" sz="1200" dirty="0" smtClean="0">
                  <a:solidFill>
                    <a:schemeClr val="tx1">
                      <a:lumMod val="75000"/>
                      <a:lumOff val="25000"/>
                    </a:schemeClr>
                  </a:solidFill>
                  <a:cs typeface="Arial" pitchFamily="34" charset="0"/>
                </a:rPr>
                <a:t>Like – Measure Temp. Measure Distance, etc. with the Help of IOT.</a:t>
              </a:r>
              <a:endParaRPr lang="en-US" altLang="ko-KR" sz="1200" dirty="0">
                <a:solidFill>
                  <a:schemeClr val="tx1">
                    <a:lumMod val="75000"/>
                    <a:lumOff val="25000"/>
                  </a:schemeClr>
                </a:solidFill>
                <a:cs typeface="Arial" pitchFamily="34" charset="0"/>
              </a:endParaRPr>
            </a:p>
          </p:txBody>
        </p:sp>
        <p:sp>
          <p:nvSpPr>
            <p:cNvPr id="93" name="Chevron 25">
              <a:extLst>
                <a:ext uri="{FF2B5EF4-FFF2-40B4-BE49-F238E27FC236}">
                  <a16:creationId xmlns:a16="http://schemas.microsoft.com/office/drawing/2014/main" id="{26F09578-3115-4D10-8676-2B238CEF2AA3}"/>
                </a:ext>
              </a:extLst>
            </p:cNvPr>
            <p:cNvSpPr/>
            <p:nvPr/>
          </p:nvSpPr>
          <p:spPr>
            <a:xfrm>
              <a:off x="2601327" y="2732031"/>
              <a:ext cx="194565" cy="200987"/>
            </a:xfrm>
            <a:prstGeom prst="chevron">
              <a:avLst>
                <a:gd name="adj" fmla="val 548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2737942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7FB0DA5-44F9-4EA3-9434-8A8FD09B71FA}"/>
              </a:ext>
            </a:extLst>
          </p:cNvPr>
          <p:cNvSpPr txBox="1"/>
          <p:nvPr/>
        </p:nvSpPr>
        <p:spPr>
          <a:xfrm>
            <a:off x="529548" y="469943"/>
            <a:ext cx="4222406" cy="1754326"/>
          </a:xfrm>
          <a:prstGeom prst="rect">
            <a:avLst/>
          </a:prstGeom>
          <a:noFill/>
        </p:spPr>
        <p:txBody>
          <a:bodyPr wrap="square" rtlCol="0" anchor="ctr">
            <a:spAutoFit/>
          </a:bodyPr>
          <a:lstStyle/>
          <a:p>
            <a:r>
              <a:rPr lang="en-US" altLang="ko-KR" sz="5400" dirty="0" smtClean="0">
                <a:solidFill>
                  <a:schemeClr val="bg1"/>
                </a:solidFill>
                <a:latin typeface="Arial Rounded MT Bold" panose="020F0704030504030204" pitchFamily="34" charset="0"/>
              </a:rPr>
              <a:t>How Big is the IOT.</a:t>
            </a:r>
            <a:endParaRPr lang="ko-KR" altLang="en-US" sz="5400" dirty="0">
              <a:solidFill>
                <a:schemeClr val="bg1"/>
              </a:solidFill>
              <a:latin typeface="Arial Rounded MT Bold" panose="020F0704030504030204" pitchFamily="34" charset="0"/>
              <a:cs typeface="Arial" pitchFamily="34" charset="0"/>
            </a:endParaRPr>
          </a:p>
        </p:txBody>
      </p:sp>
      <p:sp>
        <p:nvSpPr>
          <p:cNvPr id="3" name="TextBox 2">
            <a:extLst>
              <a:ext uri="{FF2B5EF4-FFF2-40B4-BE49-F238E27FC236}">
                <a16:creationId xmlns:a16="http://schemas.microsoft.com/office/drawing/2014/main" id="{5094AAEC-0684-4B95-ACC2-1F2D2D3FD8B0}"/>
              </a:ext>
            </a:extLst>
          </p:cNvPr>
          <p:cNvSpPr txBox="1"/>
          <p:nvPr/>
        </p:nvSpPr>
        <p:spPr>
          <a:xfrm>
            <a:off x="5014250" y="3069438"/>
            <a:ext cx="6341496" cy="3693319"/>
          </a:xfrm>
          <a:prstGeom prst="rect">
            <a:avLst/>
          </a:prstGeom>
          <a:noFill/>
        </p:spPr>
        <p:txBody>
          <a:bodyPr wrap="square" rtlCol="0">
            <a:spAutoFit/>
          </a:bodyPr>
          <a:lstStyle/>
          <a:p>
            <a:r>
              <a:rPr lang="en-IN" dirty="0">
                <a:solidFill>
                  <a:schemeClr val="bg1"/>
                </a:solidFill>
              </a:rPr>
              <a:t>Tech analyst company IDC (International Data Corporation) predicts that in total there will be 41.6 billion connected IOT devices by 2025, or "things." It also suggests industrial and automotive equipment represent the largest opportunity of connected "things,", but it also sees strong adoption of smart home and wearable devices in the near term.  </a:t>
            </a:r>
          </a:p>
          <a:p>
            <a:r>
              <a:rPr lang="en-IN" dirty="0">
                <a:solidFill>
                  <a:schemeClr val="bg1"/>
                </a:solidFill>
              </a:rPr>
              <a:t>Utilities will be the highest user of IOT, thanks to the continuing rollout of smart meters. Security devices, in the form of intruder detection and web cameras will be the second biggest use of IoT devices. Building automation – like connected lighting – will be the fastest growing sector, followed by automotive (connected cars) and healthcare (monitoring of chronic conditions). </a:t>
            </a:r>
          </a:p>
        </p:txBody>
      </p:sp>
      <p:sp>
        <p:nvSpPr>
          <p:cNvPr id="4" name="TextBox 3">
            <a:extLst>
              <a:ext uri="{FF2B5EF4-FFF2-40B4-BE49-F238E27FC236}">
                <a16:creationId xmlns:a16="http://schemas.microsoft.com/office/drawing/2014/main" id="{5C39C15D-F642-4C17-9517-B311D06E630C}"/>
              </a:ext>
            </a:extLst>
          </p:cNvPr>
          <p:cNvSpPr txBox="1"/>
          <p:nvPr/>
        </p:nvSpPr>
        <p:spPr>
          <a:xfrm>
            <a:off x="5014251" y="2277275"/>
            <a:ext cx="6341496" cy="646331"/>
          </a:xfrm>
          <a:prstGeom prst="rect">
            <a:avLst/>
          </a:prstGeom>
          <a:noFill/>
        </p:spPr>
        <p:txBody>
          <a:bodyPr wrap="square" rtlCol="0">
            <a:spAutoFit/>
          </a:bodyPr>
          <a:lstStyle/>
          <a:p>
            <a:r>
              <a:rPr lang="en-IN" b="1" dirty="0">
                <a:solidFill>
                  <a:srgbClr val="FF0000"/>
                </a:solidFill>
                <a:latin typeface="Bahnschrift SemiBold" panose="020B0502040204020203" pitchFamily="34" charset="0"/>
              </a:rPr>
              <a:t>Big and getting bigger -- there are already more connected things than people in the world.</a:t>
            </a:r>
          </a:p>
        </p:txBody>
      </p:sp>
      <p:grpSp>
        <p:nvGrpSpPr>
          <p:cNvPr id="9" name="Group 8">
            <a:extLst>
              <a:ext uri="{FF2B5EF4-FFF2-40B4-BE49-F238E27FC236}">
                <a16:creationId xmlns:a16="http://schemas.microsoft.com/office/drawing/2014/main" id="{4054D525-F94F-4CEC-B33B-4C37644FD774}"/>
              </a:ext>
            </a:extLst>
          </p:cNvPr>
          <p:cNvGrpSpPr/>
          <p:nvPr/>
        </p:nvGrpSpPr>
        <p:grpSpPr>
          <a:xfrm>
            <a:off x="7038537" y="586909"/>
            <a:ext cx="4317210" cy="1433451"/>
            <a:chOff x="7609163" y="647233"/>
            <a:chExt cx="4317210" cy="1433451"/>
          </a:xfrm>
        </p:grpSpPr>
        <p:sp>
          <p:nvSpPr>
            <p:cNvPr id="5" name="Rounded Rectangle 12">
              <a:extLst>
                <a:ext uri="{FF2B5EF4-FFF2-40B4-BE49-F238E27FC236}">
                  <a16:creationId xmlns:a16="http://schemas.microsoft.com/office/drawing/2014/main" id="{73CE4F0B-FCF9-4A6A-BB21-09834F970772}"/>
                </a:ext>
              </a:extLst>
            </p:cNvPr>
            <p:cNvSpPr>
              <a:spLocks noChangeAspect="1"/>
            </p:cNvSpPr>
            <p:nvPr/>
          </p:nvSpPr>
          <p:spPr>
            <a:xfrm>
              <a:off x="7813389" y="1259536"/>
              <a:ext cx="596412" cy="710732"/>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 name="Group 1">
              <a:extLst>
                <a:ext uri="{FF2B5EF4-FFF2-40B4-BE49-F238E27FC236}">
                  <a16:creationId xmlns:a16="http://schemas.microsoft.com/office/drawing/2014/main" id="{E9D60304-DFEA-4C83-BD9A-05608C24B1AB}"/>
                </a:ext>
              </a:extLst>
            </p:cNvPr>
            <p:cNvGrpSpPr/>
            <p:nvPr/>
          </p:nvGrpSpPr>
          <p:grpSpPr>
            <a:xfrm>
              <a:off x="7609163" y="647233"/>
              <a:ext cx="4317210" cy="1433451"/>
              <a:chOff x="7398147" y="1587138"/>
              <a:chExt cx="4317210" cy="1433451"/>
            </a:xfrm>
          </p:grpSpPr>
          <p:sp>
            <p:nvSpPr>
              <p:cNvPr id="6" name="TextBox 5">
                <a:extLst>
                  <a:ext uri="{FF2B5EF4-FFF2-40B4-BE49-F238E27FC236}">
                    <a16:creationId xmlns:a16="http://schemas.microsoft.com/office/drawing/2014/main" id="{502E0540-495A-4F57-90DE-82C0D2625F9F}"/>
                  </a:ext>
                </a:extLst>
              </p:cNvPr>
              <p:cNvSpPr txBox="1"/>
              <p:nvPr/>
            </p:nvSpPr>
            <p:spPr>
              <a:xfrm>
                <a:off x="8504254" y="2175864"/>
                <a:ext cx="3211103" cy="844725"/>
              </a:xfrm>
              <a:custGeom>
                <a:avLst/>
                <a:gdLst/>
                <a:ahLst/>
                <a:cxnLst/>
                <a:rect l="l" t="t" r="r" b="b"/>
                <a:pathLst>
                  <a:path w="3998714" h="1051917">
                    <a:moveTo>
                      <a:pt x="3012728" y="879276"/>
                    </a:moveTo>
                    <a:cubicBezTo>
                      <a:pt x="2921943" y="879276"/>
                      <a:pt x="2876550" y="894553"/>
                      <a:pt x="2876550" y="925106"/>
                    </a:cubicBezTo>
                    <a:cubicBezTo>
                      <a:pt x="2876550" y="955275"/>
                      <a:pt x="2920386" y="970359"/>
                      <a:pt x="3008058" y="970359"/>
                    </a:cubicBezTo>
                    <a:cubicBezTo>
                      <a:pt x="3111680" y="970359"/>
                      <a:pt x="3163491" y="952943"/>
                      <a:pt x="3163491" y="918111"/>
                    </a:cubicBezTo>
                    <a:cubicBezTo>
                      <a:pt x="3163491" y="892221"/>
                      <a:pt x="3113237" y="879276"/>
                      <a:pt x="3012728" y="879276"/>
                    </a:cubicBezTo>
                    <a:close/>
                    <a:moveTo>
                      <a:pt x="3018523" y="294084"/>
                    </a:moveTo>
                    <a:cubicBezTo>
                      <a:pt x="2987375" y="294084"/>
                      <a:pt x="2971800" y="339589"/>
                      <a:pt x="2971800" y="430597"/>
                    </a:cubicBezTo>
                    <a:cubicBezTo>
                      <a:pt x="2971800" y="513420"/>
                      <a:pt x="2988149" y="554831"/>
                      <a:pt x="3020848" y="554831"/>
                    </a:cubicBezTo>
                    <a:cubicBezTo>
                      <a:pt x="3050459" y="554831"/>
                      <a:pt x="3065264" y="518483"/>
                      <a:pt x="3065264" y="445787"/>
                    </a:cubicBezTo>
                    <a:cubicBezTo>
                      <a:pt x="3065264" y="344652"/>
                      <a:pt x="3049684" y="294084"/>
                      <a:pt x="3018523" y="294084"/>
                    </a:cubicBezTo>
                    <a:close/>
                    <a:moveTo>
                      <a:pt x="3739279" y="213717"/>
                    </a:moveTo>
                    <a:cubicBezTo>
                      <a:pt x="3880046" y="213717"/>
                      <a:pt x="3957526" y="276321"/>
                      <a:pt x="3971720" y="401529"/>
                    </a:cubicBezTo>
                    <a:lnTo>
                      <a:pt x="3843998" y="421621"/>
                    </a:lnTo>
                    <a:cubicBezTo>
                      <a:pt x="3843998" y="333421"/>
                      <a:pt x="3807141" y="289322"/>
                      <a:pt x="3733428" y="289322"/>
                    </a:cubicBezTo>
                    <a:cubicBezTo>
                      <a:pt x="3691607" y="289322"/>
                      <a:pt x="3670697" y="305997"/>
                      <a:pt x="3670697" y="339347"/>
                    </a:cubicBezTo>
                    <a:cubicBezTo>
                      <a:pt x="3670697" y="364523"/>
                      <a:pt x="3711284" y="393582"/>
                      <a:pt x="3792457" y="426523"/>
                    </a:cubicBezTo>
                    <a:cubicBezTo>
                      <a:pt x="3929961" y="482792"/>
                      <a:pt x="3998714" y="555197"/>
                      <a:pt x="3998714" y="643737"/>
                    </a:cubicBezTo>
                    <a:cubicBezTo>
                      <a:pt x="3998714" y="784492"/>
                      <a:pt x="3910279" y="854869"/>
                      <a:pt x="3733409" y="854869"/>
                    </a:cubicBezTo>
                    <a:cubicBezTo>
                      <a:pt x="3547201" y="854869"/>
                      <a:pt x="3454096" y="781273"/>
                      <a:pt x="3454096" y="634082"/>
                    </a:cubicBezTo>
                    <a:lnTo>
                      <a:pt x="3588237" y="609628"/>
                    </a:lnTo>
                    <a:cubicBezTo>
                      <a:pt x="3586854" y="630079"/>
                      <a:pt x="3586163" y="646128"/>
                      <a:pt x="3586163" y="657774"/>
                    </a:cubicBezTo>
                    <a:cubicBezTo>
                      <a:pt x="3586163" y="688786"/>
                      <a:pt x="3599128" y="715795"/>
                      <a:pt x="3625058" y="738801"/>
                    </a:cubicBezTo>
                    <a:cubicBezTo>
                      <a:pt x="3650988" y="761808"/>
                      <a:pt x="3681835" y="773311"/>
                      <a:pt x="3717596" y="773311"/>
                    </a:cubicBezTo>
                    <a:cubicBezTo>
                      <a:pt x="3760943" y="773311"/>
                      <a:pt x="3782616" y="755473"/>
                      <a:pt x="3782616" y="719798"/>
                    </a:cubicBezTo>
                    <a:cubicBezTo>
                      <a:pt x="3782616" y="695892"/>
                      <a:pt x="3743576" y="667227"/>
                      <a:pt x="3665497" y="633803"/>
                    </a:cubicBezTo>
                    <a:cubicBezTo>
                      <a:pt x="3536011" y="578036"/>
                      <a:pt x="3471267" y="505451"/>
                      <a:pt x="3471267" y="416049"/>
                    </a:cubicBezTo>
                    <a:cubicBezTo>
                      <a:pt x="3471267" y="356344"/>
                      <a:pt x="3496503" y="307696"/>
                      <a:pt x="3546974" y="270104"/>
                    </a:cubicBezTo>
                    <a:cubicBezTo>
                      <a:pt x="3597446" y="232513"/>
                      <a:pt x="3661548" y="213717"/>
                      <a:pt x="3739279" y="213717"/>
                    </a:cubicBezTo>
                    <a:close/>
                    <a:moveTo>
                      <a:pt x="1794272" y="213420"/>
                    </a:moveTo>
                    <a:lnTo>
                      <a:pt x="1794272" y="840581"/>
                    </a:lnTo>
                    <a:lnTo>
                      <a:pt x="1556742" y="840581"/>
                    </a:lnTo>
                    <a:lnTo>
                      <a:pt x="1556742" y="229186"/>
                    </a:lnTo>
                    <a:cubicBezTo>
                      <a:pt x="1631020" y="229186"/>
                      <a:pt x="1710196" y="223930"/>
                      <a:pt x="1794272" y="213420"/>
                    </a:cubicBezTo>
                    <a:close/>
                    <a:moveTo>
                      <a:pt x="2221706" y="212843"/>
                    </a:moveTo>
                    <a:lnTo>
                      <a:pt x="2221706" y="323124"/>
                    </a:lnTo>
                    <a:cubicBezTo>
                      <a:pt x="2262206" y="249789"/>
                      <a:pt x="2322571" y="213122"/>
                      <a:pt x="2402802" y="213122"/>
                    </a:cubicBezTo>
                    <a:cubicBezTo>
                      <a:pt x="2509877" y="213122"/>
                      <a:pt x="2563416" y="267373"/>
                      <a:pt x="2563416" y="375875"/>
                    </a:cubicBezTo>
                    <a:lnTo>
                      <a:pt x="2563416" y="840581"/>
                    </a:lnTo>
                    <a:lnTo>
                      <a:pt x="2325886" y="840581"/>
                    </a:lnTo>
                    <a:lnTo>
                      <a:pt x="2325886" y="396887"/>
                    </a:lnTo>
                    <a:cubicBezTo>
                      <a:pt x="2325886" y="360499"/>
                      <a:pt x="2317635" y="342305"/>
                      <a:pt x="2301134" y="342305"/>
                    </a:cubicBezTo>
                    <a:cubicBezTo>
                      <a:pt x="2281402" y="342305"/>
                      <a:pt x="2263231" y="358214"/>
                      <a:pt x="2246621" y="390032"/>
                    </a:cubicBezTo>
                    <a:cubicBezTo>
                      <a:pt x="2230010" y="421850"/>
                      <a:pt x="2221706" y="460701"/>
                      <a:pt x="2221706" y="506583"/>
                    </a:cubicBezTo>
                    <a:lnTo>
                      <a:pt x="2221706" y="840581"/>
                    </a:lnTo>
                    <a:lnTo>
                      <a:pt x="1984177" y="840581"/>
                    </a:lnTo>
                    <a:lnTo>
                      <a:pt x="1984177" y="227428"/>
                    </a:lnTo>
                    <a:cubicBezTo>
                      <a:pt x="2065058" y="227428"/>
                      <a:pt x="2144234" y="222566"/>
                      <a:pt x="2221706" y="212843"/>
                    </a:cubicBezTo>
                    <a:close/>
                    <a:moveTo>
                      <a:pt x="3208800" y="72628"/>
                    </a:moveTo>
                    <a:cubicBezTo>
                      <a:pt x="3281385" y="72628"/>
                      <a:pt x="3317677" y="103615"/>
                      <a:pt x="3317677" y="165590"/>
                    </a:cubicBezTo>
                    <a:cubicBezTo>
                      <a:pt x="3317677" y="214740"/>
                      <a:pt x="3294249" y="239316"/>
                      <a:pt x="3247393" y="239316"/>
                    </a:cubicBezTo>
                    <a:cubicBezTo>
                      <a:pt x="3232609" y="239316"/>
                      <a:pt x="3213466" y="233273"/>
                      <a:pt x="3189964" y="221186"/>
                    </a:cubicBezTo>
                    <a:cubicBezTo>
                      <a:pt x="3184667" y="219245"/>
                      <a:pt x="3180154" y="218145"/>
                      <a:pt x="3176420" y="217884"/>
                    </a:cubicBezTo>
                    <a:cubicBezTo>
                      <a:pt x="3167087" y="216712"/>
                      <a:pt x="3162421" y="223685"/>
                      <a:pt x="3162421" y="238804"/>
                    </a:cubicBezTo>
                    <a:cubicBezTo>
                      <a:pt x="3261559" y="281208"/>
                      <a:pt x="3311128" y="345380"/>
                      <a:pt x="3311128" y="431323"/>
                    </a:cubicBezTo>
                    <a:cubicBezTo>
                      <a:pt x="3311128" y="488503"/>
                      <a:pt x="3284897" y="536976"/>
                      <a:pt x="3232435" y="576741"/>
                    </a:cubicBezTo>
                    <a:cubicBezTo>
                      <a:pt x="3179973" y="616506"/>
                      <a:pt x="3117044" y="636389"/>
                      <a:pt x="3043647" y="636389"/>
                    </a:cubicBezTo>
                    <a:cubicBezTo>
                      <a:pt x="3015178" y="636389"/>
                      <a:pt x="2979269" y="632876"/>
                      <a:pt x="2935923" y="625850"/>
                    </a:cubicBezTo>
                    <a:cubicBezTo>
                      <a:pt x="2915788" y="638029"/>
                      <a:pt x="2905720" y="649666"/>
                      <a:pt x="2905720" y="660760"/>
                    </a:cubicBezTo>
                    <a:cubicBezTo>
                      <a:pt x="2905720" y="674278"/>
                      <a:pt x="2918077" y="681037"/>
                      <a:pt x="2942788" y="681037"/>
                    </a:cubicBezTo>
                    <a:cubicBezTo>
                      <a:pt x="2952877" y="681037"/>
                      <a:pt x="2969301" y="680343"/>
                      <a:pt x="2992059" y="678954"/>
                    </a:cubicBezTo>
                    <a:cubicBezTo>
                      <a:pt x="3060725" y="674390"/>
                      <a:pt x="3109420" y="672108"/>
                      <a:pt x="3138143" y="672108"/>
                    </a:cubicBezTo>
                    <a:cubicBezTo>
                      <a:pt x="3287995" y="672108"/>
                      <a:pt x="3362920" y="729769"/>
                      <a:pt x="3362920" y="845093"/>
                    </a:cubicBezTo>
                    <a:cubicBezTo>
                      <a:pt x="3362920" y="982976"/>
                      <a:pt x="3241482" y="1051917"/>
                      <a:pt x="2998608" y="1051917"/>
                    </a:cubicBezTo>
                    <a:cubicBezTo>
                      <a:pt x="2816033" y="1051917"/>
                      <a:pt x="2724745" y="1011166"/>
                      <a:pt x="2724745" y="929664"/>
                    </a:cubicBezTo>
                    <a:cubicBezTo>
                      <a:pt x="2724745" y="880873"/>
                      <a:pt x="2760161" y="851703"/>
                      <a:pt x="2830990" y="842153"/>
                    </a:cubicBezTo>
                    <a:cubicBezTo>
                      <a:pt x="2755398" y="829205"/>
                      <a:pt x="2717602" y="796702"/>
                      <a:pt x="2717602" y="744643"/>
                    </a:cubicBezTo>
                    <a:cubicBezTo>
                      <a:pt x="2717602" y="682557"/>
                      <a:pt x="2762598" y="632560"/>
                      <a:pt x="2852589" y="594652"/>
                    </a:cubicBezTo>
                    <a:cubicBezTo>
                      <a:pt x="2773710" y="567460"/>
                      <a:pt x="2734270" y="512772"/>
                      <a:pt x="2734270" y="430588"/>
                    </a:cubicBezTo>
                    <a:cubicBezTo>
                      <a:pt x="2734270" y="368464"/>
                      <a:pt x="2759468" y="316590"/>
                      <a:pt x="2809861" y="274965"/>
                    </a:cubicBezTo>
                    <a:cubicBezTo>
                      <a:pt x="2860255" y="233339"/>
                      <a:pt x="2922259" y="212527"/>
                      <a:pt x="2995873" y="212527"/>
                    </a:cubicBezTo>
                    <a:cubicBezTo>
                      <a:pt x="3020101" y="212527"/>
                      <a:pt x="3047829" y="215159"/>
                      <a:pt x="3079059" y="220424"/>
                    </a:cubicBezTo>
                    <a:cubicBezTo>
                      <a:pt x="3077006" y="215965"/>
                      <a:pt x="3075980" y="209224"/>
                      <a:pt x="3075980" y="200202"/>
                    </a:cubicBezTo>
                    <a:cubicBezTo>
                      <a:pt x="3075980" y="115153"/>
                      <a:pt x="3120253" y="72628"/>
                      <a:pt x="3208800" y="72628"/>
                    </a:cubicBezTo>
                    <a:close/>
                    <a:moveTo>
                      <a:pt x="0" y="20241"/>
                    </a:moveTo>
                    <a:lnTo>
                      <a:pt x="661987" y="20241"/>
                    </a:lnTo>
                    <a:lnTo>
                      <a:pt x="661987" y="123825"/>
                    </a:lnTo>
                    <a:lnTo>
                      <a:pt x="466725" y="123825"/>
                    </a:lnTo>
                    <a:lnTo>
                      <a:pt x="466725" y="840581"/>
                    </a:lnTo>
                    <a:lnTo>
                      <a:pt x="197049" y="840581"/>
                    </a:lnTo>
                    <a:lnTo>
                      <a:pt x="197049" y="123825"/>
                    </a:lnTo>
                    <a:lnTo>
                      <a:pt x="0" y="123825"/>
                    </a:lnTo>
                    <a:close/>
                    <a:moveTo>
                      <a:pt x="1018580" y="7981"/>
                    </a:moveTo>
                    <a:lnTo>
                      <a:pt x="1018580" y="329552"/>
                    </a:lnTo>
                    <a:cubicBezTo>
                      <a:pt x="1051601" y="251932"/>
                      <a:pt x="1112276" y="213122"/>
                      <a:pt x="1200606" y="213122"/>
                    </a:cubicBezTo>
                    <a:cubicBezTo>
                      <a:pt x="1307855" y="213122"/>
                      <a:pt x="1361480" y="261538"/>
                      <a:pt x="1361480" y="358369"/>
                    </a:cubicBezTo>
                    <a:lnTo>
                      <a:pt x="1361480" y="840581"/>
                    </a:lnTo>
                    <a:lnTo>
                      <a:pt x="1123950" y="840581"/>
                    </a:lnTo>
                    <a:lnTo>
                      <a:pt x="1123950" y="381707"/>
                    </a:lnTo>
                    <a:cubicBezTo>
                      <a:pt x="1123950" y="355439"/>
                      <a:pt x="1116617" y="342305"/>
                      <a:pt x="1101951" y="342305"/>
                    </a:cubicBezTo>
                    <a:cubicBezTo>
                      <a:pt x="1084036" y="342305"/>
                      <a:pt x="1065662" y="362514"/>
                      <a:pt x="1046829" y="402933"/>
                    </a:cubicBezTo>
                    <a:cubicBezTo>
                      <a:pt x="1027996" y="443353"/>
                      <a:pt x="1018580" y="487626"/>
                      <a:pt x="1018580" y="535753"/>
                    </a:cubicBezTo>
                    <a:lnTo>
                      <a:pt x="1018580" y="840581"/>
                    </a:lnTo>
                    <a:lnTo>
                      <a:pt x="781050" y="840581"/>
                    </a:lnTo>
                    <a:lnTo>
                      <a:pt x="781050" y="20241"/>
                    </a:lnTo>
                    <a:cubicBezTo>
                      <a:pt x="852376" y="20241"/>
                      <a:pt x="931553" y="16154"/>
                      <a:pt x="1018580" y="7981"/>
                    </a:cubicBezTo>
                    <a:close/>
                    <a:moveTo>
                      <a:pt x="1676698" y="0"/>
                    </a:moveTo>
                    <a:cubicBezTo>
                      <a:pt x="1751112" y="0"/>
                      <a:pt x="1788319" y="29666"/>
                      <a:pt x="1788319" y="88999"/>
                    </a:cubicBezTo>
                    <a:cubicBezTo>
                      <a:pt x="1788319" y="148332"/>
                      <a:pt x="1751112" y="177998"/>
                      <a:pt x="1676698" y="177998"/>
                    </a:cubicBezTo>
                    <a:cubicBezTo>
                      <a:pt x="1602681" y="177998"/>
                      <a:pt x="1565672" y="148332"/>
                      <a:pt x="1565672" y="88999"/>
                    </a:cubicBezTo>
                    <a:cubicBezTo>
                      <a:pt x="1565672" y="29666"/>
                      <a:pt x="1602681" y="0"/>
                      <a:pt x="167669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spc="600" dirty="0">
                  <a:solidFill>
                    <a:schemeClr val="bg1"/>
                  </a:solidFill>
                  <a:latin typeface="Britannic Bold" panose="020B0903060703020204" pitchFamily="34" charset="0"/>
                  <a:cs typeface="Arial" pitchFamily="34" charset="0"/>
                </a:endParaRPr>
              </a:p>
            </p:txBody>
          </p:sp>
          <p:sp>
            <p:nvSpPr>
              <p:cNvPr id="8" name="TextBox 7">
                <a:extLst>
                  <a:ext uri="{FF2B5EF4-FFF2-40B4-BE49-F238E27FC236}">
                    <a16:creationId xmlns:a16="http://schemas.microsoft.com/office/drawing/2014/main" id="{1872FCBE-A557-4E01-9415-7BB3AA4B58EC}"/>
                  </a:ext>
                </a:extLst>
              </p:cNvPr>
              <p:cNvSpPr txBox="1"/>
              <p:nvPr/>
            </p:nvSpPr>
            <p:spPr>
              <a:xfrm>
                <a:off x="7398147" y="1587138"/>
                <a:ext cx="2687647" cy="442345"/>
              </a:xfrm>
              <a:custGeom>
                <a:avLst/>
                <a:gdLst/>
                <a:ahLst/>
                <a:cxnLst/>
                <a:rect l="l" t="t" r="r" b="b"/>
                <a:pathLst>
                  <a:path w="6045920" h="995065">
                    <a:moveTo>
                      <a:pt x="3544417" y="406747"/>
                    </a:moveTo>
                    <a:cubicBezTo>
                      <a:pt x="3529782" y="406747"/>
                      <a:pt x="3519141" y="410071"/>
                      <a:pt x="3512493" y="416719"/>
                    </a:cubicBezTo>
                    <a:cubicBezTo>
                      <a:pt x="3502869" y="426343"/>
                      <a:pt x="3498057" y="436935"/>
                      <a:pt x="3498057" y="448493"/>
                    </a:cubicBezTo>
                    <a:lnTo>
                      <a:pt x="3498057" y="527670"/>
                    </a:lnTo>
                    <a:lnTo>
                      <a:pt x="3588321" y="527670"/>
                    </a:lnTo>
                    <a:lnTo>
                      <a:pt x="3588321" y="453181"/>
                    </a:lnTo>
                    <a:cubicBezTo>
                      <a:pt x="3588321" y="438150"/>
                      <a:pt x="3584476" y="426194"/>
                      <a:pt x="3576787" y="417314"/>
                    </a:cubicBezTo>
                    <a:cubicBezTo>
                      <a:pt x="3569742" y="410269"/>
                      <a:pt x="3558952" y="406747"/>
                      <a:pt x="3544417" y="406747"/>
                    </a:cubicBezTo>
                    <a:close/>
                    <a:moveTo>
                      <a:pt x="1820392" y="406747"/>
                    </a:moveTo>
                    <a:cubicBezTo>
                      <a:pt x="1805757" y="406747"/>
                      <a:pt x="1795116" y="410071"/>
                      <a:pt x="1788468" y="416719"/>
                    </a:cubicBezTo>
                    <a:cubicBezTo>
                      <a:pt x="1778844" y="426343"/>
                      <a:pt x="1774032" y="436935"/>
                      <a:pt x="1774032" y="448493"/>
                    </a:cubicBezTo>
                    <a:lnTo>
                      <a:pt x="1774032" y="527670"/>
                    </a:lnTo>
                    <a:lnTo>
                      <a:pt x="1864296" y="527670"/>
                    </a:lnTo>
                    <a:lnTo>
                      <a:pt x="1864296" y="453181"/>
                    </a:lnTo>
                    <a:cubicBezTo>
                      <a:pt x="1864296" y="438150"/>
                      <a:pt x="1860452" y="426194"/>
                      <a:pt x="1852762" y="417314"/>
                    </a:cubicBezTo>
                    <a:cubicBezTo>
                      <a:pt x="1845717" y="410269"/>
                      <a:pt x="1834927" y="406747"/>
                      <a:pt x="1820392" y="406747"/>
                    </a:cubicBezTo>
                    <a:close/>
                    <a:moveTo>
                      <a:pt x="3544417" y="266179"/>
                    </a:moveTo>
                    <a:cubicBezTo>
                      <a:pt x="3605288" y="266179"/>
                      <a:pt x="3653781" y="284237"/>
                      <a:pt x="3689896" y="320352"/>
                    </a:cubicBezTo>
                    <a:cubicBezTo>
                      <a:pt x="3730080" y="360536"/>
                      <a:pt x="3750172" y="409476"/>
                      <a:pt x="3750172" y="467171"/>
                    </a:cubicBezTo>
                    <a:lnTo>
                      <a:pt x="3750172" y="663550"/>
                    </a:lnTo>
                    <a:lnTo>
                      <a:pt x="3498057" y="663550"/>
                    </a:lnTo>
                    <a:lnTo>
                      <a:pt x="3498057" y="803374"/>
                    </a:lnTo>
                    <a:cubicBezTo>
                      <a:pt x="3498057" y="820390"/>
                      <a:pt x="3502869" y="833710"/>
                      <a:pt x="3512493" y="843334"/>
                    </a:cubicBezTo>
                    <a:cubicBezTo>
                      <a:pt x="3519935" y="850825"/>
                      <a:pt x="3530576" y="854571"/>
                      <a:pt x="3544417" y="854571"/>
                    </a:cubicBezTo>
                    <a:cubicBezTo>
                      <a:pt x="3558159" y="854571"/>
                      <a:pt x="3568353" y="851222"/>
                      <a:pt x="3575001" y="844525"/>
                    </a:cubicBezTo>
                    <a:cubicBezTo>
                      <a:pt x="3583881" y="834256"/>
                      <a:pt x="3588321" y="820539"/>
                      <a:pt x="3588321" y="803374"/>
                    </a:cubicBezTo>
                    <a:lnTo>
                      <a:pt x="3588321" y="719137"/>
                    </a:lnTo>
                    <a:lnTo>
                      <a:pt x="3750172" y="719137"/>
                    </a:lnTo>
                    <a:lnTo>
                      <a:pt x="3750172" y="793998"/>
                    </a:lnTo>
                    <a:cubicBezTo>
                      <a:pt x="3750172" y="857200"/>
                      <a:pt x="3731122" y="907851"/>
                      <a:pt x="3693022" y="945951"/>
                    </a:cubicBezTo>
                    <a:cubicBezTo>
                      <a:pt x="3663504" y="978694"/>
                      <a:pt x="3613969" y="995065"/>
                      <a:pt x="3544417" y="995065"/>
                    </a:cubicBezTo>
                    <a:cubicBezTo>
                      <a:pt x="3477990" y="995065"/>
                      <a:pt x="3427959" y="978247"/>
                      <a:pt x="3394323" y="944612"/>
                    </a:cubicBezTo>
                    <a:cubicBezTo>
                      <a:pt x="3355579" y="907703"/>
                      <a:pt x="3336206" y="857498"/>
                      <a:pt x="3336206" y="793998"/>
                    </a:cubicBezTo>
                    <a:lnTo>
                      <a:pt x="3336206" y="467171"/>
                    </a:lnTo>
                    <a:cubicBezTo>
                      <a:pt x="3336206" y="409277"/>
                      <a:pt x="3356496" y="360908"/>
                      <a:pt x="3397077" y="322064"/>
                    </a:cubicBezTo>
                    <a:cubicBezTo>
                      <a:pt x="3434334" y="284807"/>
                      <a:pt x="3483447" y="266179"/>
                      <a:pt x="3544417" y="266179"/>
                    </a:cubicBezTo>
                    <a:close/>
                    <a:moveTo>
                      <a:pt x="1820392" y="266179"/>
                    </a:moveTo>
                    <a:cubicBezTo>
                      <a:pt x="1881262" y="266179"/>
                      <a:pt x="1929755" y="284237"/>
                      <a:pt x="1965871" y="320352"/>
                    </a:cubicBezTo>
                    <a:cubicBezTo>
                      <a:pt x="2006055" y="360536"/>
                      <a:pt x="2026146" y="409476"/>
                      <a:pt x="2026146" y="467171"/>
                    </a:cubicBezTo>
                    <a:lnTo>
                      <a:pt x="2026146" y="663550"/>
                    </a:lnTo>
                    <a:lnTo>
                      <a:pt x="1774032" y="663550"/>
                    </a:lnTo>
                    <a:lnTo>
                      <a:pt x="1774032" y="803374"/>
                    </a:lnTo>
                    <a:cubicBezTo>
                      <a:pt x="1774032" y="820390"/>
                      <a:pt x="1778844" y="833710"/>
                      <a:pt x="1788468" y="843334"/>
                    </a:cubicBezTo>
                    <a:cubicBezTo>
                      <a:pt x="1795910" y="850825"/>
                      <a:pt x="1806551" y="854571"/>
                      <a:pt x="1820392" y="854571"/>
                    </a:cubicBezTo>
                    <a:cubicBezTo>
                      <a:pt x="1834133" y="854571"/>
                      <a:pt x="1844328" y="851222"/>
                      <a:pt x="1850976" y="844525"/>
                    </a:cubicBezTo>
                    <a:cubicBezTo>
                      <a:pt x="1859856" y="834256"/>
                      <a:pt x="1864296" y="820539"/>
                      <a:pt x="1864296" y="803374"/>
                    </a:cubicBezTo>
                    <a:lnTo>
                      <a:pt x="1864296" y="719137"/>
                    </a:lnTo>
                    <a:lnTo>
                      <a:pt x="2026146" y="719137"/>
                    </a:lnTo>
                    <a:lnTo>
                      <a:pt x="2026146" y="793998"/>
                    </a:lnTo>
                    <a:cubicBezTo>
                      <a:pt x="2026146" y="857200"/>
                      <a:pt x="2007096" y="907851"/>
                      <a:pt x="1968996" y="945951"/>
                    </a:cubicBezTo>
                    <a:cubicBezTo>
                      <a:pt x="1939479" y="978694"/>
                      <a:pt x="1889944" y="995065"/>
                      <a:pt x="1820392" y="995065"/>
                    </a:cubicBezTo>
                    <a:cubicBezTo>
                      <a:pt x="1753965" y="995065"/>
                      <a:pt x="1703934" y="978247"/>
                      <a:pt x="1670299" y="944612"/>
                    </a:cubicBezTo>
                    <a:cubicBezTo>
                      <a:pt x="1631554" y="907703"/>
                      <a:pt x="1612181" y="857498"/>
                      <a:pt x="1612181" y="793998"/>
                    </a:cubicBezTo>
                    <a:lnTo>
                      <a:pt x="1612181" y="467171"/>
                    </a:lnTo>
                    <a:cubicBezTo>
                      <a:pt x="1612181" y="409277"/>
                      <a:pt x="1632472" y="360908"/>
                      <a:pt x="1673052" y="322064"/>
                    </a:cubicBezTo>
                    <a:cubicBezTo>
                      <a:pt x="1710309" y="284807"/>
                      <a:pt x="1759422" y="266179"/>
                      <a:pt x="1820392" y="266179"/>
                    </a:cubicBezTo>
                    <a:close/>
                    <a:moveTo>
                      <a:pt x="3033639" y="261491"/>
                    </a:moveTo>
                    <a:cubicBezTo>
                      <a:pt x="3078932" y="261491"/>
                      <a:pt x="3113410" y="273347"/>
                      <a:pt x="3137074" y="297061"/>
                    </a:cubicBezTo>
                    <a:cubicBezTo>
                      <a:pt x="3167931" y="327868"/>
                      <a:pt x="3183360" y="367457"/>
                      <a:pt x="3183360" y="415826"/>
                    </a:cubicBezTo>
                    <a:lnTo>
                      <a:pt x="3183360" y="985763"/>
                    </a:lnTo>
                    <a:lnTo>
                      <a:pt x="3021509" y="985763"/>
                    </a:lnTo>
                    <a:lnTo>
                      <a:pt x="3021509" y="420439"/>
                    </a:lnTo>
                    <a:cubicBezTo>
                      <a:pt x="3021509" y="408136"/>
                      <a:pt x="3020566" y="400670"/>
                      <a:pt x="3018681" y="398041"/>
                    </a:cubicBezTo>
                    <a:cubicBezTo>
                      <a:pt x="3012034" y="391393"/>
                      <a:pt x="3003005" y="388069"/>
                      <a:pt x="2991594" y="388069"/>
                    </a:cubicBezTo>
                    <a:cubicBezTo>
                      <a:pt x="2967633" y="388069"/>
                      <a:pt x="2944391" y="399331"/>
                      <a:pt x="2921869" y="421853"/>
                    </a:cubicBezTo>
                    <a:lnTo>
                      <a:pt x="2921869" y="985763"/>
                    </a:lnTo>
                    <a:lnTo>
                      <a:pt x="2760018" y="985763"/>
                    </a:lnTo>
                    <a:lnTo>
                      <a:pt x="2760018" y="270867"/>
                    </a:lnTo>
                    <a:lnTo>
                      <a:pt x="2921869" y="270867"/>
                    </a:lnTo>
                    <a:lnTo>
                      <a:pt x="2921869" y="298772"/>
                    </a:lnTo>
                    <a:cubicBezTo>
                      <a:pt x="2952379" y="273918"/>
                      <a:pt x="2989635" y="261491"/>
                      <a:pt x="3033639" y="261491"/>
                    </a:cubicBezTo>
                    <a:close/>
                    <a:moveTo>
                      <a:pt x="2578969" y="261491"/>
                    </a:moveTo>
                    <a:lnTo>
                      <a:pt x="2578969" y="411435"/>
                    </a:lnTo>
                    <a:cubicBezTo>
                      <a:pt x="2495774" y="411435"/>
                      <a:pt x="2427288" y="441151"/>
                      <a:pt x="2373512" y="500583"/>
                    </a:cubicBezTo>
                    <a:lnTo>
                      <a:pt x="2373512" y="985763"/>
                    </a:lnTo>
                    <a:lnTo>
                      <a:pt x="2211661" y="985763"/>
                    </a:lnTo>
                    <a:lnTo>
                      <a:pt x="2211661" y="270867"/>
                    </a:lnTo>
                    <a:lnTo>
                      <a:pt x="2373512" y="270867"/>
                    </a:lnTo>
                    <a:lnTo>
                      <a:pt x="2373512" y="350118"/>
                    </a:lnTo>
                    <a:cubicBezTo>
                      <a:pt x="2414886" y="291033"/>
                      <a:pt x="2483371" y="261491"/>
                      <a:pt x="2578969" y="261491"/>
                    </a:cubicBezTo>
                    <a:close/>
                    <a:moveTo>
                      <a:pt x="728589" y="261491"/>
                    </a:moveTo>
                    <a:cubicBezTo>
                      <a:pt x="773882" y="261491"/>
                      <a:pt x="808360" y="273347"/>
                      <a:pt x="832024" y="297061"/>
                    </a:cubicBezTo>
                    <a:cubicBezTo>
                      <a:pt x="862881" y="327868"/>
                      <a:pt x="878310" y="367457"/>
                      <a:pt x="878310" y="415826"/>
                    </a:cubicBezTo>
                    <a:lnTo>
                      <a:pt x="878310" y="985763"/>
                    </a:lnTo>
                    <a:lnTo>
                      <a:pt x="716459" y="985763"/>
                    </a:lnTo>
                    <a:lnTo>
                      <a:pt x="716459" y="420439"/>
                    </a:lnTo>
                    <a:cubicBezTo>
                      <a:pt x="716459" y="408136"/>
                      <a:pt x="715517" y="400670"/>
                      <a:pt x="713631" y="398041"/>
                    </a:cubicBezTo>
                    <a:cubicBezTo>
                      <a:pt x="706984" y="391393"/>
                      <a:pt x="697955" y="388069"/>
                      <a:pt x="686545" y="388069"/>
                    </a:cubicBezTo>
                    <a:cubicBezTo>
                      <a:pt x="662583" y="388069"/>
                      <a:pt x="639341" y="399331"/>
                      <a:pt x="616819" y="421853"/>
                    </a:cubicBezTo>
                    <a:lnTo>
                      <a:pt x="616819" y="985763"/>
                    </a:lnTo>
                    <a:lnTo>
                      <a:pt x="454968" y="985763"/>
                    </a:lnTo>
                    <a:lnTo>
                      <a:pt x="454968" y="270867"/>
                    </a:lnTo>
                    <a:lnTo>
                      <a:pt x="616819" y="270867"/>
                    </a:lnTo>
                    <a:lnTo>
                      <a:pt x="616819" y="298772"/>
                    </a:lnTo>
                    <a:cubicBezTo>
                      <a:pt x="647328" y="273918"/>
                      <a:pt x="684585" y="261491"/>
                      <a:pt x="728589" y="261491"/>
                    </a:cubicBezTo>
                    <a:close/>
                    <a:moveTo>
                      <a:pt x="5276702" y="145256"/>
                    </a:moveTo>
                    <a:cubicBezTo>
                      <a:pt x="5243364" y="145256"/>
                      <a:pt x="5217145" y="154806"/>
                      <a:pt x="5198046" y="173906"/>
                    </a:cubicBezTo>
                    <a:cubicBezTo>
                      <a:pt x="5179095" y="192856"/>
                      <a:pt x="5169620" y="219001"/>
                      <a:pt x="5169620" y="252338"/>
                    </a:cubicBezTo>
                    <a:lnTo>
                      <a:pt x="5169620" y="737964"/>
                    </a:lnTo>
                    <a:cubicBezTo>
                      <a:pt x="5169620" y="776808"/>
                      <a:pt x="5177533" y="804168"/>
                      <a:pt x="5193358" y="820043"/>
                    </a:cubicBezTo>
                    <a:cubicBezTo>
                      <a:pt x="5213301" y="839936"/>
                      <a:pt x="5241082" y="849883"/>
                      <a:pt x="5276702" y="849883"/>
                    </a:cubicBezTo>
                    <a:cubicBezTo>
                      <a:pt x="5312222" y="849883"/>
                      <a:pt x="5339284" y="840581"/>
                      <a:pt x="5357887" y="821978"/>
                    </a:cubicBezTo>
                    <a:cubicBezTo>
                      <a:pt x="5373514" y="804813"/>
                      <a:pt x="5381328" y="776808"/>
                      <a:pt x="5381328" y="737964"/>
                    </a:cubicBezTo>
                    <a:lnTo>
                      <a:pt x="5381328" y="252338"/>
                    </a:lnTo>
                    <a:cubicBezTo>
                      <a:pt x="5381328" y="215825"/>
                      <a:pt x="5373886" y="189408"/>
                      <a:pt x="5359004" y="173087"/>
                    </a:cubicBezTo>
                    <a:cubicBezTo>
                      <a:pt x="5340449" y="154533"/>
                      <a:pt x="5313016" y="145256"/>
                      <a:pt x="5276702" y="145256"/>
                    </a:cubicBezTo>
                    <a:close/>
                    <a:moveTo>
                      <a:pt x="5900887" y="9376"/>
                    </a:moveTo>
                    <a:lnTo>
                      <a:pt x="6017866" y="9376"/>
                    </a:lnTo>
                    <a:lnTo>
                      <a:pt x="6017866" y="156939"/>
                    </a:lnTo>
                    <a:lnTo>
                      <a:pt x="5952232" y="156939"/>
                    </a:lnTo>
                    <a:cubicBezTo>
                      <a:pt x="5930603" y="156939"/>
                      <a:pt x="5919788" y="166960"/>
                      <a:pt x="5919788" y="187002"/>
                    </a:cubicBezTo>
                    <a:lnTo>
                      <a:pt x="5919788" y="270867"/>
                    </a:lnTo>
                    <a:lnTo>
                      <a:pt x="6045920" y="270867"/>
                    </a:lnTo>
                    <a:lnTo>
                      <a:pt x="6045920" y="418430"/>
                    </a:lnTo>
                    <a:lnTo>
                      <a:pt x="5919788" y="418430"/>
                    </a:lnTo>
                    <a:lnTo>
                      <a:pt x="5919788" y="985763"/>
                    </a:lnTo>
                    <a:lnTo>
                      <a:pt x="5757937" y="985763"/>
                    </a:lnTo>
                    <a:lnTo>
                      <a:pt x="5757937" y="418430"/>
                    </a:lnTo>
                    <a:lnTo>
                      <a:pt x="5662464" y="418430"/>
                    </a:lnTo>
                    <a:lnTo>
                      <a:pt x="5662464" y="270867"/>
                    </a:lnTo>
                    <a:lnTo>
                      <a:pt x="5757937" y="270867"/>
                    </a:lnTo>
                    <a:lnTo>
                      <a:pt x="5757937" y="144959"/>
                    </a:lnTo>
                    <a:cubicBezTo>
                      <a:pt x="5757937" y="54570"/>
                      <a:pt x="5805587" y="9376"/>
                      <a:pt x="5900887" y="9376"/>
                    </a:cubicBezTo>
                    <a:close/>
                    <a:moveTo>
                      <a:pt x="4033912" y="9376"/>
                    </a:moveTo>
                    <a:lnTo>
                      <a:pt x="4195763" y="9376"/>
                    </a:lnTo>
                    <a:lnTo>
                      <a:pt x="4195763" y="270867"/>
                    </a:lnTo>
                    <a:lnTo>
                      <a:pt x="4303217" y="270867"/>
                    </a:lnTo>
                    <a:lnTo>
                      <a:pt x="4303217" y="418430"/>
                    </a:lnTo>
                    <a:lnTo>
                      <a:pt x="4195763" y="418430"/>
                    </a:lnTo>
                    <a:lnTo>
                      <a:pt x="4195763" y="826740"/>
                    </a:lnTo>
                    <a:cubicBezTo>
                      <a:pt x="4195763" y="842169"/>
                      <a:pt x="4200352" y="849883"/>
                      <a:pt x="4209530" y="849883"/>
                    </a:cubicBezTo>
                    <a:lnTo>
                      <a:pt x="4293841" y="849883"/>
                    </a:lnTo>
                    <a:lnTo>
                      <a:pt x="4293841" y="985763"/>
                    </a:lnTo>
                    <a:lnTo>
                      <a:pt x="4144120" y="985763"/>
                    </a:lnTo>
                    <a:cubicBezTo>
                      <a:pt x="4070648" y="985763"/>
                      <a:pt x="4033912" y="948308"/>
                      <a:pt x="4033912" y="873398"/>
                    </a:cubicBezTo>
                    <a:lnTo>
                      <a:pt x="4033912" y="418430"/>
                    </a:lnTo>
                    <a:lnTo>
                      <a:pt x="3933751" y="418430"/>
                    </a:lnTo>
                    <a:lnTo>
                      <a:pt x="3933751" y="270867"/>
                    </a:lnTo>
                    <a:lnTo>
                      <a:pt x="4033912" y="270867"/>
                    </a:lnTo>
                    <a:close/>
                    <a:moveTo>
                      <a:pt x="1147837" y="9376"/>
                    </a:moveTo>
                    <a:lnTo>
                      <a:pt x="1309688" y="9376"/>
                    </a:lnTo>
                    <a:lnTo>
                      <a:pt x="1309688" y="270867"/>
                    </a:lnTo>
                    <a:lnTo>
                      <a:pt x="1417142" y="270867"/>
                    </a:lnTo>
                    <a:lnTo>
                      <a:pt x="1417142" y="418430"/>
                    </a:lnTo>
                    <a:lnTo>
                      <a:pt x="1309688" y="418430"/>
                    </a:lnTo>
                    <a:lnTo>
                      <a:pt x="1309688" y="826740"/>
                    </a:lnTo>
                    <a:cubicBezTo>
                      <a:pt x="1309688" y="842169"/>
                      <a:pt x="1314277" y="849883"/>
                      <a:pt x="1323455" y="849883"/>
                    </a:cubicBezTo>
                    <a:lnTo>
                      <a:pt x="1407766" y="849883"/>
                    </a:lnTo>
                    <a:lnTo>
                      <a:pt x="1407766" y="985763"/>
                    </a:lnTo>
                    <a:lnTo>
                      <a:pt x="1258044" y="985763"/>
                    </a:lnTo>
                    <a:cubicBezTo>
                      <a:pt x="1184573" y="985763"/>
                      <a:pt x="1147837" y="948308"/>
                      <a:pt x="1147837" y="873398"/>
                    </a:cubicBezTo>
                    <a:lnTo>
                      <a:pt x="1147837" y="418430"/>
                    </a:lnTo>
                    <a:lnTo>
                      <a:pt x="1047676" y="418430"/>
                    </a:lnTo>
                    <a:lnTo>
                      <a:pt x="1047676" y="270867"/>
                    </a:lnTo>
                    <a:lnTo>
                      <a:pt x="1147837" y="270867"/>
                    </a:lnTo>
                    <a:close/>
                    <a:moveTo>
                      <a:pt x="0" y="9376"/>
                    </a:moveTo>
                    <a:lnTo>
                      <a:pt x="161851" y="9376"/>
                    </a:lnTo>
                    <a:lnTo>
                      <a:pt x="161851" y="985763"/>
                    </a:lnTo>
                    <a:lnTo>
                      <a:pt x="0" y="985763"/>
                    </a:lnTo>
                    <a:close/>
                    <a:moveTo>
                      <a:pt x="5276702" y="0"/>
                    </a:moveTo>
                    <a:cubicBezTo>
                      <a:pt x="5356225" y="0"/>
                      <a:pt x="5420296" y="24309"/>
                      <a:pt x="5468913" y="72926"/>
                    </a:cubicBezTo>
                    <a:cubicBezTo>
                      <a:pt x="5518423" y="122436"/>
                      <a:pt x="5543178" y="185365"/>
                      <a:pt x="5543178" y="261714"/>
                    </a:cubicBezTo>
                    <a:lnTo>
                      <a:pt x="5543178" y="728662"/>
                    </a:lnTo>
                    <a:cubicBezTo>
                      <a:pt x="5543178" y="810518"/>
                      <a:pt x="5518423" y="876201"/>
                      <a:pt x="5468913" y="925711"/>
                    </a:cubicBezTo>
                    <a:cubicBezTo>
                      <a:pt x="5422628" y="971947"/>
                      <a:pt x="5358557" y="995065"/>
                      <a:pt x="5276702" y="995065"/>
                    </a:cubicBezTo>
                    <a:cubicBezTo>
                      <a:pt x="5194747" y="995065"/>
                      <a:pt x="5130701" y="972021"/>
                      <a:pt x="5084564" y="925934"/>
                    </a:cubicBezTo>
                    <a:cubicBezTo>
                      <a:pt x="5033368" y="876523"/>
                      <a:pt x="5007769" y="810766"/>
                      <a:pt x="5007769" y="728662"/>
                    </a:cubicBezTo>
                    <a:lnTo>
                      <a:pt x="5007769" y="261714"/>
                    </a:lnTo>
                    <a:cubicBezTo>
                      <a:pt x="5007769" y="182041"/>
                      <a:pt x="5032598" y="118244"/>
                      <a:pt x="5082258" y="70321"/>
                    </a:cubicBezTo>
                    <a:cubicBezTo>
                      <a:pt x="5129138" y="23440"/>
                      <a:pt x="5193953" y="0"/>
                      <a:pt x="527670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spc="-300" dirty="0">
                  <a:solidFill>
                    <a:schemeClr val="bg1"/>
                  </a:solidFill>
                  <a:latin typeface="HGGothicE" panose="020B0909000000000000" pitchFamily="49" charset="-128"/>
                  <a:cs typeface="Arial" pitchFamily="34" charset="0"/>
                </a:endParaRPr>
              </a:p>
            </p:txBody>
          </p:sp>
        </p:grpSp>
      </p:grpSp>
      <p:grpSp>
        <p:nvGrpSpPr>
          <p:cNvPr id="29" name="Group 28">
            <a:extLst>
              <a:ext uri="{FF2B5EF4-FFF2-40B4-BE49-F238E27FC236}">
                <a16:creationId xmlns:a16="http://schemas.microsoft.com/office/drawing/2014/main" id="{D6615A29-3396-4D3F-9425-3F9111ABB088}"/>
              </a:ext>
            </a:extLst>
          </p:cNvPr>
          <p:cNvGrpSpPr/>
          <p:nvPr/>
        </p:nvGrpSpPr>
        <p:grpSpPr>
          <a:xfrm>
            <a:off x="11011998" y="6295586"/>
            <a:ext cx="1000609" cy="465288"/>
            <a:chOff x="7729280" y="2195997"/>
            <a:chExt cx="2143740" cy="996849"/>
          </a:xfrm>
          <a:solidFill>
            <a:schemeClr val="bg1"/>
          </a:solidFill>
        </p:grpSpPr>
        <p:sp>
          <p:nvSpPr>
            <p:cNvPr id="30" name="Freeform: Shape 29">
              <a:extLst>
                <a:ext uri="{FF2B5EF4-FFF2-40B4-BE49-F238E27FC236}">
                  <a16:creationId xmlns:a16="http://schemas.microsoft.com/office/drawing/2014/main" id="{6B853A17-122A-4352-A01A-3E2A6C0D6560}"/>
                </a:ext>
              </a:extLst>
            </p:cNvPr>
            <p:cNvSpPr/>
            <p:nvPr/>
          </p:nvSpPr>
          <p:spPr>
            <a:xfrm>
              <a:off x="7729280" y="2195997"/>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046EC746-5631-4F11-A474-E2C8BFAC1961}"/>
                </a:ext>
              </a:extLst>
            </p:cNvPr>
            <p:cNvSpPr/>
            <p:nvPr/>
          </p:nvSpPr>
          <p:spPr>
            <a:xfrm>
              <a:off x="8421007" y="2543552"/>
              <a:ext cx="443936" cy="3268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89816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56372A73-C276-4D33-A28E-2B01BE9F3E33}"/>
              </a:ext>
            </a:extLst>
          </p:cNvPr>
          <p:cNvSpPr txBox="1"/>
          <p:nvPr/>
        </p:nvSpPr>
        <p:spPr>
          <a:xfrm>
            <a:off x="7516217" y="121077"/>
            <a:ext cx="4031847" cy="584775"/>
          </a:xfrm>
          <a:prstGeom prst="rect">
            <a:avLst/>
          </a:prstGeom>
          <a:noFill/>
        </p:spPr>
        <p:txBody>
          <a:bodyPr wrap="square" rtlCol="0" anchor="ctr">
            <a:spAutoFit/>
          </a:bodyPr>
          <a:lstStyle/>
          <a:p>
            <a:r>
              <a:rPr lang="en-GB" altLang="ko-KR" sz="3200" dirty="0" smtClean="0">
                <a:solidFill>
                  <a:schemeClr val="bg1"/>
                </a:solidFill>
                <a:cs typeface="Arial" pitchFamily="34" charset="0"/>
              </a:rPr>
              <a:t>1. Utilities Devices</a:t>
            </a:r>
            <a:endParaRPr lang="ko-KR" altLang="en-US" sz="3200" dirty="0">
              <a:solidFill>
                <a:schemeClr val="bg1"/>
              </a:solidFill>
              <a:cs typeface="Arial" pitchFamily="34" charset="0"/>
            </a:endParaRPr>
          </a:p>
        </p:txBody>
      </p:sp>
      <p:sp>
        <p:nvSpPr>
          <p:cNvPr id="65" name="TextBox 64">
            <a:extLst>
              <a:ext uri="{FF2B5EF4-FFF2-40B4-BE49-F238E27FC236}">
                <a16:creationId xmlns:a16="http://schemas.microsoft.com/office/drawing/2014/main" id="{BCBF34EB-69C9-4A79-AFBB-2B63AF454DAA}"/>
              </a:ext>
            </a:extLst>
          </p:cNvPr>
          <p:cNvSpPr txBox="1"/>
          <p:nvPr/>
        </p:nvSpPr>
        <p:spPr>
          <a:xfrm>
            <a:off x="8062317" y="674891"/>
            <a:ext cx="4031847" cy="984885"/>
          </a:xfrm>
          <a:prstGeom prst="rect">
            <a:avLst/>
          </a:prstGeom>
          <a:noFill/>
        </p:spPr>
        <p:txBody>
          <a:bodyPr wrap="square" rtlCol="0">
            <a:spAutoFit/>
          </a:bodyPr>
          <a:lstStyle/>
          <a:p>
            <a:r>
              <a:rPr lang="en-IN" sz="1600" b="1" dirty="0">
                <a:solidFill>
                  <a:schemeClr val="bg1"/>
                </a:solidFill>
              </a:rPr>
              <a:t>Smart </a:t>
            </a:r>
            <a:r>
              <a:rPr lang="en-IN" sz="1600" b="1" dirty="0" smtClean="0">
                <a:solidFill>
                  <a:schemeClr val="bg1"/>
                </a:solidFill>
              </a:rPr>
              <a:t>meter : </a:t>
            </a:r>
            <a:r>
              <a:rPr lang="en-US" sz="1400" dirty="0" smtClean="0">
                <a:solidFill>
                  <a:schemeClr val="bg1"/>
                </a:solidFill>
              </a:rPr>
              <a:t>Smart </a:t>
            </a:r>
            <a:r>
              <a:rPr lang="en-US" sz="1400" dirty="0">
                <a:solidFill>
                  <a:schemeClr val="bg1"/>
                </a:solidFill>
              </a:rPr>
              <a:t>meters have become a preferred IoT device among utilities, with 50% identifying </a:t>
            </a:r>
            <a:r>
              <a:rPr lang="en-US" sz="1400" dirty="0">
                <a:solidFill>
                  <a:schemeClr val="bg1"/>
                </a:solidFill>
                <a:hlinkClick r:id="rId2"/>
              </a:rPr>
              <a:t>meter data management as a key IoT </a:t>
            </a:r>
            <a:r>
              <a:rPr lang="en-US" sz="1400" dirty="0" smtClean="0">
                <a:solidFill>
                  <a:schemeClr val="bg1"/>
                </a:solidFill>
                <a:hlinkClick r:id="rId2"/>
              </a:rPr>
              <a:t>programme</a:t>
            </a:r>
            <a:r>
              <a:rPr lang="en-US" sz="1400" dirty="0">
                <a:solidFill>
                  <a:schemeClr val="bg1"/>
                </a:solidFill>
              </a:rPr>
              <a:t>.</a:t>
            </a:r>
            <a:endParaRPr lang="en-US" altLang="ko-KR" sz="1400" dirty="0">
              <a:solidFill>
                <a:schemeClr val="bg1"/>
              </a:solidFill>
              <a:cs typeface="Arial" pitchFamily="34" charset="0"/>
            </a:endParaRPr>
          </a:p>
        </p:txBody>
      </p:sp>
      <p:sp>
        <p:nvSpPr>
          <p:cNvPr id="66" name="Text Placeholder 10">
            <a:extLst>
              <a:ext uri="{FF2B5EF4-FFF2-40B4-BE49-F238E27FC236}">
                <a16:creationId xmlns:a16="http://schemas.microsoft.com/office/drawing/2014/main" id="{8AB1DFCD-725F-45A0-8E03-3540B62AC6C0}"/>
              </a:ext>
            </a:extLst>
          </p:cNvPr>
          <p:cNvSpPr txBox="1">
            <a:spLocks/>
          </p:cNvSpPr>
          <p:nvPr/>
        </p:nvSpPr>
        <p:spPr>
          <a:xfrm>
            <a:off x="415333" y="4753062"/>
            <a:ext cx="4992866" cy="1614272"/>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000" b="1" dirty="0" smtClean="0">
                <a:solidFill>
                  <a:schemeClr val="bg1"/>
                </a:solidFill>
                <a:latin typeface="+mj-lt"/>
                <a:cs typeface="Arial" pitchFamily="34" charset="0"/>
              </a:rPr>
              <a:t>Most Uses IOT Devices</a:t>
            </a:r>
            <a:endParaRPr lang="en-US" altLang="ko-KR" sz="4000" b="1" dirty="0">
              <a:solidFill>
                <a:schemeClr val="bg1"/>
              </a:solidFill>
              <a:latin typeface="+mj-lt"/>
              <a:cs typeface="Arial" pitchFamily="34" charset="0"/>
            </a:endParaRPr>
          </a:p>
        </p:txBody>
      </p:sp>
      <p:sp>
        <p:nvSpPr>
          <p:cNvPr id="5" name="TextBox 4">
            <a:extLst>
              <a:ext uri="{FF2B5EF4-FFF2-40B4-BE49-F238E27FC236}">
                <a16:creationId xmlns:a16="http://schemas.microsoft.com/office/drawing/2014/main" id="{56372A73-C276-4D33-A28E-2B01BE9F3E33}"/>
              </a:ext>
            </a:extLst>
          </p:cNvPr>
          <p:cNvSpPr txBox="1"/>
          <p:nvPr/>
        </p:nvSpPr>
        <p:spPr>
          <a:xfrm>
            <a:off x="7528917" y="3437990"/>
            <a:ext cx="4031847" cy="584775"/>
          </a:xfrm>
          <a:prstGeom prst="rect">
            <a:avLst/>
          </a:prstGeom>
          <a:noFill/>
        </p:spPr>
        <p:txBody>
          <a:bodyPr wrap="square" rtlCol="0" anchor="ctr">
            <a:spAutoFit/>
          </a:bodyPr>
          <a:lstStyle/>
          <a:p>
            <a:r>
              <a:rPr lang="en-GB" altLang="ko-KR" sz="3200" dirty="0" smtClean="0">
                <a:solidFill>
                  <a:schemeClr val="bg1"/>
                </a:solidFill>
                <a:cs typeface="Arial" pitchFamily="34" charset="0"/>
              </a:rPr>
              <a:t>2. Security Devices</a:t>
            </a:r>
            <a:endParaRPr lang="ko-KR" altLang="en-US" sz="3200" dirty="0">
              <a:solidFill>
                <a:schemeClr val="bg1"/>
              </a:solidFill>
              <a:cs typeface="Arial" pitchFamily="34" charset="0"/>
            </a:endParaRPr>
          </a:p>
        </p:txBody>
      </p:sp>
      <p:sp>
        <p:nvSpPr>
          <p:cNvPr id="6" name="TextBox 5">
            <a:extLst>
              <a:ext uri="{FF2B5EF4-FFF2-40B4-BE49-F238E27FC236}">
                <a16:creationId xmlns:a16="http://schemas.microsoft.com/office/drawing/2014/main" id="{BCBF34EB-69C9-4A79-AFBB-2B63AF454DAA}"/>
              </a:ext>
            </a:extLst>
          </p:cNvPr>
          <p:cNvSpPr txBox="1"/>
          <p:nvPr/>
        </p:nvSpPr>
        <p:spPr>
          <a:xfrm>
            <a:off x="8062316" y="1748676"/>
            <a:ext cx="4031847" cy="1631216"/>
          </a:xfrm>
          <a:prstGeom prst="rect">
            <a:avLst/>
          </a:prstGeom>
          <a:noFill/>
        </p:spPr>
        <p:txBody>
          <a:bodyPr wrap="square" rtlCol="0">
            <a:spAutoFit/>
          </a:bodyPr>
          <a:lstStyle/>
          <a:p>
            <a:r>
              <a:rPr lang="en-IN" sz="1600" b="1" dirty="0" smtClean="0">
                <a:solidFill>
                  <a:schemeClr val="bg1"/>
                </a:solidFill>
              </a:rPr>
              <a:t>Water Management  : </a:t>
            </a:r>
            <a:r>
              <a:rPr lang="en-US" sz="1400" dirty="0">
                <a:solidFill>
                  <a:schemeClr val="bg1"/>
                </a:solidFill>
              </a:rPr>
              <a:t>These smart water sensors track water quality, temperature, pressure, consumption, and more. These devices typically communicate directly with a water utility company, which uses software to analyze the data and then returns it to the consumer in an easy-to-understand format. </a:t>
            </a:r>
            <a:endParaRPr lang="en-US" altLang="ko-KR" sz="1400" dirty="0">
              <a:solidFill>
                <a:schemeClr val="bg1"/>
              </a:solidFill>
              <a:cs typeface="Arial" pitchFamily="34" charset="0"/>
            </a:endParaRPr>
          </a:p>
        </p:txBody>
      </p:sp>
      <p:sp>
        <p:nvSpPr>
          <p:cNvPr id="7" name="TextBox 6">
            <a:extLst>
              <a:ext uri="{FF2B5EF4-FFF2-40B4-BE49-F238E27FC236}">
                <a16:creationId xmlns:a16="http://schemas.microsoft.com/office/drawing/2014/main" id="{BCBF34EB-69C9-4A79-AFBB-2B63AF454DAA}"/>
              </a:ext>
            </a:extLst>
          </p:cNvPr>
          <p:cNvSpPr txBox="1"/>
          <p:nvPr/>
        </p:nvSpPr>
        <p:spPr>
          <a:xfrm>
            <a:off x="8062315" y="3993441"/>
            <a:ext cx="4031847" cy="1200329"/>
          </a:xfrm>
          <a:prstGeom prst="rect">
            <a:avLst/>
          </a:prstGeom>
          <a:noFill/>
        </p:spPr>
        <p:txBody>
          <a:bodyPr wrap="square" rtlCol="0">
            <a:spAutoFit/>
          </a:bodyPr>
          <a:lstStyle/>
          <a:p>
            <a:r>
              <a:rPr lang="en-IN" sz="1600" b="1" dirty="0" smtClean="0">
                <a:solidFill>
                  <a:schemeClr val="bg1"/>
                </a:solidFill>
              </a:rPr>
              <a:t>Intruder Detection : </a:t>
            </a:r>
            <a:r>
              <a:rPr lang="en-US" sz="1400" dirty="0">
                <a:solidFill>
                  <a:schemeClr val="bg1"/>
                </a:solidFill>
              </a:rPr>
              <a:t>An Intrusion Detection System (IDS) is </a:t>
            </a:r>
            <a:r>
              <a:rPr lang="en-US" sz="1400" b="1" dirty="0">
                <a:solidFill>
                  <a:schemeClr val="bg1"/>
                </a:solidFill>
              </a:rPr>
              <a:t>a system that monitors network traffic for suspicious activity and issues alerts when such activity is discovered</a:t>
            </a:r>
            <a:r>
              <a:rPr lang="en-US" sz="1400" dirty="0">
                <a:solidFill>
                  <a:schemeClr val="bg1"/>
                </a:solidFill>
              </a:rPr>
              <a:t>.</a:t>
            </a:r>
            <a:endParaRPr lang="en-US" altLang="ko-KR" sz="1400" dirty="0">
              <a:solidFill>
                <a:schemeClr val="bg1"/>
              </a:solidFill>
              <a:cs typeface="Arial" pitchFamily="34" charset="0"/>
            </a:endParaRPr>
          </a:p>
        </p:txBody>
      </p:sp>
      <p:sp>
        <p:nvSpPr>
          <p:cNvPr id="8" name="TextBox 7">
            <a:extLst>
              <a:ext uri="{FF2B5EF4-FFF2-40B4-BE49-F238E27FC236}">
                <a16:creationId xmlns:a16="http://schemas.microsoft.com/office/drawing/2014/main" id="{BCBF34EB-69C9-4A79-AFBB-2B63AF454DAA}"/>
              </a:ext>
            </a:extLst>
          </p:cNvPr>
          <p:cNvSpPr txBox="1"/>
          <p:nvPr/>
        </p:nvSpPr>
        <p:spPr>
          <a:xfrm>
            <a:off x="8062315" y="5163211"/>
            <a:ext cx="4129685" cy="1738938"/>
          </a:xfrm>
          <a:prstGeom prst="rect">
            <a:avLst/>
          </a:prstGeom>
          <a:noFill/>
        </p:spPr>
        <p:txBody>
          <a:bodyPr wrap="square" rtlCol="0">
            <a:spAutoFit/>
          </a:bodyPr>
          <a:lstStyle/>
          <a:p>
            <a:r>
              <a:rPr lang="en-IN" sz="1600" b="1" dirty="0" smtClean="0">
                <a:solidFill>
                  <a:schemeClr val="bg1"/>
                </a:solidFill>
              </a:rPr>
              <a:t>Web Cameras : </a:t>
            </a:r>
            <a:r>
              <a:rPr lang="en-US" sz="1300" dirty="0">
                <a:solidFill>
                  <a:schemeClr val="bg1"/>
                </a:solidFill>
              </a:rPr>
              <a:t>A </a:t>
            </a:r>
            <a:r>
              <a:rPr lang="en-US" sz="1300" b="1" dirty="0">
                <a:solidFill>
                  <a:schemeClr val="bg1"/>
                </a:solidFill>
              </a:rPr>
              <a:t>webcam</a:t>
            </a:r>
            <a:r>
              <a:rPr lang="en-US" sz="1300" dirty="0">
                <a:solidFill>
                  <a:schemeClr val="bg1"/>
                </a:solidFill>
              </a:rPr>
              <a:t> is a </a:t>
            </a:r>
            <a:r>
              <a:rPr lang="en-US" sz="1300" dirty="0">
                <a:solidFill>
                  <a:schemeClr val="bg1"/>
                </a:solidFill>
                <a:hlinkClick r:id="rId3" tooltip="Video camera"/>
              </a:rPr>
              <a:t>video camera</a:t>
            </a:r>
            <a:r>
              <a:rPr lang="en-US" sz="1300" dirty="0">
                <a:solidFill>
                  <a:schemeClr val="bg1"/>
                </a:solidFill>
              </a:rPr>
              <a:t> that feeds or </a:t>
            </a:r>
            <a:r>
              <a:rPr lang="en-US" sz="1300" dirty="0">
                <a:solidFill>
                  <a:schemeClr val="bg1"/>
                </a:solidFill>
                <a:hlinkClick r:id="rId4" tooltip="Streaming media"/>
              </a:rPr>
              <a:t>streams</a:t>
            </a:r>
            <a:r>
              <a:rPr lang="en-US" sz="1300" dirty="0">
                <a:solidFill>
                  <a:schemeClr val="bg1"/>
                </a:solidFill>
              </a:rPr>
              <a:t> an image or video in real time to or through a </a:t>
            </a:r>
            <a:r>
              <a:rPr lang="en-US" sz="1300" dirty="0">
                <a:solidFill>
                  <a:schemeClr val="bg1"/>
                </a:solidFill>
                <a:hlinkClick r:id="rId5" tooltip="Computer network"/>
              </a:rPr>
              <a:t>computer network</a:t>
            </a:r>
            <a:r>
              <a:rPr lang="en-US" sz="1300" dirty="0">
                <a:solidFill>
                  <a:schemeClr val="bg1"/>
                </a:solidFill>
              </a:rPr>
              <a:t>, such as the </a:t>
            </a:r>
            <a:r>
              <a:rPr lang="en-US" sz="1300" dirty="0">
                <a:solidFill>
                  <a:schemeClr val="bg1"/>
                </a:solidFill>
                <a:hlinkClick r:id="rId6" tooltip="Internet"/>
              </a:rPr>
              <a:t>Internet</a:t>
            </a:r>
            <a:r>
              <a:rPr lang="en-US" sz="1300" dirty="0">
                <a:solidFill>
                  <a:schemeClr val="bg1"/>
                </a:solidFill>
              </a:rPr>
              <a:t>. Webcams are typically small cameras that sit on a desk, attach to a user's monitor, or are built into the hardware</a:t>
            </a:r>
            <a:r>
              <a:rPr lang="en-US" sz="1300" dirty="0" smtClean="0">
                <a:solidFill>
                  <a:schemeClr val="bg1"/>
                </a:solidFill>
              </a:rPr>
              <a:t>.</a:t>
            </a:r>
            <a:r>
              <a:rPr lang="en-US" sz="1300" dirty="0"/>
              <a:t> </a:t>
            </a:r>
            <a:r>
              <a:rPr lang="en-US" sz="1300" dirty="0">
                <a:solidFill>
                  <a:schemeClr val="bg1"/>
                </a:solidFill>
              </a:rPr>
              <a:t>Webcam software enables users to record a video or stream the video on the Internet. </a:t>
            </a:r>
            <a:endParaRPr lang="en-US" altLang="ko-KR" sz="1300" dirty="0">
              <a:solidFill>
                <a:schemeClr val="bg1"/>
              </a:solidFill>
              <a:cs typeface="Arial" pitchFamily="34" charset="0"/>
            </a:endParaRPr>
          </a:p>
        </p:txBody>
      </p:sp>
    </p:spTree>
    <p:extLst>
      <p:ext uri="{BB962C8B-B14F-4D97-AF65-F5344CB8AC3E}">
        <p14:creationId xmlns:p14="http://schemas.microsoft.com/office/powerpoint/2010/main" val="2498161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10695</TotalTime>
  <Words>1421</Words>
  <Application>Microsoft Office PowerPoint</Application>
  <PresentationFormat>Widescreen</PresentationFormat>
  <Paragraphs>96</Paragraphs>
  <Slides>16</Slides>
  <Notes>2</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16</vt:i4>
      </vt:variant>
    </vt:vector>
  </HeadingPairs>
  <TitlesOfParts>
    <vt:vector size="32" baseType="lpstr">
      <vt:lpstr>맑은 고딕</vt:lpstr>
      <vt:lpstr>Arial</vt:lpstr>
      <vt:lpstr>Arial Rounded MT Bold</vt:lpstr>
      <vt:lpstr>Arial Unicode MS</vt:lpstr>
      <vt:lpstr>Bahnschrift SemiBold</vt:lpstr>
      <vt:lpstr>Bahnschrift SemiBold SemiConden</vt:lpstr>
      <vt:lpstr>Berlin Sans FB Demi</vt:lpstr>
      <vt:lpstr>Britannic Bold</vt:lpstr>
      <vt:lpstr>Calibri</vt:lpstr>
      <vt:lpstr>HGGothicE</vt:lpstr>
      <vt:lpstr>Open Sans</vt:lpstr>
      <vt:lpstr>Source Sans Pro</vt:lpstr>
      <vt:lpstr>Ubuntu</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Admin</cp:lastModifiedBy>
  <cp:revision>95</cp:revision>
  <dcterms:created xsi:type="dcterms:W3CDTF">2020-01-20T05:08:25Z</dcterms:created>
  <dcterms:modified xsi:type="dcterms:W3CDTF">2022-03-25T08:04:20Z</dcterms:modified>
</cp:coreProperties>
</file>